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theme/theme2.xml" ContentType="application/vnd.openxmlformats-officedocument.theme+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3" r:id="rId1"/>
    <p:sldMasterId id="2147483753" r:id="rId2"/>
    <p:sldMasterId id="2147483803" r:id="rId3"/>
  </p:sldMasterIdLst>
  <p:notesMasterIdLst>
    <p:notesMasterId r:id="rId11"/>
  </p:notesMasterIdLst>
  <p:handoutMasterIdLst>
    <p:handoutMasterId r:id="rId12"/>
  </p:handoutMasterIdLst>
  <p:sldIdLst>
    <p:sldId id="765" r:id="rId4"/>
    <p:sldId id="774" r:id="rId5"/>
    <p:sldId id="809" r:id="rId6"/>
    <p:sldId id="810" r:id="rId7"/>
    <p:sldId id="880" r:id="rId8"/>
    <p:sldId id="881" r:id="rId9"/>
    <p:sldId id="882" r:id="rId10"/>
  </p:sldIdLst>
  <p:sldSz cx="9144000" cy="6858000" type="screen4x3"/>
  <p:notesSz cx="6858000" cy="9296400"/>
  <p:defaultTextStyle>
    <a:defPPr>
      <a:defRPr lang="en-US"/>
    </a:defPPr>
    <a:lvl1pPr algn="ctr" rtl="0" fontAlgn="base">
      <a:spcBef>
        <a:spcPct val="0"/>
      </a:spcBef>
      <a:spcAft>
        <a:spcPct val="0"/>
      </a:spcAft>
      <a:defRPr sz="4000" b="1" kern="1200">
        <a:solidFill>
          <a:schemeClr val="tx2"/>
        </a:solidFill>
        <a:latin typeface="Times New Roman" pitchFamily="18" charset="0"/>
        <a:ea typeface="+mn-ea"/>
        <a:cs typeface="+mn-cs"/>
      </a:defRPr>
    </a:lvl1pPr>
    <a:lvl2pPr marL="457200" algn="ctr" rtl="0" fontAlgn="base">
      <a:spcBef>
        <a:spcPct val="0"/>
      </a:spcBef>
      <a:spcAft>
        <a:spcPct val="0"/>
      </a:spcAft>
      <a:defRPr sz="4000" b="1" kern="1200">
        <a:solidFill>
          <a:schemeClr val="tx2"/>
        </a:solidFill>
        <a:latin typeface="Times New Roman" pitchFamily="18" charset="0"/>
        <a:ea typeface="+mn-ea"/>
        <a:cs typeface="+mn-cs"/>
      </a:defRPr>
    </a:lvl2pPr>
    <a:lvl3pPr marL="914400" algn="ctr" rtl="0" fontAlgn="base">
      <a:spcBef>
        <a:spcPct val="0"/>
      </a:spcBef>
      <a:spcAft>
        <a:spcPct val="0"/>
      </a:spcAft>
      <a:defRPr sz="4000" b="1" kern="1200">
        <a:solidFill>
          <a:schemeClr val="tx2"/>
        </a:solidFill>
        <a:latin typeface="Times New Roman" pitchFamily="18" charset="0"/>
        <a:ea typeface="+mn-ea"/>
        <a:cs typeface="+mn-cs"/>
      </a:defRPr>
    </a:lvl3pPr>
    <a:lvl4pPr marL="1371600" algn="ctr" rtl="0" fontAlgn="base">
      <a:spcBef>
        <a:spcPct val="0"/>
      </a:spcBef>
      <a:spcAft>
        <a:spcPct val="0"/>
      </a:spcAft>
      <a:defRPr sz="4000" b="1" kern="1200">
        <a:solidFill>
          <a:schemeClr val="tx2"/>
        </a:solidFill>
        <a:latin typeface="Times New Roman" pitchFamily="18" charset="0"/>
        <a:ea typeface="+mn-ea"/>
        <a:cs typeface="+mn-cs"/>
      </a:defRPr>
    </a:lvl4pPr>
    <a:lvl5pPr marL="1828800" algn="ctr" rtl="0" fontAlgn="base">
      <a:spcBef>
        <a:spcPct val="0"/>
      </a:spcBef>
      <a:spcAft>
        <a:spcPct val="0"/>
      </a:spcAft>
      <a:defRPr sz="4000" b="1" kern="1200">
        <a:solidFill>
          <a:schemeClr val="tx2"/>
        </a:solidFill>
        <a:latin typeface="Times New Roman" pitchFamily="18" charset="0"/>
        <a:ea typeface="+mn-ea"/>
        <a:cs typeface="+mn-cs"/>
      </a:defRPr>
    </a:lvl5pPr>
    <a:lvl6pPr marL="2286000" algn="l" defTabSz="914400" rtl="0" eaLnBrk="1" latinLnBrk="0" hangingPunct="1">
      <a:defRPr sz="4000" b="1" kern="1200">
        <a:solidFill>
          <a:schemeClr val="tx2"/>
        </a:solidFill>
        <a:latin typeface="Times New Roman" pitchFamily="18" charset="0"/>
        <a:ea typeface="+mn-ea"/>
        <a:cs typeface="+mn-cs"/>
      </a:defRPr>
    </a:lvl6pPr>
    <a:lvl7pPr marL="2743200" algn="l" defTabSz="914400" rtl="0" eaLnBrk="1" latinLnBrk="0" hangingPunct="1">
      <a:defRPr sz="4000" b="1" kern="1200">
        <a:solidFill>
          <a:schemeClr val="tx2"/>
        </a:solidFill>
        <a:latin typeface="Times New Roman" pitchFamily="18" charset="0"/>
        <a:ea typeface="+mn-ea"/>
        <a:cs typeface="+mn-cs"/>
      </a:defRPr>
    </a:lvl7pPr>
    <a:lvl8pPr marL="3200400" algn="l" defTabSz="914400" rtl="0" eaLnBrk="1" latinLnBrk="0" hangingPunct="1">
      <a:defRPr sz="4000" b="1" kern="1200">
        <a:solidFill>
          <a:schemeClr val="tx2"/>
        </a:solidFill>
        <a:latin typeface="Times New Roman" pitchFamily="18" charset="0"/>
        <a:ea typeface="+mn-ea"/>
        <a:cs typeface="+mn-cs"/>
      </a:defRPr>
    </a:lvl8pPr>
    <a:lvl9pPr marL="3657600" algn="l" defTabSz="914400" rtl="0" eaLnBrk="1" latinLnBrk="0" hangingPunct="1">
      <a:defRPr sz="4000" b="1" kern="1200">
        <a:solidFill>
          <a:schemeClr val="tx2"/>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9900"/>
    <a:srgbClr val="66FF33"/>
    <a:srgbClr val="AFAE8C"/>
    <a:srgbClr val="003F3E"/>
    <a:srgbClr val="336600"/>
    <a:srgbClr val="006600"/>
    <a:srgbClr val="006666"/>
    <a:srgbClr val="003300"/>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204" autoAdjust="0"/>
    <p:restoredTop sz="93373" autoAdjust="0"/>
  </p:normalViewPr>
  <p:slideViewPr>
    <p:cSldViewPr>
      <p:cViewPr varScale="1">
        <p:scale>
          <a:sx n="101" d="100"/>
          <a:sy n="101" d="100"/>
        </p:scale>
        <p:origin x="1146"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10" name="Rectangle 1026"/>
          <p:cNvSpPr>
            <a:spLocks noGrp="1" noChangeArrowheads="1"/>
          </p:cNvSpPr>
          <p:nvPr>
            <p:ph type="hdr" sz="quarter"/>
          </p:nvPr>
        </p:nvSpPr>
        <p:spPr bwMode="auto">
          <a:xfrm>
            <a:off x="0" y="0"/>
            <a:ext cx="2971800" cy="4648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b="0">
                <a:solidFill>
                  <a:schemeClr val="tx1"/>
                </a:solidFill>
              </a:defRPr>
            </a:lvl1pPr>
          </a:lstStyle>
          <a:p>
            <a:endParaRPr lang="en-US" dirty="0"/>
          </a:p>
        </p:txBody>
      </p:sp>
      <p:sp>
        <p:nvSpPr>
          <p:cNvPr id="43011" name="Rectangle 1027"/>
          <p:cNvSpPr>
            <a:spLocks noGrp="1" noChangeArrowheads="1"/>
          </p:cNvSpPr>
          <p:nvPr>
            <p:ph type="dt" sz="quarter" idx="1"/>
          </p:nvPr>
        </p:nvSpPr>
        <p:spPr bwMode="auto">
          <a:xfrm>
            <a:off x="3886200" y="0"/>
            <a:ext cx="2971800" cy="46482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defRPr>
            </a:lvl1pPr>
          </a:lstStyle>
          <a:p>
            <a:endParaRPr lang="en-US" dirty="0"/>
          </a:p>
        </p:txBody>
      </p:sp>
      <p:sp>
        <p:nvSpPr>
          <p:cNvPr id="43012" name="Rectangle 1028"/>
          <p:cNvSpPr>
            <a:spLocks noGrp="1" noChangeArrowheads="1"/>
          </p:cNvSpPr>
          <p:nvPr>
            <p:ph type="ftr" sz="quarter" idx="2"/>
          </p:nvPr>
        </p:nvSpPr>
        <p:spPr bwMode="auto">
          <a:xfrm>
            <a:off x="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b="0">
                <a:solidFill>
                  <a:schemeClr val="tx1"/>
                </a:solidFill>
              </a:defRPr>
            </a:lvl1pPr>
          </a:lstStyle>
          <a:p>
            <a:endParaRPr lang="en-US" dirty="0"/>
          </a:p>
        </p:txBody>
      </p:sp>
      <p:sp>
        <p:nvSpPr>
          <p:cNvPr id="43013" name="Rectangle 1029"/>
          <p:cNvSpPr>
            <a:spLocks noGrp="1" noChangeArrowheads="1"/>
          </p:cNvSpPr>
          <p:nvPr>
            <p:ph type="sldNum" sz="quarter" idx="3"/>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defRPr>
            </a:lvl1pPr>
          </a:lstStyle>
          <a:p>
            <a:fld id="{D7C43387-F2BB-4A50-92F7-55DCB09DCA9D}" type="slidenum">
              <a:rPr lang="en-US"/>
              <a:pPr/>
              <a:t>‹#›</a:t>
            </a:fld>
            <a:endParaRPr lang="en-US" dirty="0"/>
          </a:p>
        </p:txBody>
      </p:sp>
    </p:spTree>
    <p:extLst>
      <p:ext uri="{BB962C8B-B14F-4D97-AF65-F5344CB8AC3E}">
        <p14:creationId xmlns:p14="http://schemas.microsoft.com/office/powerpoint/2010/main" val="36962616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65138"/>
          </a:xfrm>
          <a:prstGeom prst="rect">
            <a:avLst/>
          </a:prstGeom>
        </p:spPr>
        <p:txBody>
          <a:bodyPr vert="horz" lIns="91440" tIns="45720" rIns="91440" bIns="45720" rtlCol="0"/>
          <a:lstStyle>
            <a:lvl1pPr algn="r">
              <a:defRPr sz="1200"/>
            </a:lvl1pPr>
          </a:lstStyle>
          <a:p>
            <a:fld id="{41A8BE45-F518-4FEB-B704-0BF152CD1991}" type="datetimeFigureOut">
              <a:rPr lang="en-US" smtClean="0"/>
              <a:pPr/>
              <a:t>9/24/2019</a:t>
            </a:fld>
            <a:endParaRPr lang="en-US" dirty="0"/>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16425"/>
            <a:ext cx="5486400" cy="41830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2971800" cy="46513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829675"/>
            <a:ext cx="2971800" cy="465138"/>
          </a:xfrm>
          <a:prstGeom prst="rect">
            <a:avLst/>
          </a:prstGeom>
        </p:spPr>
        <p:txBody>
          <a:bodyPr vert="horz" lIns="91440" tIns="45720" rIns="91440" bIns="45720" rtlCol="0" anchor="b"/>
          <a:lstStyle>
            <a:lvl1pPr algn="r">
              <a:defRPr sz="1200"/>
            </a:lvl1pPr>
          </a:lstStyle>
          <a:p>
            <a:fld id="{21071CC1-42CB-404B-8ADF-3CC18149506A}" type="slidenum">
              <a:rPr lang="en-US" smtClean="0"/>
              <a:pPr/>
              <a:t>‹#›</a:t>
            </a:fld>
            <a:endParaRPr lang="en-US" dirty="0"/>
          </a:p>
        </p:txBody>
      </p:sp>
    </p:spTree>
    <p:extLst>
      <p:ext uri="{BB962C8B-B14F-4D97-AF65-F5344CB8AC3E}">
        <p14:creationId xmlns:p14="http://schemas.microsoft.com/office/powerpoint/2010/main" val="3200941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9F08466-AEA7-4FC0-9459-6A32F61DA297}"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3760308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80,000 </a:t>
            </a:r>
            <a:r>
              <a:rPr lang="en-US" dirty="0" err="1" smtClean="0"/>
              <a:t>lbs</a:t>
            </a:r>
            <a:r>
              <a:rPr lang="en-US" dirty="0" smtClean="0"/>
              <a:t> paver!</a:t>
            </a:r>
            <a:endParaRPr lang="en-US" dirty="0"/>
          </a:p>
        </p:txBody>
      </p:sp>
      <p:sp>
        <p:nvSpPr>
          <p:cNvPr id="4" name="Slide Number Placeholder 3"/>
          <p:cNvSpPr>
            <a:spLocks noGrp="1"/>
          </p:cNvSpPr>
          <p:nvPr>
            <p:ph type="sldNum" sz="quarter" idx="10"/>
          </p:nvPr>
        </p:nvSpPr>
        <p:spPr/>
        <p:txBody>
          <a:bodyPr/>
          <a:lstStyle/>
          <a:p>
            <a:fld id="{21071CC1-42CB-404B-8ADF-3CC18149506A}" type="slidenum">
              <a:rPr lang="en-US" smtClean="0"/>
              <a:pPr/>
              <a:t>3</a:t>
            </a:fld>
            <a:endParaRPr lang="en-US" dirty="0"/>
          </a:p>
        </p:txBody>
      </p:sp>
    </p:spTree>
    <p:extLst>
      <p:ext uri="{BB962C8B-B14F-4D97-AF65-F5344CB8AC3E}">
        <p14:creationId xmlns:p14="http://schemas.microsoft.com/office/powerpoint/2010/main" val="152871536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Logo Onl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5"/>
            <a:ext cx="9144000" cy="1199223"/>
          </a:xfrm>
          <a:solidFill>
            <a:schemeClr val="accent2"/>
          </a:solidFill>
        </p:spPr>
        <p:txBody>
          <a:bodyPr wrap="square" lIns="182880" tIns="91440" rIns="182880" bIns="91440" spcCol="0" anchor="ctr">
            <a:normAutofit/>
          </a:bodyPr>
          <a:lstStyle>
            <a:lvl1pPr algn="ctr">
              <a:lnSpc>
                <a:spcPct val="90000"/>
              </a:lnSpc>
              <a:defRPr sz="2700" baseline="0">
                <a:solidFill>
                  <a:schemeClr val="tx1"/>
                </a:solidFill>
              </a:defRPr>
            </a:lvl1pPr>
          </a:lstStyle>
          <a:p>
            <a:r>
              <a:rPr lang="en-US" dirty="0" smtClean="0"/>
              <a:t>Click to enter the slideshow title</a:t>
            </a:r>
            <a:endParaRPr lang="en-US" dirty="0"/>
          </a:p>
        </p:txBody>
      </p:sp>
      <p:sp>
        <p:nvSpPr>
          <p:cNvPr id="3" name="Rectangle 2"/>
          <p:cNvSpPr/>
          <p:nvPr userDrawn="1"/>
        </p:nvSpPr>
        <p:spPr>
          <a:xfrm>
            <a:off x="0" y="5387787"/>
            <a:ext cx="9144000" cy="14702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2" name="Text Placeholder 10"/>
          <p:cNvSpPr>
            <a:spLocks noGrp="1"/>
          </p:cNvSpPr>
          <p:nvPr>
            <p:ph type="body" sz="quarter" idx="14" hasCustomPrompt="1"/>
          </p:nvPr>
        </p:nvSpPr>
        <p:spPr>
          <a:xfrm>
            <a:off x="2101851" y="5644884"/>
            <a:ext cx="4940300" cy="903062"/>
          </a:xfrm>
        </p:spPr>
        <p:txBody>
          <a:bodyPr>
            <a:normAutofit/>
          </a:bodyPr>
          <a:lstStyle>
            <a:lvl1pPr marL="0" indent="0" algn="ctr">
              <a:spcBef>
                <a:spcPts val="0"/>
              </a:spcBef>
              <a:spcAft>
                <a:spcPts val="750"/>
              </a:spcAft>
              <a:buNone/>
              <a:defRPr sz="1350" baseline="0"/>
            </a:lvl1pPr>
          </a:lstStyle>
          <a:p>
            <a:r>
              <a:rPr lang="en-US" sz="1350" dirty="0" err="1" smtClean="0"/>
              <a:t>Firstname</a:t>
            </a:r>
            <a:r>
              <a:rPr lang="en-US" sz="1350" dirty="0" smtClean="0"/>
              <a:t> </a:t>
            </a:r>
            <a:r>
              <a:rPr lang="en-US" sz="1350" dirty="0" err="1" smtClean="0"/>
              <a:t>Lastname</a:t>
            </a:r>
            <a:r>
              <a:rPr lang="en-US" sz="1350" dirty="0" smtClean="0"/>
              <a:t> | Job Title</a:t>
            </a:r>
          </a:p>
          <a:p>
            <a:r>
              <a:rPr lang="en-US" sz="1350" dirty="0" smtClean="0"/>
              <a:t>Date</a:t>
            </a:r>
            <a:endParaRPr lang="en-US" dirty="0"/>
          </a:p>
        </p:txBody>
      </p:sp>
      <p:sp>
        <p:nvSpPr>
          <p:cNvPr id="18" name="Date Placeholder 17"/>
          <p:cNvSpPr>
            <a:spLocks noGrp="1"/>
          </p:cNvSpPr>
          <p:nvPr>
            <p:ph type="dt" sz="half" idx="15"/>
          </p:nvPr>
        </p:nvSpPr>
        <p:spPr/>
        <p:txBody>
          <a:bodyPr/>
          <a:lstStyle/>
          <a:p>
            <a:fld id="{D7ED242C-24FB-43A0-BCB6-43756FC812F6}" type="datetime1">
              <a:rPr lang="en-US" smtClean="0">
                <a:solidFill>
                  <a:srgbClr val="000000"/>
                </a:solidFill>
              </a:rPr>
              <a:pPr/>
              <a:t>9/24/2019</a:t>
            </a:fld>
            <a:endParaRPr lang="en-US" dirty="0">
              <a:solidFill>
                <a:srgbClr val="000000"/>
              </a:solidFill>
            </a:endParaRPr>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19" name="Slide Number Placeholder 18"/>
          <p:cNvSpPr>
            <a:spLocks noGrp="1"/>
          </p:cNvSpPr>
          <p:nvPr>
            <p:ph type="sldNum" sz="quarter" idx="16"/>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pic>
        <p:nvPicPr>
          <p:cNvPr id="8" name="MN.IT Service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09637" y="1842964"/>
            <a:ext cx="5324726" cy="841248"/>
          </a:xfrm>
          <a:prstGeom prst="rect">
            <a:avLst/>
          </a:prstGeom>
        </p:spPr>
      </p:pic>
    </p:spTree>
    <p:extLst>
      <p:ext uri="{BB962C8B-B14F-4D97-AF65-F5344CB8AC3E}">
        <p14:creationId xmlns:p14="http://schemas.microsoft.com/office/powerpoint/2010/main" val="146100636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lack Overlay, Gray Title">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Click to edit title</a:t>
            </a:r>
            <a:endParaRPr lang="en-US" dirty="0"/>
          </a:p>
        </p:txBody>
      </p:sp>
      <p:sp>
        <p:nvSpPr>
          <p:cNvPr id="9" name="Picture Placeholder 12"/>
          <p:cNvSpPr>
            <a:spLocks noGrp="1"/>
          </p:cNvSpPr>
          <p:nvPr>
            <p:ph type="pic" sz="quarter" idx="13" hasCustomPrompt="1"/>
          </p:nvPr>
        </p:nvSpPr>
        <p:spPr>
          <a:xfrm>
            <a:off x="0" y="1219198"/>
            <a:ext cx="9144000" cy="5638802"/>
          </a:xfrm>
        </p:spPr>
        <p:txBody>
          <a:bodyPr/>
          <a:lstStyle/>
          <a:p>
            <a:r>
              <a:rPr lang="en-US" dirty="0" smtClean="0"/>
              <a:t>Click Icon to add picture</a:t>
            </a:r>
            <a:endParaRPr lang="en-US" dirty="0"/>
          </a:p>
        </p:txBody>
      </p:sp>
      <p:sp>
        <p:nvSpPr>
          <p:cNvPr id="10" name="Content Placeholder 2"/>
          <p:cNvSpPr>
            <a:spLocks noGrp="1"/>
          </p:cNvSpPr>
          <p:nvPr>
            <p:ph idx="1"/>
          </p:nvPr>
        </p:nvSpPr>
        <p:spPr>
          <a:xfrm>
            <a:off x="0" y="2609242"/>
            <a:ext cx="4262718" cy="2858714"/>
          </a:xfrm>
          <a:solidFill>
            <a:srgbClr val="003865">
              <a:alpha val="87843"/>
            </a:srgbClr>
          </a:solidFill>
        </p:spPr>
        <p:txBody>
          <a:bodyPr rIns="274320" anchor="ctr"/>
          <a:lstStyle>
            <a:lvl1pPr marL="514350" indent="-171450">
              <a:lnSpc>
                <a:spcPct val="100000"/>
              </a:lnSpc>
              <a:spcBef>
                <a:spcPts val="0"/>
              </a:spcBef>
              <a:buClr>
                <a:schemeClr val="accent2"/>
              </a:buClr>
              <a:defRPr sz="1875">
                <a:solidFill>
                  <a:schemeClr val="bg1"/>
                </a:solidFill>
              </a:defRPr>
            </a:lvl1pPr>
            <a:lvl2pPr marL="857250" indent="-171450">
              <a:lnSpc>
                <a:spcPct val="100000"/>
              </a:lnSpc>
              <a:buClr>
                <a:schemeClr val="accent2"/>
              </a:buClr>
              <a:defRPr sz="1575">
                <a:solidFill>
                  <a:schemeClr val="bg1"/>
                </a:solidFill>
              </a:defRPr>
            </a:lvl2pPr>
            <a:lvl3pPr marL="1200150" indent="-171450">
              <a:lnSpc>
                <a:spcPct val="100000"/>
              </a:lnSpc>
              <a:buClr>
                <a:schemeClr val="accent2"/>
              </a:buClr>
              <a:defRPr sz="1275">
                <a:solidFill>
                  <a:schemeClr val="bg1"/>
                </a:solidFill>
              </a:defRPr>
            </a:lvl3pPr>
            <a:lvl4pPr marL="1543050" indent="-171450">
              <a:lnSpc>
                <a:spcPct val="100000"/>
              </a:lnSpc>
              <a:buClr>
                <a:schemeClr val="accent2"/>
              </a:buClr>
              <a:defRPr sz="1275">
                <a:solidFill>
                  <a:schemeClr val="bg1"/>
                </a:solidFill>
              </a:defRPr>
            </a:lvl4pPr>
            <a:lvl5pPr marL="1885950" indent="-171450">
              <a:lnSpc>
                <a:spcPct val="100000"/>
              </a:lnSpc>
              <a:buClr>
                <a:schemeClr val="accent2"/>
              </a:buClr>
              <a:defRPr sz="1275">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D12E8677-C648-465D-82CD-E88587B4845D}" type="datetime1">
              <a:rPr lang="en-US" smtClean="0">
                <a:solidFill>
                  <a:srgbClr val="000000"/>
                </a:solidFill>
              </a:rPr>
              <a:pPr/>
              <a:t>9/24/2019</a:t>
            </a:fld>
            <a:endParaRPr lang="en-US" dirty="0">
              <a:solidFill>
                <a:srgbClr val="000000"/>
              </a:solidFill>
            </a:endParaRPr>
          </a:p>
        </p:txBody>
      </p:sp>
      <p:sp>
        <p:nvSpPr>
          <p:cNvPr id="13"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749195968"/>
      </p:ext>
    </p:extLst>
  </p:cSld>
  <p:clrMapOvr>
    <a:masterClrMapping/>
  </p:clrMapOvr>
  <p:timing>
    <p:tnLst>
      <p:par>
        <p:cTn id="1" dur="indefinite" restart="never" nodeType="tmRoot"/>
      </p:par>
    </p:tnLst>
  </p:timing>
  <p:hf sldNum="0" hdr="0" ftr="0" dt="0"/>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_Title Slide (Logo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5"/>
            <a:ext cx="9144000" cy="1199223"/>
          </a:xfrm>
          <a:solidFill>
            <a:schemeClr val="accent1"/>
          </a:solidFill>
        </p:spPr>
        <p:txBody>
          <a:bodyPr wrap="square" lIns="182880" tIns="91440" rIns="182880" bIns="91440" spcCol="0" anchor="ctr">
            <a:normAutofit/>
          </a:bodyPr>
          <a:lstStyle>
            <a:lvl1pPr algn="ctr">
              <a:lnSpc>
                <a:spcPct val="90000"/>
              </a:lnSpc>
              <a:defRPr sz="2700" baseline="0">
                <a:solidFill>
                  <a:schemeClr val="bg1"/>
                </a:solidFill>
              </a:defRPr>
            </a:lvl1pPr>
          </a:lstStyle>
          <a:p>
            <a:r>
              <a:rPr lang="en-US" dirty="0" smtClean="0"/>
              <a:t>Click to enter the slideshow title</a:t>
            </a:r>
            <a:endParaRPr lang="en-US" dirty="0"/>
          </a:p>
        </p:txBody>
      </p:sp>
      <p:sp>
        <p:nvSpPr>
          <p:cNvPr id="3" name="Rectangle 2"/>
          <p:cNvSpPr/>
          <p:nvPr userDrawn="1"/>
        </p:nvSpPr>
        <p:spPr>
          <a:xfrm>
            <a:off x="0" y="5387787"/>
            <a:ext cx="9144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2" name="Text Placeholder 10"/>
          <p:cNvSpPr>
            <a:spLocks noGrp="1"/>
          </p:cNvSpPr>
          <p:nvPr>
            <p:ph type="body" sz="quarter" idx="14" hasCustomPrompt="1"/>
          </p:nvPr>
        </p:nvSpPr>
        <p:spPr>
          <a:xfrm>
            <a:off x="2101851" y="5644884"/>
            <a:ext cx="4940300" cy="903062"/>
          </a:xfrm>
        </p:spPr>
        <p:txBody>
          <a:bodyPr>
            <a:normAutofit/>
          </a:bodyPr>
          <a:lstStyle>
            <a:lvl1pPr marL="0" indent="0" algn="ctr">
              <a:spcBef>
                <a:spcPts val="0"/>
              </a:spcBef>
              <a:spcAft>
                <a:spcPts val="750"/>
              </a:spcAft>
              <a:buNone/>
              <a:defRPr sz="1350" baseline="0"/>
            </a:lvl1pPr>
          </a:lstStyle>
          <a:p>
            <a:r>
              <a:rPr lang="en-US" sz="1350" dirty="0" err="1" smtClean="0"/>
              <a:t>Firstname</a:t>
            </a:r>
            <a:r>
              <a:rPr lang="en-US" sz="1350" dirty="0" smtClean="0"/>
              <a:t> </a:t>
            </a:r>
            <a:r>
              <a:rPr lang="en-US" sz="1350" dirty="0" err="1" smtClean="0"/>
              <a:t>Lastname</a:t>
            </a:r>
            <a:r>
              <a:rPr lang="en-US" sz="1350" dirty="0" smtClean="0"/>
              <a:t> | Job Title</a:t>
            </a:r>
          </a:p>
          <a:p>
            <a:r>
              <a:rPr lang="en-US" sz="1350" dirty="0" smtClean="0"/>
              <a:t>Date</a:t>
            </a:r>
            <a:endParaRPr lang="en-US" dirty="0"/>
          </a:p>
        </p:txBody>
      </p:sp>
      <p:sp>
        <p:nvSpPr>
          <p:cNvPr id="18" name="Date Placeholder 17"/>
          <p:cNvSpPr>
            <a:spLocks noGrp="1"/>
          </p:cNvSpPr>
          <p:nvPr>
            <p:ph type="dt" sz="half" idx="15"/>
          </p:nvPr>
        </p:nvSpPr>
        <p:spPr/>
        <p:txBody>
          <a:bodyPr/>
          <a:lstStyle/>
          <a:p>
            <a:fld id="{D7ED242C-24FB-43A0-BCB6-43756FC812F6}" type="datetime1">
              <a:rPr lang="en-US" smtClean="0">
                <a:solidFill>
                  <a:srgbClr val="000000"/>
                </a:solidFill>
              </a:rPr>
              <a:pPr/>
              <a:t>9/24/2019</a:t>
            </a:fld>
            <a:endParaRPr lang="en-US" dirty="0">
              <a:solidFill>
                <a:srgbClr val="000000"/>
              </a:solidFill>
            </a:endParaRPr>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19" name="Slide Number Placeholder 18"/>
          <p:cNvSpPr>
            <a:spLocks noGrp="1"/>
          </p:cNvSpPr>
          <p:nvPr>
            <p:ph type="sldNum" sz="quarter" idx="16"/>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pic>
        <p:nvPicPr>
          <p:cNvPr id="4" name="MN.IT Service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09639" y="1842964"/>
            <a:ext cx="5324723" cy="841248"/>
          </a:xfrm>
          <a:prstGeom prst="rect">
            <a:avLst/>
          </a:prstGeom>
        </p:spPr>
      </p:pic>
    </p:spTree>
    <p:extLst>
      <p:ext uri="{BB962C8B-B14F-4D97-AF65-F5344CB8AC3E}">
        <p14:creationId xmlns:p14="http://schemas.microsoft.com/office/powerpoint/2010/main" val="1006749938"/>
      </p:ext>
    </p:extLst>
  </p:cSld>
  <p:clrMapOvr>
    <a:masterClrMapping/>
  </p:clrMapOvr>
  <p:timing>
    <p:tnLst>
      <p:par>
        <p:cTn id="1" dur="indefinite" restart="never" nodeType="tmRoot"/>
      </p:par>
    </p:tnLst>
  </p:timing>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Title Slide (Photo)">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3477837"/>
            <a:ext cx="9144000" cy="1295182"/>
          </a:xfrm>
          <a:solidFill>
            <a:schemeClr val="accent1"/>
          </a:solidFill>
        </p:spPr>
        <p:txBody>
          <a:bodyPr wrap="square" lIns="182880" tIns="91440" rIns="182880" bIns="91440" anchor="ctr">
            <a:normAutofit/>
          </a:bodyPr>
          <a:lstStyle>
            <a:lvl1pPr algn="ctr">
              <a:defRPr sz="2700">
                <a:solidFill>
                  <a:schemeClr val="bg1"/>
                </a:solidFill>
              </a:defRPr>
            </a:lvl1pPr>
          </a:lstStyle>
          <a:p>
            <a:r>
              <a:rPr lang="en-US" dirty="0" smtClean="0"/>
              <a:t>Click to enter the slideshow title</a:t>
            </a:r>
            <a:endParaRPr lang="en-US" dirty="0"/>
          </a:p>
        </p:txBody>
      </p:sp>
      <p:sp>
        <p:nvSpPr>
          <p:cNvPr id="3" name="Rectangle 2"/>
          <p:cNvSpPr/>
          <p:nvPr userDrawn="1"/>
        </p:nvSpPr>
        <p:spPr>
          <a:xfrm>
            <a:off x="0" y="4773020"/>
            <a:ext cx="9144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2" name="Text Placeholder 10"/>
          <p:cNvSpPr>
            <a:spLocks noGrp="1"/>
          </p:cNvSpPr>
          <p:nvPr>
            <p:ph type="body" sz="quarter" idx="14" hasCustomPrompt="1"/>
          </p:nvPr>
        </p:nvSpPr>
        <p:spPr>
          <a:xfrm>
            <a:off x="2101851" y="5041204"/>
            <a:ext cx="4940300" cy="1097128"/>
          </a:xfrm>
        </p:spPr>
        <p:txBody>
          <a:bodyPr>
            <a:normAutofit/>
          </a:bodyPr>
          <a:lstStyle>
            <a:lvl1pPr marL="0" indent="0" algn="ctr">
              <a:spcBef>
                <a:spcPts val="0"/>
              </a:spcBef>
              <a:buNone/>
              <a:defRPr sz="1350" baseline="0"/>
            </a:lvl1pPr>
          </a:lstStyle>
          <a:p>
            <a:r>
              <a:rPr lang="en-US" sz="1350" dirty="0" err="1" smtClean="0"/>
              <a:t>Firstname</a:t>
            </a:r>
            <a:r>
              <a:rPr lang="en-US" sz="1350" dirty="0" smtClean="0"/>
              <a:t> </a:t>
            </a:r>
            <a:r>
              <a:rPr lang="en-US" sz="1350" dirty="0" err="1" smtClean="0"/>
              <a:t>Lastname</a:t>
            </a:r>
            <a:r>
              <a:rPr lang="en-US" sz="1350" dirty="0" smtClean="0"/>
              <a:t> | Job Title</a:t>
            </a:r>
          </a:p>
          <a:p>
            <a:r>
              <a:rPr lang="en-US" sz="1350" dirty="0" smtClean="0"/>
              <a:t>Date</a:t>
            </a:r>
            <a:endParaRPr lang="en-US" dirty="0"/>
          </a:p>
        </p:txBody>
      </p:sp>
      <p:pic>
        <p:nvPicPr>
          <p:cNvPr id="4" name="MN.IT Service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8915" y="6000575"/>
            <a:ext cx="2893869" cy="457200"/>
          </a:xfrm>
          <a:prstGeom prst="rect">
            <a:avLst/>
          </a:prstGeom>
        </p:spPr>
      </p:pic>
      <p:sp>
        <p:nvSpPr>
          <p:cNvPr id="9" name="Footer Placeholder 4"/>
          <p:cNvSpPr>
            <a:spLocks noGrp="1"/>
          </p:cNvSpPr>
          <p:nvPr>
            <p:ph type="ftr" sz="quarter" idx="3"/>
          </p:nvPr>
        </p:nvSpPr>
        <p:spPr>
          <a:xfrm>
            <a:off x="4690171" y="6138333"/>
            <a:ext cx="4190735" cy="365125"/>
          </a:xfrm>
          <a:prstGeom prst="rect">
            <a:avLst/>
          </a:prstGeom>
        </p:spPr>
        <p:txBody>
          <a:bodyPr anchor="b"/>
          <a:lstStyle>
            <a:lvl1pPr algn="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6" name="Picture Placeholder 5"/>
          <p:cNvSpPr>
            <a:spLocks noGrp="1"/>
          </p:cNvSpPr>
          <p:nvPr>
            <p:ph type="pic" sz="quarter" idx="17"/>
          </p:nvPr>
        </p:nvSpPr>
        <p:spPr>
          <a:xfrm>
            <a:off x="0" y="0"/>
            <a:ext cx="9144000" cy="3380732"/>
          </a:xfrm>
        </p:spPr>
        <p:txBody>
          <a:bodyPr/>
          <a:lstStyle/>
          <a:p>
            <a:endParaRPr lang="en-US" dirty="0"/>
          </a:p>
        </p:txBody>
      </p:sp>
    </p:spTree>
    <p:extLst>
      <p:ext uri="{BB962C8B-B14F-4D97-AF65-F5344CB8AC3E}">
        <p14:creationId xmlns:p14="http://schemas.microsoft.com/office/powerpoint/2010/main" val="1726454873"/>
      </p:ext>
    </p:extLst>
  </p:cSld>
  <p:clrMapOvr>
    <a:masterClrMapping/>
  </p:clrMapOvr>
  <p:timing>
    <p:tnLst>
      <p:par>
        <p:cTn id="1" dur="indefinite" restart="never" nodeType="tmRoot"/>
      </p:par>
    </p:tnLst>
  </p:timing>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Agenda">
    <p:bg>
      <p:bgPr>
        <a:solidFill>
          <a:srgbClr val="E8E8E8"/>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003865"/>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Agenda</a:t>
            </a:r>
            <a:endParaRPr lang="en-US" dirty="0"/>
          </a:p>
        </p:txBody>
      </p:sp>
      <p:sp>
        <p:nvSpPr>
          <p:cNvPr id="12" name="Table Placeholder 9"/>
          <p:cNvSpPr>
            <a:spLocks noGrp="1"/>
          </p:cNvSpPr>
          <p:nvPr>
            <p:ph type="tbl" sz="quarter" idx="13"/>
          </p:nvPr>
        </p:nvSpPr>
        <p:spPr>
          <a:xfrm>
            <a:off x="628650" y="1335089"/>
            <a:ext cx="7886700" cy="4841875"/>
          </a:xfrm>
        </p:spPr>
        <p:txBody>
          <a:bodyPr/>
          <a:lstStyle/>
          <a:p>
            <a:endParaRPr lang="en-US"/>
          </a:p>
        </p:txBody>
      </p:sp>
      <p:sp>
        <p:nvSpPr>
          <p:cNvPr id="4" name="Date Placeholder 3"/>
          <p:cNvSpPr>
            <a:spLocks noGrp="1"/>
          </p:cNvSpPr>
          <p:nvPr>
            <p:ph type="dt" sz="half" idx="10"/>
          </p:nvPr>
        </p:nvSpPr>
        <p:spPr/>
        <p:txBody>
          <a:bodyPr/>
          <a:lstStyle/>
          <a:p>
            <a:fld id="{9A198C9B-0587-4A1E-9E03-E4C9FE222F08}" type="datetime1">
              <a:rPr lang="en-US" smtClean="0">
                <a:solidFill>
                  <a:srgbClr val="000000"/>
                </a:solidFill>
              </a:rPr>
              <a:pPr/>
              <a:t>9/24/2019</a:t>
            </a:fld>
            <a:endParaRPr lang="en-US" dirty="0">
              <a:solidFill>
                <a:srgbClr val="000000"/>
              </a:solidFill>
            </a:endParaRP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9" name="Rectangle 8"/>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Tree>
    <p:extLst>
      <p:ext uri="{BB962C8B-B14F-4D97-AF65-F5344CB8AC3E}">
        <p14:creationId xmlns:p14="http://schemas.microsoft.com/office/powerpoint/2010/main" val="104575287"/>
      </p:ext>
    </p:extLst>
  </p:cSld>
  <p:clrMapOvr>
    <a:masterClrMapping/>
  </p:clrMapOvr>
  <p:timing>
    <p:tnLst>
      <p:par>
        <p:cTn id="1" dur="indefinite" restart="never" nodeType="tmRoot"/>
      </p:par>
    </p:tnLst>
  </p:timing>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Section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5"/>
            <a:ext cx="9144000" cy="1199223"/>
          </a:xfrm>
          <a:solidFill>
            <a:schemeClr val="accent1"/>
          </a:solidFill>
        </p:spPr>
        <p:txBody>
          <a:bodyPr anchor="ctr">
            <a:normAutofit/>
          </a:bodyPr>
          <a:lstStyle>
            <a:lvl1pPr algn="ctr">
              <a:defRPr sz="2700">
                <a:solidFill>
                  <a:schemeClr val="bg1"/>
                </a:solidFill>
              </a:defRPr>
            </a:lvl1pPr>
          </a:lstStyle>
          <a:p>
            <a:r>
              <a:rPr lang="en-US" dirty="0" smtClean="0"/>
              <a:t>Click to edit section title</a:t>
            </a:r>
            <a:endParaRPr lang="en-US" dirty="0"/>
          </a:p>
        </p:txBody>
      </p:sp>
      <p:pic>
        <p:nvPicPr>
          <p:cNvPr id="13" name="MN.IT Service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41422" y="705498"/>
            <a:ext cx="2893869" cy="457200"/>
          </a:xfrm>
          <a:prstGeom prst="rect">
            <a:avLst/>
          </a:prstGeom>
        </p:spPr>
      </p:pic>
      <p:sp>
        <p:nvSpPr>
          <p:cNvPr id="3" name="Rectangle 2"/>
          <p:cNvSpPr/>
          <p:nvPr userDrawn="1"/>
        </p:nvSpPr>
        <p:spPr>
          <a:xfrm>
            <a:off x="0" y="5387787"/>
            <a:ext cx="9144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2" name="Text Placeholder 10"/>
          <p:cNvSpPr>
            <a:spLocks noGrp="1"/>
          </p:cNvSpPr>
          <p:nvPr>
            <p:ph type="body" sz="quarter" idx="14" hasCustomPrompt="1"/>
          </p:nvPr>
        </p:nvSpPr>
        <p:spPr>
          <a:xfrm>
            <a:off x="2101851" y="5644884"/>
            <a:ext cx="4940300" cy="440970"/>
          </a:xfrm>
        </p:spPr>
        <p:txBody>
          <a:bodyPr>
            <a:normAutofit/>
          </a:bodyPr>
          <a:lstStyle>
            <a:lvl1pPr marL="0" indent="0" algn="ctr">
              <a:buNone/>
              <a:defRPr sz="1350" baseline="0"/>
            </a:lvl1pPr>
          </a:lstStyle>
          <a:p>
            <a:r>
              <a:rPr lang="en-US" sz="1350" dirty="0" err="1" smtClean="0"/>
              <a:t>Firstname</a:t>
            </a:r>
            <a:r>
              <a:rPr lang="en-US" sz="1350" dirty="0" smtClean="0"/>
              <a:t> </a:t>
            </a:r>
            <a:r>
              <a:rPr lang="en-US" sz="1350" dirty="0" err="1" smtClean="0"/>
              <a:t>Lastname</a:t>
            </a:r>
            <a:r>
              <a:rPr lang="en-US" sz="1350" dirty="0" smtClean="0"/>
              <a:t> | Job Title</a:t>
            </a:r>
          </a:p>
        </p:txBody>
      </p:sp>
      <p:sp>
        <p:nvSpPr>
          <p:cNvPr id="11" name="Picture Placeholder 2"/>
          <p:cNvSpPr>
            <a:spLocks noGrp="1"/>
          </p:cNvSpPr>
          <p:nvPr>
            <p:ph type="pic" sz="quarter" idx="13" hasCustomPrompt="1"/>
          </p:nvPr>
        </p:nvSpPr>
        <p:spPr>
          <a:xfrm>
            <a:off x="0" y="1789113"/>
            <a:ext cx="9144000" cy="2298700"/>
          </a:xfrm>
        </p:spPr>
        <p:txBody>
          <a:bodyPr/>
          <a:lstStyle/>
          <a:p>
            <a:r>
              <a:rPr lang="en-US" dirty="0" smtClean="0"/>
              <a:t>Click Icon to add picture</a:t>
            </a:r>
            <a:endParaRPr lang="en-US" dirty="0"/>
          </a:p>
        </p:txBody>
      </p:sp>
      <p:sp>
        <p:nvSpPr>
          <p:cNvPr id="18" name="Date Placeholder 17"/>
          <p:cNvSpPr>
            <a:spLocks noGrp="1"/>
          </p:cNvSpPr>
          <p:nvPr>
            <p:ph type="dt" sz="half" idx="15"/>
          </p:nvPr>
        </p:nvSpPr>
        <p:spPr/>
        <p:txBody>
          <a:bodyPr/>
          <a:lstStyle/>
          <a:p>
            <a:fld id="{A8CA1A9B-139F-4606-AD0A-F3253110DAE5}" type="datetime1">
              <a:rPr lang="en-US" smtClean="0">
                <a:solidFill>
                  <a:srgbClr val="000000"/>
                </a:solidFill>
              </a:rPr>
              <a:pPr/>
              <a:t>9/24/2019</a:t>
            </a:fld>
            <a:endParaRPr lang="en-US" dirty="0">
              <a:solidFill>
                <a:srgbClr val="000000"/>
              </a:solidFill>
            </a:endParaRPr>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19" name="Slide Number Placeholder 18"/>
          <p:cNvSpPr>
            <a:spLocks noGrp="1"/>
          </p:cNvSpPr>
          <p:nvPr>
            <p:ph type="sldNum" sz="quarter" idx="16"/>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593859715"/>
      </p:ext>
    </p:extLst>
  </p:cSld>
  <p:clrMapOvr>
    <a:masterClrMapping/>
  </p:clrMapOvr>
  <p:timing>
    <p:tnLst>
      <p:par>
        <p:cTn id="1" dur="indefinite" restart="never" nodeType="tmRoot"/>
      </p:par>
    </p:tnLst>
  </p:timing>
  <p:hf sldNum="0" hdr="0" ftr="0" dt="0"/>
</p:sldLayout>
</file>

<file path=ppt/slideLayouts/slideLayout104.xml><?xml version="1.0" encoding="utf-8"?>
<p:sldLayout xmlns:a="http://schemas.openxmlformats.org/drawingml/2006/main" xmlns:r="http://schemas.openxmlformats.org/officeDocument/2006/relationships" xmlns:p="http://schemas.openxmlformats.org/presentationml/2006/main" type="obj" preserve="1">
  <p:cSld name="Title and Content (White)">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Click to edit title</a:t>
            </a:r>
            <a:endParaRPr lang="en-US" dirty="0"/>
          </a:p>
        </p:txBody>
      </p:sp>
      <p:sp>
        <p:nvSpPr>
          <p:cNvPr id="3" name="Content Placeholder 2"/>
          <p:cNvSpPr>
            <a:spLocks noGrp="1"/>
          </p:cNvSpPr>
          <p:nvPr>
            <p:ph idx="1"/>
          </p:nvPr>
        </p:nvSpPr>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824D5D47-1752-4D84-8BFB-C2F71A34C932}" type="datetime1">
              <a:rPr lang="en-US" smtClean="0">
                <a:solidFill>
                  <a:srgbClr val="000000"/>
                </a:solidFill>
              </a:rPr>
              <a:pPr/>
              <a:t>9/24/2019</a:t>
            </a:fld>
            <a:endParaRPr lang="en-US" dirty="0">
              <a:solidFill>
                <a:srgbClr val="000000"/>
              </a:solidFill>
            </a:endParaRPr>
          </a:p>
        </p:txBody>
      </p:sp>
      <p:sp>
        <p:nvSpPr>
          <p:cNvPr id="10"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8" name="Rectangle 7"/>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Tree>
    <p:extLst>
      <p:ext uri="{BB962C8B-B14F-4D97-AF65-F5344CB8AC3E}">
        <p14:creationId xmlns:p14="http://schemas.microsoft.com/office/powerpoint/2010/main" val="1403361602"/>
      </p:ext>
    </p:extLst>
  </p:cSld>
  <p:clrMapOvr>
    <a:masterClrMapping/>
  </p:clrMapOvr>
  <p:timing>
    <p:tnLst>
      <p:par>
        <p:cTn id="1" dur="indefinite" restart="never" nodeType="tmRoot"/>
      </p:par>
    </p:tnLst>
  </p:timing>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itle and Content (Split White BG)">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Click to edit title</a:t>
            </a:r>
            <a:endParaRPr lang="en-US" dirty="0"/>
          </a:p>
        </p:txBody>
      </p:sp>
      <p:sp>
        <p:nvSpPr>
          <p:cNvPr id="3" name="Content Placeholder 2"/>
          <p:cNvSpPr>
            <a:spLocks noGrp="1"/>
          </p:cNvSpPr>
          <p:nvPr>
            <p:ph sz="half" idx="1"/>
          </p:nvPr>
        </p:nvSpPr>
        <p:spPr>
          <a:xfrm>
            <a:off x="628650" y="1594625"/>
            <a:ext cx="3886200" cy="4582339"/>
          </a:xfrm>
          <a:solidFill>
            <a:schemeClr val="bg1"/>
          </a:solidFill>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29150" y="1594625"/>
            <a:ext cx="3886200" cy="4582339"/>
          </a:xfrm>
          <a:solidFill>
            <a:schemeClr val="bg1"/>
          </a:solidFill>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fld id="{7C198DD1-C477-482D-A126-3FBDD1778E48}" type="datetime1">
              <a:rPr lang="en-US" smtClean="0">
                <a:solidFill>
                  <a:srgbClr val="000000"/>
                </a:solidFill>
              </a:rPr>
              <a:pPr/>
              <a:t>9/24/2019</a:t>
            </a:fld>
            <a:endParaRPr lang="en-US" dirty="0">
              <a:solidFill>
                <a:srgbClr val="000000"/>
              </a:solidFill>
            </a:endParaRP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7" name="Slide Number Placeholder 6"/>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10" name="Rectangle 9"/>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78BE21"/>
              </a:solidFill>
            </a:endParaRPr>
          </a:p>
        </p:txBody>
      </p:sp>
    </p:spTree>
    <p:extLst>
      <p:ext uri="{BB962C8B-B14F-4D97-AF65-F5344CB8AC3E}">
        <p14:creationId xmlns:p14="http://schemas.microsoft.com/office/powerpoint/2010/main" val="2053551604"/>
      </p:ext>
    </p:extLst>
  </p:cSld>
  <p:clrMapOvr>
    <a:masterClrMapping/>
  </p:clrMapOvr>
  <p:timing>
    <p:tnLst>
      <p:par>
        <p:cTn id="1" dur="indefinite" restart="never" nodeType="tmRoot"/>
      </p:par>
    </p:tnLst>
  </p:timing>
</p:sldLayout>
</file>

<file path=ppt/slideLayouts/slideLayout106.xml><?xml version="1.0" encoding="utf-8"?>
<p:sldLayout xmlns:a="http://schemas.openxmlformats.org/drawingml/2006/main" xmlns:r="http://schemas.openxmlformats.org/officeDocument/2006/relationships" xmlns:p="http://schemas.openxmlformats.org/presentationml/2006/main" type="obj" preserve="1">
  <p:cSld name="1_Title and Content (Boxed)">
    <p:bg>
      <p:bgPr>
        <a:solidFill>
          <a:srgbClr val="E8E8E8"/>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Click to edit title</a:t>
            </a:r>
            <a:endParaRPr lang="en-US" dirty="0"/>
          </a:p>
        </p:txBody>
      </p:sp>
      <p:sp>
        <p:nvSpPr>
          <p:cNvPr id="3" name="Content Placeholder 2"/>
          <p:cNvSpPr>
            <a:spLocks noGrp="1"/>
          </p:cNvSpPr>
          <p:nvPr>
            <p:ph idx="1"/>
          </p:nvPr>
        </p:nvSpPr>
        <p:spPr>
          <a:xfrm>
            <a:off x="628650" y="1335281"/>
            <a:ext cx="7886700" cy="4841682"/>
          </a:xfrm>
          <a:solidFill>
            <a:schemeClr val="bg1"/>
          </a:solidFill>
        </p:spPr>
        <p:txBody>
          <a:bodyPr lIns="228600" tIns="548640" rIns="274320"/>
          <a:lstStyle>
            <a:lvl1pPr marL="257175" indent="-257175">
              <a:lnSpc>
                <a:spcPct val="100000"/>
              </a:lnSpc>
              <a:spcAft>
                <a:spcPts val="750"/>
              </a:spcAft>
              <a:buClr>
                <a:schemeClr val="accent1"/>
              </a:buClr>
              <a:buFont typeface="Arial" panose="020B0604020202020204" pitchFamily="34" charset="0"/>
              <a:buChar char="•"/>
              <a:defRPr sz="1875"/>
            </a:lvl1pPr>
            <a:lvl2pPr marL="600075" indent="-257175">
              <a:lnSpc>
                <a:spcPct val="100000"/>
              </a:lnSpc>
              <a:spcAft>
                <a:spcPts val="750"/>
              </a:spcAft>
              <a:buClr>
                <a:schemeClr val="accent1"/>
              </a:buClr>
              <a:buFont typeface="Arial" panose="020B0604020202020204" pitchFamily="34" charset="0"/>
              <a:buChar char="•"/>
              <a:defRPr sz="1575"/>
            </a:lvl2pPr>
            <a:lvl3pPr marL="900113" indent="-214313">
              <a:lnSpc>
                <a:spcPct val="100000"/>
              </a:lnSpc>
              <a:spcAft>
                <a:spcPts val="750"/>
              </a:spcAft>
              <a:buClr>
                <a:schemeClr val="accent1"/>
              </a:buClr>
              <a:buFont typeface="Arial" panose="020B0604020202020204" pitchFamily="34" charset="0"/>
              <a:buChar char="•"/>
              <a:defRPr sz="1275"/>
            </a:lvl3pPr>
            <a:lvl4pPr marL="1243013" indent="-214313">
              <a:lnSpc>
                <a:spcPct val="100000"/>
              </a:lnSpc>
              <a:spcAft>
                <a:spcPts val="750"/>
              </a:spcAft>
              <a:buClr>
                <a:schemeClr val="accent1"/>
              </a:buClr>
              <a:buFont typeface="Arial" panose="020B0604020202020204" pitchFamily="34" charset="0"/>
              <a:buChar char="•"/>
              <a:defRPr sz="1275"/>
            </a:lvl4pPr>
            <a:lvl5pPr marL="1585913" indent="-214313">
              <a:lnSpc>
                <a:spcPct val="100000"/>
              </a:lnSpc>
              <a:spcAft>
                <a:spcPts val="750"/>
              </a:spcAft>
              <a:buClr>
                <a:schemeClr val="accent1"/>
              </a:buClr>
              <a:buFont typeface="Arial" panose="020B0604020202020204" pitchFamily="34" charset="0"/>
              <a:buChar char="•"/>
              <a:defRPr sz="1275"/>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9A198C9B-0587-4A1E-9E03-E4C9FE222F08}" type="datetime1">
              <a:rPr lang="en-US" smtClean="0">
                <a:solidFill>
                  <a:srgbClr val="000000"/>
                </a:solidFill>
              </a:rPr>
              <a:pPr/>
              <a:t>9/24/2019</a:t>
            </a:fld>
            <a:endParaRPr lang="en-US" dirty="0">
              <a:solidFill>
                <a:srgbClr val="000000"/>
              </a:solidFill>
            </a:endParaRP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 </a:t>
            </a:r>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9" name="Rectangle 8"/>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Tree>
    <p:extLst>
      <p:ext uri="{BB962C8B-B14F-4D97-AF65-F5344CB8AC3E}">
        <p14:creationId xmlns:p14="http://schemas.microsoft.com/office/powerpoint/2010/main" val="2507121548"/>
      </p:ext>
    </p:extLst>
  </p:cSld>
  <p:clrMapOvr>
    <a:masterClrMapping/>
  </p:clrMapOvr>
  <p:timing>
    <p:tnLst>
      <p:par>
        <p:cTn id="1" dur="indefinite" restart="never" nodeType="tmRoot"/>
      </p:par>
    </p:tnLst>
  </p:timing>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Title and Content (Split Boxed)">
    <p:bg>
      <p:bgPr>
        <a:solidFill>
          <a:srgbClr val="E8E8E8"/>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0"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Click to edit title</a:t>
            </a:r>
            <a:endParaRPr lang="en-US" dirty="0"/>
          </a:p>
        </p:txBody>
      </p:sp>
      <p:sp>
        <p:nvSpPr>
          <p:cNvPr id="3" name="Content Placeholder 2"/>
          <p:cNvSpPr>
            <a:spLocks noGrp="1"/>
          </p:cNvSpPr>
          <p:nvPr>
            <p:ph sz="half" idx="1"/>
          </p:nvPr>
        </p:nvSpPr>
        <p:spPr>
          <a:xfrm>
            <a:off x="628650" y="1594625"/>
            <a:ext cx="3886200" cy="4582339"/>
          </a:xfrm>
          <a:solidFill>
            <a:schemeClr val="bg1"/>
          </a:solidFill>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29150" y="1594625"/>
            <a:ext cx="3886200" cy="4582339"/>
          </a:xfrm>
          <a:solidFill>
            <a:schemeClr val="bg1"/>
          </a:solidFill>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fld id="{5485A5BA-A5F9-4138-9E4B-FFD626F6437A}" type="datetime1">
              <a:rPr lang="en-US" smtClean="0">
                <a:solidFill>
                  <a:srgbClr val="000000"/>
                </a:solidFill>
              </a:rPr>
              <a:pPr/>
              <a:t>9/24/2019</a:t>
            </a:fld>
            <a:endParaRPr lang="en-US" dirty="0">
              <a:solidFill>
                <a:srgbClr val="000000"/>
              </a:solidFill>
            </a:endParaRP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7" name="Slide Number Placeholder 6"/>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546545887"/>
      </p:ext>
    </p:extLst>
  </p:cSld>
  <p:clrMapOvr>
    <a:masterClrMapping/>
  </p:clrMapOvr>
  <p:timing>
    <p:tnLst>
      <p:par>
        <p:cTn id="1" dur="indefinite" restart="never" nodeType="tmRoot"/>
      </p:par>
    </p:tnLst>
  </p:timing>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Black Overlay, Gray Title">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Click to edit title</a:t>
            </a:r>
            <a:endParaRPr lang="en-US" dirty="0"/>
          </a:p>
        </p:txBody>
      </p:sp>
      <p:sp>
        <p:nvSpPr>
          <p:cNvPr id="9" name="Picture Placeholder 12"/>
          <p:cNvSpPr>
            <a:spLocks noGrp="1"/>
          </p:cNvSpPr>
          <p:nvPr>
            <p:ph type="pic" sz="quarter" idx="13" hasCustomPrompt="1"/>
          </p:nvPr>
        </p:nvSpPr>
        <p:spPr>
          <a:xfrm>
            <a:off x="0" y="1219198"/>
            <a:ext cx="9144000" cy="5638802"/>
          </a:xfrm>
        </p:spPr>
        <p:txBody>
          <a:bodyPr/>
          <a:lstStyle/>
          <a:p>
            <a:r>
              <a:rPr lang="en-US" dirty="0" smtClean="0"/>
              <a:t>Click Icon to add picture</a:t>
            </a:r>
            <a:endParaRPr lang="en-US" dirty="0"/>
          </a:p>
        </p:txBody>
      </p:sp>
      <p:sp>
        <p:nvSpPr>
          <p:cNvPr id="10" name="Content Placeholder 2"/>
          <p:cNvSpPr>
            <a:spLocks noGrp="1"/>
          </p:cNvSpPr>
          <p:nvPr>
            <p:ph idx="1"/>
          </p:nvPr>
        </p:nvSpPr>
        <p:spPr>
          <a:xfrm>
            <a:off x="0" y="2609242"/>
            <a:ext cx="4262718" cy="2858714"/>
          </a:xfrm>
          <a:solidFill>
            <a:srgbClr val="003865">
              <a:alpha val="87843"/>
            </a:srgbClr>
          </a:solidFill>
        </p:spPr>
        <p:txBody>
          <a:bodyPr rIns="274320" anchor="ctr"/>
          <a:lstStyle>
            <a:lvl1pPr marL="514350" indent="-171450">
              <a:lnSpc>
                <a:spcPct val="100000"/>
              </a:lnSpc>
              <a:spcBef>
                <a:spcPts val="0"/>
              </a:spcBef>
              <a:buClr>
                <a:schemeClr val="accent2"/>
              </a:buClr>
              <a:defRPr sz="1875">
                <a:solidFill>
                  <a:schemeClr val="bg1"/>
                </a:solidFill>
              </a:defRPr>
            </a:lvl1pPr>
            <a:lvl2pPr marL="857250" indent="-171450">
              <a:lnSpc>
                <a:spcPct val="100000"/>
              </a:lnSpc>
              <a:buClr>
                <a:schemeClr val="accent2"/>
              </a:buClr>
              <a:defRPr sz="1575">
                <a:solidFill>
                  <a:schemeClr val="bg1"/>
                </a:solidFill>
              </a:defRPr>
            </a:lvl2pPr>
            <a:lvl3pPr marL="1200150" indent="-171450">
              <a:lnSpc>
                <a:spcPct val="100000"/>
              </a:lnSpc>
              <a:buClr>
                <a:schemeClr val="accent2"/>
              </a:buClr>
              <a:defRPr sz="1275">
                <a:solidFill>
                  <a:schemeClr val="bg1"/>
                </a:solidFill>
              </a:defRPr>
            </a:lvl3pPr>
            <a:lvl4pPr marL="1543050" indent="-171450">
              <a:lnSpc>
                <a:spcPct val="100000"/>
              </a:lnSpc>
              <a:buClr>
                <a:schemeClr val="accent2"/>
              </a:buClr>
              <a:defRPr sz="1275">
                <a:solidFill>
                  <a:schemeClr val="bg1"/>
                </a:solidFill>
              </a:defRPr>
            </a:lvl4pPr>
            <a:lvl5pPr marL="1885950" indent="-171450">
              <a:lnSpc>
                <a:spcPct val="100000"/>
              </a:lnSpc>
              <a:buClr>
                <a:schemeClr val="accent2"/>
              </a:buClr>
              <a:defRPr sz="1275">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D12E8677-C648-465D-82CD-E88587B4845D}" type="datetime1">
              <a:rPr lang="en-US" smtClean="0">
                <a:solidFill>
                  <a:srgbClr val="000000"/>
                </a:solidFill>
              </a:rPr>
              <a:pPr/>
              <a:t>9/24/2019</a:t>
            </a:fld>
            <a:endParaRPr lang="en-US" dirty="0">
              <a:solidFill>
                <a:srgbClr val="000000"/>
              </a:solidFill>
            </a:endParaRPr>
          </a:p>
        </p:txBody>
      </p:sp>
      <p:sp>
        <p:nvSpPr>
          <p:cNvPr id="13"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162178210"/>
      </p:ext>
    </p:extLst>
  </p:cSld>
  <p:clrMapOvr>
    <a:masterClrMapping/>
  </p:clrMapOvr>
  <p:timing>
    <p:tnLst>
      <p:par>
        <p:cTn id="1" dur="indefinite" restart="never" nodeType="tmRoot"/>
      </p:par>
    </p:tnLst>
  </p:timing>
  <p:hf sldNum="0" hdr="0" ftr="0" dt="0"/>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Black Overlay, Whit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smtClean="0"/>
              <a:t>Click to edit title</a:t>
            </a:r>
            <a:endParaRPr lang="en-US" dirty="0"/>
          </a:p>
        </p:txBody>
      </p:sp>
      <p:sp>
        <p:nvSpPr>
          <p:cNvPr id="9" name="Picture Placeholder 12"/>
          <p:cNvSpPr>
            <a:spLocks noGrp="1"/>
          </p:cNvSpPr>
          <p:nvPr>
            <p:ph type="pic" sz="quarter" idx="13" hasCustomPrompt="1"/>
          </p:nvPr>
        </p:nvSpPr>
        <p:spPr>
          <a:xfrm>
            <a:off x="0" y="1219198"/>
            <a:ext cx="9144000" cy="5638802"/>
          </a:xfrm>
        </p:spPr>
        <p:txBody>
          <a:bodyPr/>
          <a:lstStyle>
            <a:lvl1pPr>
              <a:defRPr baseline="0"/>
            </a:lvl1pPr>
          </a:lstStyle>
          <a:p>
            <a:r>
              <a:rPr lang="en-US" dirty="0" smtClean="0"/>
              <a:t>Click Icon to add picture</a:t>
            </a:r>
            <a:endParaRPr lang="en-US" dirty="0"/>
          </a:p>
        </p:txBody>
      </p:sp>
      <p:sp>
        <p:nvSpPr>
          <p:cNvPr id="10" name="Content Placeholder 2"/>
          <p:cNvSpPr>
            <a:spLocks noGrp="1"/>
          </p:cNvSpPr>
          <p:nvPr>
            <p:ph idx="1"/>
          </p:nvPr>
        </p:nvSpPr>
        <p:spPr>
          <a:xfrm>
            <a:off x="0" y="2609242"/>
            <a:ext cx="4262718" cy="2858714"/>
          </a:xfrm>
          <a:solidFill>
            <a:srgbClr val="003865">
              <a:alpha val="87843"/>
            </a:srgbClr>
          </a:solidFill>
        </p:spPr>
        <p:txBody>
          <a:bodyPr rIns="274320" anchor="ctr"/>
          <a:lstStyle>
            <a:lvl1pPr marL="514350" indent="-171450">
              <a:lnSpc>
                <a:spcPct val="100000"/>
              </a:lnSpc>
              <a:spcBef>
                <a:spcPts val="0"/>
              </a:spcBef>
              <a:buClr>
                <a:schemeClr val="accent2"/>
              </a:buClr>
              <a:defRPr>
                <a:solidFill>
                  <a:schemeClr val="bg1"/>
                </a:solidFill>
              </a:defRPr>
            </a:lvl1pPr>
            <a:lvl2pPr marL="857250" indent="-171450">
              <a:lnSpc>
                <a:spcPct val="100000"/>
              </a:lnSpc>
              <a:buClr>
                <a:schemeClr val="accent2"/>
              </a:buClr>
              <a:defRPr>
                <a:solidFill>
                  <a:schemeClr val="bg1"/>
                </a:solidFill>
              </a:defRPr>
            </a:lvl2pPr>
            <a:lvl3pPr marL="1200150" indent="-171450">
              <a:lnSpc>
                <a:spcPct val="100000"/>
              </a:lnSpc>
              <a:buClr>
                <a:schemeClr val="accent2"/>
              </a:buClr>
              <a:defRPr>
                <a:solidFill>
                  <a:schemeClr val="bg1"/>
                </a:solidFill>
              </a:defRPr>
            </a:lvl3pPr>
            <a:lvl4pPr marL="1543050" indent="-171450">
              <a:lnSpc>
                <a:spcPct val="100000"/>
              </a:lnSpc>
              <a:buClr>
                <a:schemeClr val="accent2"/>
              </a:buClr>
              <a:defRPr>
                <a:solidFill>
                  <a:schemeClr val="bg1"/>
                </a:solidFill>
              </a:defRPr>
            </a:lvl4pPr>
            <a:lvl5pPr marL="1885950" indent="-171450">
              <a:lnSpc>
                <a:spcPct val="100000"/>
              </a:lnSpc>
              <a:buClr>
                <a:schemeClr val="accent2"/>
              </a:buCl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D20D07D7-46FB-4D7C-9C8F-0C340D091257}" type="datetime1">
              <a:rPr lang="en-US" smtClean="0">
                <a:solidFill>
                  <a:srgbClr val="000000"/>
                </a:solidFill>
              </a:rPr>
              <a:pPr/>
              <a:t>9/24/2019</a:t>
            </a:fld>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12"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Tree>
    <p:extLst>
      <p:ext uri="{BB962C8B-B14F-4D97-AF65-F5344CB8AC3E}">
        <p14:creationId xmlns:p14="http://schemas.microsoft.com/office/powerpoint/2010/main" val="1792614441"/>
      </p:ext>
    </p:extLst>
  </p:cSld>
  <p:clrMapOvr>
    <a:masterClrMapping/>
  </p:clrMapOvr>
  <p:timing>
    <p:tnLst>
      <p:par>
        <p:cTn id="1" dur="indefinite" restart="never" nodeType="tmRoot"/>
      </p:par>
    </p:tnLst>
  </p:timing>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ck Overlay, Whit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smtClean="0"/>
              <a:t>Click to edit title</a:t>
            </a:r>
            <a:endParaRPr lang="en-US" dirty="0"/>
          </a:p>
        </p:txBody>
      </p:sp>
      <p:sp>
        <p:nvSpPr>
          <p:cNvPr id="9" name="Picture Placeholder 12"/>
          <p:cNvSpPr>
            <a:spLocks noGrp="1"/>
          </p:cNvSpPr>
          <p:nvPr>
            <p:ph type="pic" sz="quarter" idx="13" hasCustomPrompt="1"/>
          </p:nvPr>
        </p:nvSpPr>
        <p:spPr>
          <a:xfrm>
            <a:off x="0" y="1219198"/>
            <a:ext cx="9144000" cy="5638802"/>
          </a:xfrm>
        </p:spPr>
        <p:txBody>
          <a:bodyPr/>
          <a:lstStyle>
            <a:lvl1pPr>
              <a:defRPr baseline="0"/>
            </a:lvl1pPr>
          </a:lstStyle>
          <a:p>
            <a:r>
              <a:rPr lang="en-US" dirty="0" smtClean="0"/>
              <a:t>Click Icon to add picture</a:t>
            </a:r>
            <a:endParaRPr lang="en-US" dirty="0"/>
          </a:p>
        </p:txBody>
      </p:sp>
      <p:sp>
        <p:nvSpPr>
          <p:cNvPr id="10" name="Content Placeholder 2"/>
          <p:cNvSpPr>
            <a:spLocks noGrp="1"/>
          </p:cNvSpPr>
          <p:nvPr>
            <p:ph idx="1"/>
          </p:nvPr>
        </p:nvSpPr>
        <p:spPr>
          <a:xfrm>
            <a:off x="0" y="2609242"/>
            <a:ext cx="4262718" cy="2858714"/>
          </a:xfrm>
          <a:solidFill>
            <a:srgbClr val="003865">
              <a:alpha val="87843"/>
            </a:srgbClr>
          </a:solidFill>
        </p:spPr>
        <p:txBody>
          <a:bodyPr rIns="274320" anchor="ctr"/>
          <a:lstStyle>
            <a:lvl1pPr marL="514350" indent="-171450">
              <a:lnSpc>
                <a:spcPct val="100000"/>
              </a:lnSpc>
              <a:spcBef>
                <a:spcPts val="0"/>
              </a:spcBef>
              <a:buClr>
                <a:schemeClr val="accent2"/>
              </a:buClr>
              <a:defRPr>
                <a:solidFill>
                  <a:schemeClr val="bg1"/>
                </a:solidFill>
              </a:defRPr>
            </a:lvl1pPr>
            <a:lvl2pPr marL="857250" indent="-171450">
              <a:lnSpc>
                <a:spcPct val="100000"/>
              </a:lnSpc>
              <a:buClr>
                <a:schemeClr val="accent2"/>
              </a:buClr>
              <a:defRPr>
                <a:solidFill>
                  <a:schemeClr val="bg1"/>
                </a:solidFill>
              </a:defRPr>
            </a:lvl2pPr>
            <a:lvl3pPr marL="1200150" indent="-171450">
              <a:lnSpc>
                <a:spcPct val="100000"/>
              </a:lnSpc>
              <a:buClr>
                <a:schemeClr val="accent2"/>
              </a:buClr>
              <a:defRPr>
                <a:solidFill>
                  <a:schemeClr val="bg1"/>
                </a:solidFill>
              </a:defRPr>
            </a:lvl3pPr>
            <a:lvl4pPr marL="1543050" indent="-171450">
              <a:lnSpc>
                <a:spcPct val="100000"/>
              </a:lnSpc>
              <a:buClr>
                <a:schemeClr val="accent2"/>
              </a:buClr>
              <a:defRPr>
                <a:solidFill>
                  <a:schemeClr val="bg1"/>
                </a:solidFill>
              </a:defRPr>
            </a:lvl4pPr>
            <a:lvl5pPr marL="1885950" indent="-171450">
              <a:lnSpc>
                <a:spcPct val="100000"/>
              </a:lnSpc>
              <a:buClr>
                <a:schemeClr val="accent2"/>
              </a:buCl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D20D07D7-46FB-4D7C-9C8F-0C340D091257}" type="datetime1">
              <a:rPr lang="en-US" smtClean="0">
                <a:solidFill>
                  <a:srgbClr val="000000"/>
                </a:solidFill>
              </a:rPr>
              <a:pPr/>
              <a:t>9/24/2019</a:t>
            </a:fld>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12"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Tree>
    <p:extLst>
      <p:ext uri="{BB962C8B-B14F-4D97-AF65-F5344CB8AC3E}">
        <p14:creationId xmlns:p14="http://schemas.microsoft.com/office/powerpoint/2010/main" val="921941290"/>
      </p:ext>
    </p:extLst>
  </p:cSld>
  <p:clrMapOvr>
    <a:masterClrMapping/>
  </p:clrMapOvr>
  <p:timing>
    <p:tnLst>
      <p:par>
        <p:cTn id="1" dur="indefinite" restart="never" nodeType="tmRoot"/>
      </p:par>
    </p:tnLst>
  </p:timing>
  <p:hf sldNum="0" hdr="0" ftr="0" dt="0"/>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itle and Content (Solid White)">
    <p:bg>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smtClean="0"/>
              <a:t>Click to edit title</a:t>
            </a:r>
            <a:endParaRPr lang="en-US" dirty="0"/>
          </a:p>
        </p:txBody>
      </p:sp>
      <p:sp>
        <p:nvSpPr>
          <p:cNvPr id="5" name="Content Placeholder 4"/>
          <p:cNvSpPr>
            <a:spLocks noGrp="1"/>
          </p:cNvSpPr>
          <p:nvPr>
            <p:ph sz="quarter" idx="10"/>
          </p:nvPr>
        </p:nvSpPr>
        <p:spPr>
          <a:xfrm>
            <a:off x="628650" y="1366346"/>
            <a:ext cx="78867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Date Placeholder 4"/>
          <p:cNvSpPr>
            <a:spLocks noGrp="1"/>
          </p:cNvSpPr>
          <p:nvPr>
            <p:ph type="dt" sz="half" idx="11"/>
          </p:nvPr>
        </p:nvSpPr>
        <p:spPr>
          <a:xfrm>
            <a:off x="628650" y="6356351"/>
            <a:ext cx="1018943" cy="365125"/>
          </a:xfrm>
        </p:spPr>
        <p:txBody>
          <a:bodyPr/>
          <a:lstStyle/>
          <a:p>
            <a:fld id="{66C283A4-7960-4BFD-B3A5-A2CC5BB2A473}" type="datetime1">
              <a:rPr lang="en-US" smtClean="0">
                <a:solidFill>
                  <a:srgbClr val="000000"/>
                </a:solidFill>
              </a:rPr>
              <a:pPr/>
              <a:t>9/24/2019</a:t>
            </a:fld>
            <a:endParaRPr lang="en-US" dirty="0">
              <a:solidFill>
                <a:srgbClr val="000000"/>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9" name="Slide Number Placeholder 6"/>
          <p:cNvSpPr>
            <a:spLocks noGrp="1"/>
          </p:cNvSpPr>
          <p:nvPr>
            <p:ph type="sldNum" sz="quarter" idx="12"/>
          </p:nvPr>
        </p:nvSpPr>
        <p:spPr>
          <a:xfrm>
            <a:off x="7418349" y="6356351"/>
            <a:ext cx="1097001" cy="365125"/>
          </a:xfrm>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70548547"/>
      </p:ext>
    </p:extLst>
  </p:cSld>
  <p:clrMapOvr>
    <a:masterClrMapping/>
  </p:clrMapOvr>
  <p:timing>
    <p:tnLst>
      <p:par>
        <p:cTn id="1" dur="indefinite" restart="never" nodeType="tmRoot"/>
      </p:par>
    </p:tnLst>
  </p:timing>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smtClean="0"/>
              <a:t>Click to edit title</a:t>
            </a:r>
            <a:endParaRPr lang="en-US" dirty="0"/>
          </a:p>
        </p:txBody>
      </p:sp>
      <p:sp>
        <p:nvSpPr>
          <p:cNvPr id="5" name="Content Placeholder 4"/>
          <p:cNvSpPr>
            <a:spLocks noGrp="1"/>
          </p:cNvSpPr>
          <p:nvPr>
            <p:ph sz="quarter" idx="10"/>
          </p:nvPr>
        </p:nvSpPr>
        <p:spPr>
          <a:xfrm>
            <a:off x="628650" y="1366346"/>
            <a:ext cx="78867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fld id="{F4B91AA0-3BA7-4036-A3DA-317C6C4FFA29}" type="datetime1">
              <a:rPr lang="en-US" smtClean="0">
                <a:solidFill>
                  <a:srgbClr val="FFFFFF"/>
                </a:solidFill>
              </a:rPr>
              <a:pPr/>
              <a:t>9/24/2019</a:t>
            </a:fld>
            <a:endParaRPr lang="en-US" dirty="0">
              <a:solidFill>
                <a:srgbClr val="FFFFFF"/>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796418757"/>
      </p:ext>
    </p:extLst>
  </p:cSld>
  <p:clrMapOvr>
    <a:masterClrMapping/>
  </p:clrMapOvr>
  <p:timing>
    <p:tnLst>
      <p:par>
        <p:cTn id="1" dur="indefinite" restart="never" nodeType="tmRoot"/>
      </p:par>
    </p:tnLst>
  </p:timing>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smtClean="0"/>
              <a:t>Click to edit title</a:t>
            </a:r>
            <a:endParaRPr lang="en-US" dirty="0"/>
          </a:p>
        </p:txBody>
      </p:sp>
      <p:sp>
        <p:nvSpPr>
          <p:cNvPr id="5" name="Content Placeholder 4"/>
          <p:cNvSpPr>
            <a:spLocks noGrp="1"/>
          </p:cNvSpPr>
          <p:nvPr>
            <p:ph sz="quarter" idx="10"/>
          </p:nvPr>
        </p:nvSpPr>
        <p:spPr>
          <a:xfrm>
            <a:off x="628650" y="1366346"/>
            <a:ext cx="78867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fld id="{F4B91AA0-3BA7-4036-A3DA-317C6C4FFA29}" type="datetime1">
              <a:rPr lang="en-US" smtClean="0">
                <a:solidFill>
                  <a:srgbClr val="FFFFFF"/>
                </a:solidFill>
              </a:rPr>
              <a:pPr/>
              <a:t>9/24/2019</a:t>
            </a:fld>
            <a:endParaRPr lang="en-US" dirty="0">
              <a:solidFill>
                <a:srgbClr val="FFFFFF"/>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825684586"/>
      </p:ext>
    </p:extLst>
  </p:cSld>
  <p:clrMapOvr>
    <a:masterClrMapping/>
  </p:clrMapOvr>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Title and Content (Solid Lt Gray)">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smtClean="0"/>
              <a:t>Click to edit title</a:t>
            </a:r>
            <a:endParaRPr lang="en-US" dirty="0"/>
          </a:p>
        </p:txBody>
      </p:sp>
      <p:sp>
        <p:nvSpPr>
          <p:cNvPr id="5" name="Content Placeholder 4"/>
          <p:cNvSpPr>
            <a:spLocks noGrp="1"/>
          </p:cNvSpPr>
          <p:nvPr>
            <p:ph sz="quarter" idx="10"/>
          </p:nvPr>
        </p:nvSpPr>
        <p:spPr>
          <a:xfrm>
            <a:off x="628650" y="1366346"/>
            <a:ext cx="78867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Date Placeholder 3"/>
          <p:cNvSpPr>
            <a:spLocks noGrp="1"/>
          </p:cNvSpPr>
          <p:nvPr>
            <p:ph type="dt" sz="half" idx="2"/>
          </p:nvPr>
        </p:nvSpPr>
        <p:spPr>
          <a:xfrm>
            <a:off x="628650" y="6356351"/>
            <a:ext cx="1018943" cy="365125"/>
          </a:xfrm>
          <a:prstGeom prst="rect">
            <a:avLst/>
          </a:prstGeom>
        </p:spPr>
        <p:txBody>
          <a:bodyPr vert="horz" lIns="91440" tIns="45720" rIns="91440" bIns="45720" rtlCol="0" anchor="ctr"/>
          <a:lstStyle>
            <a:lvl1pPr algn="l">
              <a:defRPr sz="900">
                <a:solidFill>
                  <a:schemeClr val="tx2"/>
                </a:solidFill>
              </a:defRPr>
            </a:lvl1pPr>
          </a:lstStyle>
          <a:p>
            <a:fld id="{4868D85E-9AAE-43DE-B77A-6CCC9C16CBEC}" type="datetime1">
              <a:rPr lang="en-US" smtClean="0">
                <a:solidFill>
                  <a:srgbClr val="000000"/>
                </a:solidFill>
              </a:rPr>
              <a:pPr/>
              <a:t>9/24/2019</a:t>
            </a:fld>
            <a:endParaRPr lang="en-US" dirty="0">
              <a:solidFill>
                <a:srgbClr val="000000"/>
              </a:solidFill>
            </a:endParaRP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10" name="Slide Number Placeholder 5"/>
          <p:cNvSpPr>
            <a:spLocks noGrp="1"/>
          </p:cNvSpPr>
          <p:nvPr>
            <p:ph type="sldNum" sz="quarter" idx="4"/>
          </p:nvPr>
        </p:nvSpPr>
        <p:spPr>
          <a:xfrm>
            <a:off x="7418349" y="6356351"/>
            <a:ext cx="1097001" cy="365125"/>
          </a:xfrm>
          <a:prstGeom prst="rect">
            <a:avLst/>
          </a:prstGeom>
        </p:spPr>
        <p:txBody>
          <a:bodyPr vert="horz" lIns="91440" tIns="45720" rIns="91440" bIns="45720" rtlCol="0" anchor="ctr"/>
          <a:lstStyle>
            <a:lvl1pPr algn="r">
              <a:defRPr sz="900">
                <a:solidFill>
                  <a:schemeClr val="tx2"/>
                </a:solidFill>
              </a:defRPr>
            </a:lvl1p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645656322"/>
      </p:ext>
    </p:extLst>
  </p:cSld>
  <p:clrMapOvr>
    <a:masterClrMapping/>
  </p:clrMapOvr>
  <p:timing>
    <p:tnLst>
      <p:par>
        <p:cTn id="1" dur="indefinite" restart="never" nodeType="tmRoot"/>
      </p:par>
    </p:tn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2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smtClean="0"/>
              <a:t>Click to edit title</a:t>
            </a:r>
            <a:endParaRPr lang="en-US" dirty="0"/>
          </a:p>
        </p:txBody>
      </p:sp>
      <p:sp>
        <p:nvSpPr>
          <p:cNvPr id="11" name="Content Placeholder 4"/>
          <p:cNvSpPr>
            <a:spLocks noGrp="1"/>
          </p:cNvSpPr>
          <p:nvPr>
            <p:ph sz="quarter" idx="10"/>
          </p:nvPr>
        </p:nvSpPr>
        <p:spPr>
          <a:xfrm>
            <a:off x="628650" y="1366346"/>
            <a:ext cx="4676215"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Picture Placeholder 2"/>
          <p:cNvSpPr>
            <a:spLocks noGrp="1"/>
          </p:cNvSpPr>
          <p:nvPr>
            <p:ph type="pic" sz="quarter" idx="13"/>
          </p:nvPr>
        </p:nvSpPr>
        <p:spPr>
          <a:xfrm>
            <a:off x="5740174" y="1364826"/>
            <a:ext cx="3403826" cy="4538434"/>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fld id="{F4B91AA0-3BA7-4036-A3DA-317C6C4FFA29}" type="datetime1">
              <a:rPr lang="en-US" smtClean="0">
                <a:solidFill>
                  <a:srgbClr val="FFFFFF"/>
                </a:solidFill>
              </a:rPr>
              <a:pPr/>
              <a:t>9/24/2019</a:t>
            </a:fld>
            <a:endParaRPr lang="en-US" dirty="0">
              <a:solidFill>
                <a:srgbClr val="FFFFFF"/>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977231341"/>
      </p:ext>
    </p:extLst>
  </p:cSld>
  <p:clrMapOvr>
    <a:masterClrMapping/>
  </p:clrMapOvr>
  <p:timing>
    <p:tnLst>
      <p:par>
        <p:cTn id="1" dur="indefinite" restart="never" nodeType="tmRoot"/>
      </p:par>
    </p:tn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3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smtClean="0"/>
              <a:t>Click to edit title</a:t>
            </a:r>
            <a:endParaRPr lang="en-US" dirty="0"/>
          </a:p>
        </p:txBody>
      </p:sp>
      <p:sp>
        <p:nvSpPr>
          <p:cNvPr id="10" name="Content Placeholder 4"/>
          <p:cNvSpPr>
            <a:spLocks noGrp="1"/>
          </p:cNvSpPr>
          <p:nvPr>
            <p:ph sz="quarter" idx="10"/>
          </p:nvPr>
        </p:nvSpPr>
        <p:spPr>
          <a:xfrm>
            <a:off x="628650" y="1366346"/>
            <a:ext cx="4676215"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2"/>
          <p:cNvSpPr>
            <a:spLocks noGrp="1"/>
          </p:cNvSpPr>
          <p:nvPr>
            <p:ph type="pic" sz="quarter" idx="13"/>
          </p:nvPr>
        </p:nvSpPr>
        <p:spPr>
          <a:xfrm>
            <a:off x="5740174" y="1364826"/>
            <a:ext cx="3403826" cy="4538434"/>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fld id="{F4B91AA0-3BA7-4036-A3DA-317C6C4FFA29}" type="datetime1">
              <a:rPr lang="en-US" smtClean="0">
                <a:solidFill>
                  <a:srgbClr val="FFFFFF"/>
                </a:solidFill>
              </a:rPr>
              <a:pPr/>
              <a:t>9/24/2019</a:t>
            </a:fld>
            <a:endParaRPr lang="en-US" dirty="0">
              <a:solidFill>
                <a:srgbClr val="FFFFFF"/>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763881660"/>
      </p:ext>
    </p:extLst>
  </p:cSld>
  <p:clrMapOvr>
    <a:masterClrMapping/>
  </p:clrMapOvr>
  <p:timing>
    <p:tnLst>
      <p:par>
        <p:cTn id="1" dur="indefinite" restart="never" nodeType="tmRoot"/>
      </p:par>
    </p:tn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Title and Content (Solid Lt Gray)">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smtClean="0"/>
              <a:t>Click to edit title</a:t>
            </a:r>
            <a:endParaRPr lang="en-US" dirty="0"/>
          </a:p>
        </p:txBody>
      </p:sp>
      <p:sp>
        <p:nvSpPr>
          <p:cNvPr id="7" name="Content Placeholder 4"/>
          <p:cNvSpPr>
            <a:spLocks noGrp="1"/>
          </p:cNvSpPr>
          <p:nvPr>
            <p:ph sz="quarter" idx="10"/>
          </p:nvPr>
        </p:nvSpPr>
        <p:spPr>
          <a:xfrm>
            <a:off x="628650" y="1366346"/>
            <a:ext cx="4676215" cy="478839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Picture Placeholder 2"/>
          <p:cNvSpPr>
            <a:spLocks noGrp="1"/>
          </p:cNvSpPr>
          <p:nvPr>
            <p:ph type="pic" sz="quarter" idx="13"/>
          </p:nvPr>
        </p:nvSpPr>
        <p:spPr>
          <a:xfrm>
            <a:off x="5740174" y="1364826"/>
            <a:ext cx="3403826" cy="4538434"/>
          </a:xfrm>
        </p:spPr>
        <p:txBody>
          <a:bodyPr/>
          <a:lstStyle>
            <a:lvl1pPr>
              <a:buClr>
                <a:schemeClr val="tx1"/>
              </a:buClr>
              <a:defRPr>
                <a:solidFill>
                  <a:schemeClr val="tx1"/>
                </a:solidFill>
              </a:defRPr>
            </a:lvl1pPr>
          </a:lstStyle>
          <a:p>
            <a:endParaRPr lang="en-US" dirty="0"/>
          </a:p>
        </p:txBody>
      </p:sp>
      <p:sp>
        <p:nvSpPr>
          <p:cNvPr id="9" name="Date Placeholder 3"/>
          <p:cNvSpPr>
            <a:spLocks noGrp="1"/>
          </p:cNvSpPr>
          <p:nvPr>
            <p:ph type="dt" sz="half" idx="2"/>
          </p:nvPr>
        </p:nvSpPr>
        <p:spPr>
          <a:xfrm>
            <a:off x="628650" y="6356351"/>
            <a:ext cx="1018943" cy="365125"/>
          </a:xfrm>
          <a:prstGeom prst="rect">
            <a:avLst/>
          </a:prstGeom>
        </p:spPr>
        <p:txBody>
          <a:bodyPr vert="horz" lIns="91440" tIns="45720" rIns="91440" bIns="45720" rtlCol="0" anchor="ctr"/>
          <a:lstStyle>
            <a:lvl1pPr algn="l">
              <a:defRPr sz="900">
                <a:solidFill>
                  <a:schemeClr val="tx2"/>
                </a:solidFill>
              </a:defRPr>
            </a:lvl1pPr>
          </a:lstStyle>
          <a:p>
            <a:fld id="{4868D85E-9AAE-43DE-B77A-6CCC9C16CBEC}" type="datetime1">
              <a:rPr lang="en-US" smtClean="0">
                <a:solidFill>
                  <a:srgbClr val="000000"/>
                </a:solidFill>
              </a:rPr>
              <a:pPr/>
              <a:t>9/24/2019</a:t>
            </a:fld>
            <a:endParaRPr lang="en-US" dirty="0">
              <a:solidFill>
                <a:srgbClr val="000000"/>
              </a:solidFill>
            </a:endParaRP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10" name="Slide Number Placeholder 5"/>
          <p:cNvSpPr>
            <a:spLocks noGrp="1"/>
          </p:cNvSpPr>
          <p:nvPr>
            <p:ph type="sldNum" sz="quarter" idx="4"/>
          </p:nvPr>
        </p:nvSpPr>
        <p:spPr>
          <a:xfrm>
            <a:off x="7418349" y="6356351"/>
            <a:ext cx="1097001" cy="365125"/>
          </a:xfrm>
          <a:prstGeom prst="rect">
            <a:avLst/>
          </a:prstGeom>
        </p:spPr>
        <p:txBody>
          <a:bodyPr vert="horz" lIns="91440" tIns="45720" rIns="91440" bIns="45720" rtlCol="0" anchor="ctr"/>
          <a:lstStyle>
            <a:lvl1pPr algn="r">
              <a:defRPr sz="900">
                <a:solidFill>
                  <a:schemeClr val="tx2"/>
                </a:solidFill>
              </a:defRPr>
            </a:lvl1p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685606981"/>
      </p:ext>
    </p:extLst>
  </p:cSld>
  <p:clrMapOvr>
    <a:masterClrMapping/>
  </p:clrMapOvr>
  <p:timing>
    <p:tnLst>
      <p:par>
        <p:cTn id="1" dur="indefinite" restart="never" nodeType="tmRoot"/>
      </p:par>
    </p:tn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Team Page (4 Up)">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8"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Click to edit title</a:t>
            </a:r>
            <a:endParaRPr lang="en-US" dirty="0"/>
          </a:p>
        </p:txBody>
      </p:sp>
      <p:sp>
        <p:nvSpPr>
          <p:cNvPr id="17" name="Rectangle 16"/>
          <p:cNvSpPr/>
          <p:nvPr userDrawn="1"/>
        </p:nvSpPr>
        <p:spPr>
          <a:xfrm>
            <a:off x="0" y="1216024"/>
            <a:ext cx="9144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6" name="Picture Placeholder 2"/>
          <p:cNvSpPr>
            <a:spLocks noGrp="1"/>
          </p:cNvSpPr>
          <p:nvPr>
            <p:ph type="pic" sz="quarter" idx="13" hasCustomPrompt="1"/>
          </p:nvPr>
        </p:nvSpPr>
        <p:spPr>
          <a:xfrm>
            <a:off x="604749" y="1981899"/>
            <a:ext cx="1571132" cy="2094842"/>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7" name="Text Placeholder 3"/>
          <p:cNvSpPr>
            <a:spLocks noGrp="1"/>
          </p:cNvSpPr>
          <p:nvPr>
            <p:ph type="body" sz="quarter" idx="15" hasCustomPrompt="1"/>
          </p:nvPr>
        </p:nvSpPr>
        <p:spPr>
          <a:xfrm>
            <a:off x="436290" y="4345147"/>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0" name="Picture Placeholder 2"/>
          <p:cNvSpPr>
            <a:spLocks noGrp="1"/>
          </p:cNvSpPr>
          <p:nvPr>
            <p:ph type="pic" sz="quarter" idx="16" hasCustomPrompt="1"/>
          </p:nvPr>
        </p:nvSpPr>
        <p:spPr>
          <a:xfrm>
            <a:off x="2734632" y="1967573"/>
            <a:ext cx="1571132" cy="2094842"/>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1" name="Text Placeholder 3"/>
          <p:cNvSpPr>
            <a:spLocks noGrp="1"/>
          </p:cNvSpPr>
          <p:nvPr>
            <p:ph type="body" sz="quarter" idx="17" hasCustomPrompt="1"/>
          </p:nvPr>
        </p:nvSpPr>
        <p:spPr>
          <a:xfrm>
            <a:off x="2566173" y="4345147"/>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2" name="Picture Placeholder 2"/>
          <p:cNvSpPr>
            <a:spLocks noGrp="1"/>
          </p:cNvSpPr>
          <p:nvPr>
            <p:ph type="pic" sz="quarter" idx="18" hasCustomPrompt="1"/>
          </p:nvPr>
        </p:nvSpPr>
        <p:spPr>
          <a:xfrm>
            <a:off x="4864515" y="1967573"/>
            <a:ext cx="1571132" cy="2094842"/>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3" name="Text Placeholder 3"/>
          <p:cNvSpPr>
            <a:spLocks noGrp="1"/>
          </p:cNvSpPr>
          <p:nvPr>
            <p:ph type="body" sz="quarter" idx="19" hasCustomPrompt="1"/>
          </p:nvPr>
        </p:nvSpPr>
        <p:spPr>
          <a:xfrm>
            <a:off x="4696056" y="4345147"/>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4" name="Picture Placeholder 2"/>
          <p:cNvSpPr>
            <a:spLocks noGrp="1"/>
          </p:cNvSpPr>
          <p:nvPr>
            <p:ph type="pic" sz="quarter" idx="20" hasCustomPrompt="1"/>
          </p:nvPr>
        </p:nvSpPr>
        <p:spPr>
          <a:xfrm>
            <a:off x="6994398" y="1967573"/>
            <a:ext cx="1571132" cy="2094842"/>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5" name="Text Placeholder 3"/>
          <p:cNvSpPr>
            <a:spLocks noGrp="1"/>
          </p:cNvSpPr>
          <p:nvPr>
            <p:ph type="body" sz="quarter" idx="21" hasCustomPrompt="1"/>
          </p:nvPr>
        </p:nvSpPr>
        <p:spPr>
          <a:xfrm>
            <a:off x="6825939" y="4341161"/>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6" name="Rectangle 15"/>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3" name="Date Placeholder 2"/>
          <p:cNvSpPr>
            <a:spLocks noGrp="1"/>
          </p:cNvSpPr>
          <p:nvPr>
            <p:ph type="dt" sz="half" idx="10"/>
          </p:nvPr>
        </p:nvSpPr>
        <p:spPr/>
        <p:txBody>
          <a:bodyPr/>
          <a:lstStyle/>
          <a:p>
            <a:fld id="{936DB2D6-5DF4-4264-A4A1-7D3EAF38D255}" type="datetime1">
              <a:rPr lang="en-US" smtClean="0">
                <a:solidFill>
                  <a:srgbClr val="000000"/>
                </a:solidFill>
              </a:rPr>
              <a:pPr/>
              <a:t>9/24/2019</a:t>
            </a:fld>
            <a:endParaRPr lang="en-US" dirty="0">
              <a:solidFill>
                <a:srgbClr val="000000"/>
              </a:solidFill>
            </a:endParaRPr>
          </a:p>
        </p:txBody>
      </p:sp>
      <p:sp>
        <p:nvSpPr>
          <p:cNvPr id="1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722019422"/>
      </p:ext>
    </p:extLst>
  </p:cSld>
  <p:clrMapOvr>
    <a:masterClrMapping/>
  </p:clrMapOvr>
  <p:timing>
    <p:tnLst>
      <p:par>
        <p:cTn id="1" dur="indefinite" restart="never" nodeType="tmRoot"/>
      </p:par>
    </p:tn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Team Page (3 Up)">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8"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Click to edit title</a:t>
            </a:r>
            <a:endParaRPr lang="en-US" dirty="0"/>
          </a:p>
        </p:txBody>
      </p:sp>
      <p:sp>
        <p:nvSpPr>
          <p:cNvPr id="17" name="Rectangle 16"/>
          <p:cNvSpPr/>
          <p:nvPr userDrawn="1"/>
        </p:nvSpPr>
        <p:spPr>
          <a:xfrm>
            <a:off x="0" y="1216024"/>
            <a:ext cx="9144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6" name="Picture Placeholder 2"/>
          <p:cNvSpPr>
            <a:spLocks noGrp="1"/>
          </p:cNvSpPr>
          <p:nvPr>
            <p:ph type="pic" sz="quarter" idx="13" hasCustomPrompt="1"/>
          </p:nvPr>
        </p:nvSpPr>
        <p:spPr>
          <a:xfrm>
            <a:off x="1179610" y="1964392"/>
            <a:ext cx="1749143" cy="2332190"/>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7" name="Text Placeholder 3"/>
          <p:cNvSpPr>
            <a:spLocks noGrp="1"/>
          </p:cNvSpPr>
          <p:nvPr>
            <p:ph type="body" sz="quarter" idx="15" hasCustomPrompt="1"/>
          </p:nvPr>
        </p:nvSpPr>
        <p:spPr>
          <a:xfrm>
            <a:off x="1101919" y="4564988"/>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0" name="Picture Placeholder 2"/>
          <p:cNvSpPr>
            <a:spLocks noGrp="1"/>
          </p:cNvSpPr>
          <p:nvPr>
            <p:ph type="pic" sz="quarter" idx="16" hasCustomPrompt="1"/>
          </p:nvPr>
        </p:nvSpPr>
        <p:spPr>
          <a:xfrm>
            <a:off x="3618406" y="1964392"/>
            <a:ext cx="1738398" cy="2317864"/>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1" name="Text Placeholder 3"/>
          <p:cNvSpPr>
            <a:spLocks noGrp="1"/>
          </p:cNvSpPr>
          <p:nvPr>
            <p:ph type="body" sz="quarter" idx="17" hasCustomPrompt="1"/>
          </p:nvPr>
        </p:nvSpPr>
        <p:spPr>
          <a:xfrm>
            <a:off x="3534177" y="4564988"/>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2" name="Picture Placeholder 2"/>
          <p:cNvSpPr>
            <a:spLocks noGrp="1"/>
          </p:cNvSpPr>
          <p:nvPr>
            <p:ph type="pic" sz="quarter" idx="18" hasCustomPrompt="1"/>
          </p:nvPr>
        </p:nvSpPr>
        <p:spPr>
          <a:xfrm>
            <a:off x="6050663" y="1964392"/>
            <a:ext cx="1738398" cy="2317864"/>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3" name="Text Placeholder 3"/>
          <p:cNvSpPr>
            <a:spLocks noGrp="1"/>
          </p:cNvSpPr>
          <p:nvPr>
            <p:ph type="body" sz="quarter" idx="19" hasCustomPrompt="1"/>
          </p:nvPr>
        </p:nvSpPr>
        <p:spPr>
          <a:xfrm>
            <a:off x="5966434" y="4564988"/>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6" name="Rectangle 15"/>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3" name="Date Placeholder 2"/>
          <p:cNvSpPr>
            <a:spLocks noGrp="1"/>
          </p:cNvSpPr>
          <p:nvPr>
            <p:ph type="dt" sz="half" idx="10"/>
          </p:nvPr>
        </p:nvSpPr>
        <p:spPr/>
        <p:txBody>
          <a:bodyPr/>
          <a:lstStyle/>
          <a:p>
            <a:fld id="{936DB2D6-5DF4-4264-A4A1-7D3EAF38D255}" type="datetime1">
              <a:rPr lang="en-US" smtClean="0">
                <a:solidFill>
                  <a:srgbClr val="000000"/>
                </a:solidFill>
              </a:rPr>
              <a:pPr/>
              <a:t>9/24/2019</a:t>
            </a:fld>
            <a:endParaRPr lang="en-US" dirty="0">
              <a:solidFill>
                <a:srgbClr val="000000"/>
              </a:solidFill>
            </a:endParaRPr>
          </a:p>
        </p:txBody>
      </p:sp>
      <p:sp>
        <p:nvSpPr>
          <p:cNvPr id="1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123878115"/>
      </p:ext>
    </p:extLst>
  </p:cSld>
  <p:clrMapOvr>
    <a:masterClrMapping/>
  </p:clrMapOvr>
  <p:timing>
    <p:tnLst>
      <p:par>
        <p:cTn id="1" dur="indefinite" restart="never" nodeType="tmRoot"/>
      </p:par>
    </p:tn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Team Page 4-Up White Vertical">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6"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Click to edit title</a:t>
            </a:r>
            <a:endParaRPr lang="en-US" dirty="0"/>
          </a:p>
        </p:txBody>
      </p:sp>
      <p:sp>
        <p:nvSpPr>
          <p:cNvPr id="6" name="Picture Placeholder 2"/>
          <p:cNvSpPr>
            <a:spLocks noGrp="1"/>
          </p:cNvSpPr>
          <p:nvPr>
            <p:ph type="pic" sz="quarter" idx="13" hasCustomPrompt="1"/>
          </p:nvPr>
        </p:nvSpPr>
        <p:spPr>
          <a:xfrm>
            <a:off x="604749" y="1981899"/>
            <a:ext cx="1571132" cy="2094842"/>
          </a:xfrm>
          <a:prstGeom prst="rect">
            <a:avLst/>
          </a:prstGeom>
          <a:solidFill>
            <a:schemeClr val="bg1"/>
          </a:solidFill>
          <a:ln w="28575">
            <a:noFill/>
          </a:ln>
        </p:spPr>
        <p:txBody>
          <a:bodyPr anchor="ctr">
            <a:normAutofit/>
          </a:bodyPr>
          <a:lstStyle>
            <a:lvl1pPr marL="0" indent="0" algn="ctr">
              <a:buNone/>
              <a:defRPr sz="1350"/>
            </a:lvl1pPr>
          </a:lstStyle>
          <a:p>
            <a:r>
              <a:rPr lang="en-US" dirty="0" smtClean="0"/>
              <a:t>Click Icon to add picture</a:t>
            </a:r>
            <a:endParaRPr lang="en-US" dirty="0"/>
          </a:p>
        </p:txBody>
      </p:sp>
      <p:sp>
        <p:nvSpPr>
          <p:cNvPr id="7" name="Text Placeholder 3"/>
          <p:cNvSpPr>
            <a:spLocks noGrp="1"/>
          </p:cNvSpPr>
          <p:nvPr>
            <p:ph type="body" sz="quarter" idx="15" hasCustomPrompt="1"/>
          </p:nvPr>
        </p:nvSpPr>
        <p:spPr>
          <a:xfrm>
            <a:off x="436290" y="4345147"/>
            <a:ext cx="1906858" cy="1623853"/>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smtClean="0"/>
              <a:t>Click to edit text</a:t>
            </a:r>
            <a:endParaRPr lang="en-US" dirty="0"/>
          </a:p>
        </p:txBody>
      </p:sp>
      <p:sp>
        <p:nvSpPr>
          <p:cNvPr id="10" name="Picture Placeholder 2"/>
          <p:cNvSpPr>
            <a:spLocks noGrp="1"/>
          </p:cNvSpPr>
          <p:nvPr>
            <p:ph type="pic" sz="quarter" idx="16" hasCustomPrompt="1"/>
          </p:nvPr>
        </p:nvSpPr>
        <p:spPr>
          <a:xfrm>
            <a:off x="2734632" y="1967573"/>
            <a:ext cx="1571132" cy="2094842"/>
          </a:xfrm>
          <a:prstGeom prst="rect">
            <a:avLst/>
          </a:prstGeom>
          <a:solidFill>
            <a:schemeClr val="bg1"/>
          </a:solidFill>
          <a:ln w="28575">
            <a:no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1" name="Text Placeholder 3"/>
          <p:cNvSpPr>
            <a:spLocks noGrp="1"/>
          </p:cNvSpPr>
          <p:nvPr>
            <p:ph type="body" sz="quarter" idx="17" hasCustomPrompt="1"/>
          </p:nvPr>
        </p:nvSpPr>
        <p:spPr>
          <a:xfrm>
            <a:off x="2566173" y="4345147"/>
            <a:ext cx="1906858" cy="1623852"/>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smtClean="0"/>
              <a:t>Click to edit text</a:t>
            </a:r>
            <a:endParaRPr lang="en-US" dirty="0"/>
          </a:p>
        </p:txBody>
      </p:sp>
      <p:sp>
        <p:nvSpPr>
          <p:cNvPr id="12" name="Picture Placeholder 2"/>
          <p:cNvSpPr>
            <a:spLocks noGrp="1"/>
          </p:cNvSpPr>
          <p:nvPr>
            <p:ph type="pic" sz="quarter" idx="18" hasCustomPrompt="1"/>
          </p:nvPr>
        </p:nvSpPr>
        <p:spPr>
          <a:xfrm>
            <a:off x="4864515" y="1967573"/>
            <a:ext cx="1571132" cy="2094842"/>
          </a:xfrm>
          <a:prstGeom prst="rect">
            <a:avLst/>
          </a:prstGeom>
          <a:solidFill>
            <a:schemeClr val="bg1"/>
          </a:solidFill>
          <a:ln w="28575">
            <a:no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3" name="Text Placeholder 3"/>
          <p:cNvSpPr>
            <a:spLocks noGrp="1"/>
          </p:cNvSpPr>
          <p:nvPr>
            <p:ph type="body" sz="quarter" idx="19" hasCustomPrompt="1"/>
          </p:nvPr>
        </p:nvSpPr>
        <p:spPr>
          <a:xfrm>
            <a:off x="4696056" y="4345147"/>
            <a:ext cx="1906858" cy="1623852"/>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smtClean="0"/>
              <a:t>Click to edit text</a:t>
            </a:r>
            <a:endParaRPr lang="en-US" dirty="0"/>
          </a:p>
        </p:txBody>
      </p:sp>
      <p:sp>
        <p:nvSpPr>
          <p:cNvPr id="14" name="Picture Placeholder 2"/>
          <p:cNvSpPr>
            <a:spLocks noGrp="1"/>
          </p:cNvSpPr>
          <p:nvPr>
            <p:ph type="pic" sz="quarter" idx="20" hasCustomPrompt="1"/>
          </p:nvPr>
        </p:nvSpPr>
        <p:spPr>
          <a:xfrm>
            <a:off x="6994398" y="1967573"/>
            <a:ext cx="1571132" cy="2094842"/>
          </a:xfrm>
          <a:prstGeom prst="rect">
            <a:avLst/>
          </a:prstGeom>
          <a:solidFill>
            <a:schemeClr val="bg1"/>
          </a:solidFill>
          <a:ln w="28575">
            <a:no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5" name="Text Placeholder 3"/>
          <p:cNvSpPr>
            <a:spLocks noGrp="1"/>
          </p:cNvSpPr>
          <p:nvPr>
            <p:ph type="body" sz="quarter" idx="21" hasCustomPrompt="1"/>
          </p:nvPr>
        </p:nvSpPr>
        <p:spPr>
          <a:xfrm>
            <a:off x="6825939" y="4341161"/>
            <a:ext cx="1906858" cy="1627838"/>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smtClean="0"/>
              <a:t>Click to edit text</a:t>
            </a:r>
            <a:endParaRPr lang="en-US" dirty="0"/>
          </a:p>
        </p:txBody>
      </p:sp>
      <p:sp>
        <p:nvSpPr>
          <p:cNvPr id="19" name="Rectangle 18"/>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3" name="Date Placeholder 2"/>
          <p:cNvSpPr>
            <a:spLocks noGrp="1"/>
          </p:cNvSpPr>
          <p:nvPr>
            <p:ph type="dt" sz="half" idx="10"/>
          </p:nvPr>
        </p:nvSpPr>
        <p:spPr/>
        <p:txBody>
          <a:bodyPr/>
          <a:lstStyle/>
          <a:p>
            <a:fld id="{4B4EEDC6-36CA-4209-B482-2ED76AA0BF08}" type="datetime1">
              <a:rPr lang="en-US" smtClean="0">
                <a:solidFill>
                  <a:srgbClr val="000000"/>
                </a:solidFill>
              </a:rPr>
              <a:pPr/>
              <a:t>9/24/2019</a:t>
            </a:fld>
            <a:endParaRPr lang="en-US" dirty="0">
              <a:solidFill>
                <a:srgbClr val="000000"/>
              </a:solidFill>
            </a:endParaRPr>
          </a:p>
        </p:txBody>
      </p:sp>
      <p:sp>
        <p:nvSpPr>
          <p:cNvPr id="20"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56035234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Solid White)">
    <p:bg>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smtClean="0"/>
              <a:t>Click to edit title</a:t>
            </a:r>
            <a:endParaRPr lang="en-US" dirty="0"/>
          </a:p>
        </p:txBody>
      </p:sp>
      <p:sp>
        <p:nvSpPr>
          <p:cNvPr id="5" name="Content Placeholder 4"/>
          <p:cNvSpPr>
            <a:spLocks noGrp="1"/>
          </p:cNvSpPr>
          <p:nvPr>
            <p:ph sz="quarter" idx="10"/>
          </p:nvPr>
        </p:nvSpPr>
        <p:spPr>
          <a:xfrm>
            <a:off x="628650" y="1366346"/>
            <a:ext cx="78867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Date Placeholder 4"/>
          <p:cNvSpPr>
            <a:spLocks noGrp="1"/>
          </p:cNvSpPr>
          <p:nvPr>
            <p:ph type="dt" sz="half" idx="11"/>
          </p:nvPr>
        </p:nvSpPr>
        <p:spPr>
          <a:xfrm>
            <a:off x="628650" y="6356351"/>
            <a:ext cx="1018943" cy="365125"/>
          </a:xfrm>
        </p:spPr>
        <p:txBody>
          <a:bodyPr/>
          <a:lstStyle/>
          <a:p>
            <a:fld id="{66C283A4-7960-4BFD-B3A5-A2CC5BB2A473}" type="datetime1">
              <a:rPr lang="en-US" smtClean="0">
                <a:solidFill>
                  <a:srgbClr val="000000"/>
                </a:solidFill>
              </a:rPr>
              <a:pPr/>
              <a:t>9/24/2019</a:t>
            </a:fld>
            <a:endParaRPr lang="en-US" dirty="0">
              <a:solidFill>
                <a:srgbClr val="000000"/>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9" name="Slide Number Placeholder 6"/>
          <p:cNvSpPr>
            <a:spLocks noGrp="1"/>
          </p:cNvSpPr>
          <p:nvPr>
            <p:ph type="sldNum" sz="quarter" idx="12"/>
          </p:nvPr>
        </p:nvSpPr>
        <p:spPr>
          <a:xfrm>
            <a:off x="7418349" y="6356351"/>
            <a:ext cx="1097001" cy="365125"/>
          </a:xfrm>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421747050"/>
      </p:ext>
    </p:extLst>
  </p:cSld>
  <p:clrMapOvr>
    <a:masterClrMapping/>
  </p:clrMapOvr>
  <p:timing>
    <p:tnLst>
      <p:par>
        <p:cTn id="1" dur="indefinite" restart="never" nodeType="tmRoot"/>
      </p:par>
    </p:tnLst>
  </p:timing>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eam Page 4-Up Gray BG Horizontal">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8"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Click to edit title</a:t>
            </a:r>
            <a:endParaRPr lang="en-US" dirty="0"/>
          </a:p>
        </p:txBody>
      </p:sp>
      <p:sp>
        <p:nvSpPr>
          <p:cNvPr id="17" name="Rectangle 16"/>
          <p:cNvSpPr/>
          <p:nvPr userDrawn="1"/>
        </p:nvSpPr>
        <p:spPr>
          <a:xfrm>
            <a:off x="0" y="1216024"/>
            <a:ext cx="9144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9" name="Picture Placeholder 2"/>
          <p:cNvSpPr>
            <a:spLocks noGrp="1"/>
          </p:cNvSpPr>
          <p:nvPr>
            <p:ph type="pic" sz="quarter" idx="13" hasCustomPrompt="1"/>
          </p:nvPr>
        </p:nvSpPr>
        <p:spPr>
          <a:xfrm>
            <a:off x="604749" y="1674772"/>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24" name="Text Placeholder 3"/>
          <p:cNvSpPr>
            <a:spLocks noGrp="1"/>
          </p:cNvSpPr>
          <p:nvPr>
            <p:ph type="body" sz="quarter" idx="16"/>
          </p:nvPr>
        </p:nvSpPr>
        <p:spPr>
          <a:xfrm>
            <a:off x="2157413" y="1674773"/>
            <a:ext cx="2149746" cy="1858809"/>
          </a:xfrm>
        </p:spPr>
        <p:txBody>
          <a:bodyPr anchor="ctr">
            <a:noAutofit/>
          </a:bodyPr>
          <a:lstStyle>
            <a:lvl1pPr marL="0" indent="0">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smtClean="0"/>
              <a:t>Click to edit Master text styles</a:t>
            </a:r>
            <a:endParaRPr lang="en-US" dirty="0"/>
          </a:p>
        </p:txBody>
      </p:sp>
      <p:sp>
        <p:nvSpPr>
          <p:cNvPr id="23" name="Picture Placeholder 2"/>
          <p:cNvSpPr>
            <a:spLocks noGrp="1"/>
          </p:cNvSpPr>
          <p:nvPr>
            <p:ph type="pic" sz="quarter" idx="14" hasCustomPrompt="1"/>
          </p:nvPr>
        </p:nvSpPr>
        <p:spPr>
          <a:xfrm>
            <a:off x="604749" y="3939362"/>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4" name="Text Placeholder 3"/>
          <p:cNvSpPr>
            <a:spLocks noGrp="1"/>
          </p:cNvSpPr>
          <p:nvPr>
            <p:ph type="body" sz="quarter" idx="15"/>
          </p:nvPr>
        </p:nvSpPr>
        <p:spPr>
          <a:xfrm>
            <a:off x="2157413" y="3939362"/>
            <a:ext cx="2149746" cy="1858809"/>
          </a:xfrm>
        </p:spPr>
        <p:txBody>
          <a:bodyPr anchor="ctr">
            <a:noAutofit/>
          </a:bodyPr>
          <a:lstStyle>
            <a:lvl1pPr marL="0" indent="0">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smtClean="0"/>
              <a:t>Click to edit Master text styles</a:t>
            </a:r>
            <a:endParaRPr lang="en-US" dirty="0"/>
          </a:p>
        </p:txBody>
      </p:sp>
      <p:sp>
        <p:nvSpPr>
          <p:cNvPr id="25" name="Picture Placeholder 2"/>
          <p:cNvSpPr>
            <a:spLocks noGrp="1"/>
          </p:cNvSpPr>
          <p:nvPr>
            <p:ph type="pic" sz="quarter" idx="17" hasCustomPrompt="1"/>
          </p:nvPr>
        </p:nvSpPr>
        <p:spPr>
          <a:xfrm>
            <a:off x="4649854" y="1674772"/>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26" name="Text Placeholder 3"/>
          <p:cNvSpPr>
            <a:spLocks noGrp="1"/>
          </p:cNvSpPr>
          <p:nvPr>
            <p:ph type="body" sz="quarter" idx="18"/>
          </p:nvPr>
        </p:nvSpPr>
        <p:spPr>
          <a:xfrm>
            <a:off x="6202517" y="1674773"/>
            <a:ext cx="2149746" cy="1858809"/>
          </a:xfrm>
        </p:spPr>
        <p:txBody>
          <a:bodyPr anchor="ctr">
            <a:noAutofit/>
          </a:bodyPr>
          <a:lstStyle>
            <a:lvl1pPr marL="0" indent="0">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smtClean="0"/>
              <a:t>Click to edit Master text styles</a:t>
            </a:r>
            <a:endParaRPr lang="en-US" dirty="0"/>
          </a:p>
        </p:txBody>
      </p:sp>
      <p:sp>
        <p:nvSpPr>
          <p:cNvPr id="27" name="Picture Placeholder 2"/>
          <p:cNvSpPr>
            <a:spLocks noGrp="1"/>
          </p:cNvSpPr>
          <p:nvPr>
            <p:ph type="pic" sz="quarter" idx="19" hasCustomPrompt="1"/>
          </p:nvPr>
        </p:nvSpPr>
        <p:spPr>
          <a:xfrm>
            <a:off x="4649854" y="3939362"/>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28" name="Text Placeholder 3"/>
          <p:cNvSpPr>
            <a:spLocks noGrp="1"/>
          </p:cNvSpPr>
          <p:nvPr>
            <p:ph type="body" sz="quarter" idx="20"/>
          </p:nvPr>
        </p:nvSpPr>
        <p:spPr>
          <a:xfrm>
            <a:off x="6202517" y="3939361"/>
            <a:ext cx="2149746" cy="1858809"/>
          </a:xfrm>
        </p:spPr>
        <p:txBody>
          <a:bodyPr anchor="ctr">
            <a:noAutofit/>
          </a:bodyPr>
          <a:lstStyle>
            <a:lvl1pPr marL="0" indent="0">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smtClean="0"/>
              <a:t>Click to edit Master text styles</a:t>
            </a:r>
            <a:endParaRPr lang="en-US" dirty="0"/>
          </a:p>
        </p:txBody>
      </p:sp>
      <p:sp>
        <p:nvSpPr>
          <p:cNvPr id="16" name="Rectangle 15"/>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3" name="Date Placeholder 2"/>
          <p:cNvSpPr>
            <a:spLocks noGrp="1"/>
          </p:cNvSpPr>
          <p:nvPr>
            <p:ph type="dt" sz="half" idx="10"/>
          </p:nvPr>
        </p:nvSpPr>
        <p:spPr/>
        <p:txBody>
          <a:bodyPr/>
          <a:lstStyle/>
          <a:p>
            <a:fld id="{8DC79626-CE5A-4834-975C-E7305BA2E281}" type="datetime1">
              <a:rPr lang="en-US" smtClean="0">
                <a:solidFill>
                  <a:srgbClr val="000000"/>
                </a:solidFill>
              </a:rPr>
              <a:pPr/>
              <a:t>9/24/2019</a:t>
            </a:fld>
            <a:endParaRPr lang="en-US" dirty="0">
              <a:solidFill>
                <a:srgbClr val="000000"/>
              </a:solidFill>
            </a:endParaRPr>
          </a:p>
        </p:txBody>
      </p:sp>
      <p:sp>
        <p:nvSpPr>
          <p:cNvPr id="2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603695937"/>
      </p:ext>
    </p:extLst>
  </p:cSld>
  <p:clrMapOvr>
    <a:masterClrMapping/>
  </p:clrMapOvr>
  <p:timing>
    <p:tnLst>
      <p:par>
        <p:cTn id="1" dur="indefinite" restart="never" nodeType="tmRoot"/>
      </p:par>
    </p:tn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eam Page 4 Up White BG Horizontal">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Click to edit title</a:t>
            </a:r>
            <a:endParaRPr lang="en-US" dirty="0"/>
          </a:p>
        </p:txBody>
      </p:sp>
      <p:sp>
        <p:nvSpPr>
          <p:cNvPr id="12" name="Picture Placeholder 2"/>
          <p:cNvSpPr>
            <a:spLocks noGrp="1"/>
          </p:cNvSpPr>
          <p:nvPr>
            <p:ph type="pic" sz="quarter" idx="13" hasCustomPrompt="1"/>
          </p:nvPr>
        </p:nvSpPr>
        <p:spPr>
          <a:xfrm>
            <a:off x="604749" y="1674772"/>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5" name="Text Placeholder 3"/>
          <p:cNvSpPr>
            <a:spLocks noGrp="1"/>
          </p:cNvSpPr>
          <p:nvPr>
            <p:ph type="body" sz="quarter" idx="16"/>
          </p:nvPr>
        </p:nvSpPr>
        <p:spPr>
          <a:xfrm>
            <a:off x="2157413" y="1674773"/>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smtClean="0"/>
              <a:t>Click to edit Master text styles</a:t>
            </a:r>
            <a:endParaRPr lang="en-US" dirty="0"/>
          </a:p>
        </p:txBody>
      </p:sp>
      <p:sp>
        <p:nvSpPr>
          <p:cNvPr id="13" name="Picture Placeholder 2"/>
          <p:cNvSpPr>
            <a:spLocks noGrp="1"/>
          </p:cNvSpPr>
          <p:nvPr>
            <p:ph type="pic" sz="quarter" idx="14" hasCustomPrompt="1"/>
          </p:nvPr>
        </p:nvSpPr>
        <p:spPr>
          <a:xfrm>
            <a:off x="604749" y="3939362"/>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4" name="Text Placeholder 3"/>
          <p:cNvSpPr>
            <a:spLocks noGrp="1"/>
          </p:cNvSpPr>
          <p:nvPr>
            <p:ph type="body" sz="quarter" idx="15"/>
          </p:nvPr>
        </p:nvSpPr>
        <p:spPr>
          <a:xfrm>
            <a:off x="2157413" y="3939362"/>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smtClean="0"/>
              <a:t>Click to edit Master text styles</a:t>
            </a:r>
            <a:endParaRPr lang="en-US" dirty="0"/>
          </a:p>
        </p:txBody>
      </p:sp>
      <p:sp>
        <p:nvSpPr>
          <p:cNvPr id="16" name="Picture Placeholder 2"/>
          <p:cNvSpPr>
            <a:spLocks noGrp="1"/>
          </p:cNvSpPr>
          <p:nvPr>
            <p:ph type="pic" sz="quarter" idx="17" hasCustomPrompt="1"/>
          </p:nvPr>
        </p:nvSpPr>
        <p:spPr>
          <a:xfrm>
            <a:off x="4649854" y="1674772"/>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7" name="Text Placeholder 3"/>
          <p:cNvSpPr>
            <a:spLocks noGrp="1"/>
          </p:cNvSpPr>
          <p:nvPr>
            <p:ph type="body" sz="quarter" idx="18"/>
          </p:nvPr>
        </p:nvSpPr>
        <p:spPr>
          <a:xfrm>
            <a:off x="6202517" y="1674773"/>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smtClean="0"/>
              <a:t>Click to edit Master text styles</a:t>
            </a:r>
            <a:endParaRPr lang="en-US" dirty="0"/>
          </a:p>
        </p:txBody>
      </p:sp>
      <p:sp>
        <p:nvSpPr>
          <p:cNvPr id="18" name="Picture Placeholder 2"/>
          <p:cNvSpPr>
            <a:spLocks noGrp="1"/>
          </p:cNvSpPr>
          <p:nvPr>
            <p:ph type="pic" sz="quarter" idx="19" hasCustomPrompt="1"/>
          </p:nvPr>
        </p:nvSpPr>
        <p:spPr>
          <a:xfrm>
            <a:off x="4649854" y="3939362"/>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9" name="Text Placeholder 3"/>
          <p:cNvSpPr>
            <a:spLocks noGrp="1"/>
          </p:cNvSpPr>
          <p:nvPr>
            <p:ph type="body" sz="quarter" idx="20"/>
          </p:nvPr>
        </p:nvSpPr>
        <p:spPr>
          <a:xfrm>
            <a:off x="6202517" y="3939361"/>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smtClean="0"/>
              <a:t>Click to edit Master text styles</a:t>
            </a:r>
            <a:endParaRPr lang="en-US" dirty="0"/>
          </a:p>
        </p:txBody>
      </p:sp>
      <p:sp>
        <p:nvSpPr>
          <p:cNvPr id="8" name="Rectangle 7"/>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4" name="Date Placeholder 3"/>
          <p:cNvSpPr>
            <a:spLocks noGrp="1"/>
          </p:cNvSpPr>
          <p:nvPr>
            <p:ph type="dt" sz="half" idx="10"/>
          </p:nvPr>
        </p:nvSpPr>
        <p:spPr/>
        <p:txBody>
          <a:bodyPr/>
          <a:lstStyle/>
          <a:p>
            <a:fld id="{1815FB38-58F3-410A-8DA4-4B706967601F}" type="datetime1">
              <a:rPr lang="en-US" smtClean="0">
                <a:solidFill>
                  <a:srgbClr val="000000"/>
                </a:solidFill>
              </a:rPr>
              <a:pPr/>
              <a:t>9/24/2019</a:t>
            </a:fld>
            <a:endParaRPr lang="en-US" dirty="0">
              <a:solidFill>
                <a:srgbClr val="000000"/>
              </a:solidFill>
            </a:endParaRPr>
          </a:p>
        </p:txBody>
      </p:sp>
      <p:sp>
        <p:nvSpPr>
          <p:cNvPr id="20"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288458405"/>
      </p:ext>
    </p:extLst>
  </p:cSld>
  <p:clrMapOvr>
    <a:masterClrMapping/>
  </p:clrMapOvr>
  <p:timing>
    <p:tnLst>
      <p:par>
        <p:cTn id="1" dur="indefinite" restart="never" nodeType="tmRoot"/>
      </p:par>
    </p:tn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Team Page Duo Gray Horizontal">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3"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Click to edit title</a:t>
            </a:r>
            <a:endParaRPr lang="en-US" dirty="0"/>
          </a:p>
        </p:txBody>
      </p:sp>
      <p:sp>
        <p:nvSpPr>
          <p:cNvPr id="17" name="Rectangle 16"/>
          <p:cNvSpPr/>
          <p:nvPr userDrawn="1"/>
        </p:nvSpPr>
        <p:spPr>
          <a:xfrm>
            <a:off x="0" y="1216024"/>
            <a:ext cx="9144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9" name="Picture Placeholder 2"/>
          <p:cNvSpPr>
            <a:spLocks noGrp="1"/>
          </p:cNvSpPr>
          <p:nvPr>
            <p:ph type="pic" sz="quarter" idx="13" hasCustomPrompt="1"/>
          </p:nvPr>
        </p:nvSpPr>
        <p:spPr>
          <a:xfrm>
            <a:off x="604749" y="2571730"/>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24" name="Text Placeholder 3"/>
          <p:cNvSpPr>
            <a:spLocks noGrp="1"/>
          </p:cNvSpPr>
          <p:nvPr>
            <p:ph type="body" sz="quarter" idx="16"/>
          </p:nvPr>
        </p:nvSpPr>
        <p:spPr>
          <a:xfrm>
            <a:off x="2157413" y="2571731"/>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smtClean="0"/>
              <a:t>Click to edit Master text styles</a:t>
            </a:r>
            <a:endParaRPr lang="en-US" dirty="0"/>
          </a:p>
        </p:txBody>
      </p:sp>
      <p:sp>
        <p:nvSpPr>
          <p:cNvPr id="25" name="Picture Placeholder 2"/>
          <p:cNvSpPr>
            <a:spLocks noGrp="1"/>
          </p:cNvSpPr>
          <p:nvPr>
            <p:ph type="pic" sz="quarter" idx="17" hasCustomPrompt="1"/>
          </p:nvPr>
        </p:nvSpPr>
        <p:spPr>
          <a:xfrm>
            <a:off x="4649854" y="2571730"/>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26" name="Text Placeholder 3"/>
          <p:cNvSpPr>
            <a:spLocks noGrp="1"/>
          </p:cNvSpPr>
          <p:nvPr>
            <p:ph type="body" sz="quarter" idx="18"/>
          </p:nvPr>
        </p:nvSpPr>
        <p:spPr>
          <a:xfrm>
            <a:off x="6202517" y="2571731"/>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smtClean="0"/>
              <a:t>Click to edit Master text styles</a:t>
            </a:r>
            <a:endParaRPr lang="en-US" dirty="0"/>
          </a:p>
        </p:txBody>
      </p:sp>
      <p:sp>
        <p:nvSpPr>
          <p:cNvPr id="16" name="Rectangle 15"/>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3" name="Date Placeholder 2"/>
          <p:cNvSpPr>
            <a:spLocks noGrp="1"/>
          </p:cNvSpPr>
          <p:nvPr>
            <p:ph type="dt" sz="half" idx="10"/>
          </p:nvPr>
        </p:nvSpPr>
        <p:spPr/>
        <p:txBody>
          <a:bodyPr/>
          <a:lstStyle/>
          <a:p>
            <a:fld id="{7F519661-29C3-4FE0-9FC3-375A85A42C46}" type="datetime1">
              <a:rPr lang="en-US" smtClean="0">
                <a:solidFill>
                  <a:srgbClr val="000000"/>
                </a:solidFill>
              </a:rPr>
              <a:pPr/>
              <a:t>9/24/2019</a:t>
            </a:fld>
            <a:endParaRPr lang="en-US" dirty="0">
              <a:solidFill>
                <a:srgbClr val="000000"/>
              </a:solidFill>
            </a:endParaRPr>
          </a:p>
        </p:txBody>
      </p:sp>
      <p:sp>
        <p:nvSpPr>
          <p:cNvPr id="20"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226693122"/>
      </p:ext>
    </p:extLst>
  </p:cSld>
  <p:clrMapOvr>
    <a:masterClrMapping/>
  </p:clrMapOvr>
  <p:timing>
    <p:tnLst>
      <p:par>
        <p:cTn id="1" dur="indefinite" restart="never" nodeType="tmRoot"/>
      </p:par>
    </p:tn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eam Page 2 Up White BG Horizontal">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Click to edit title</a:t>
            </a:r>
            <a:endParaRPr lang="en-US" dirty="0"/>
          </a:p>
        </p:txBody>
      </p:sp>
      <p:sp>
        <p:nvSpPr>
          <p:cNvPr id="8" name="Rectangle 7"/>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2" name="Picture Placeholder 2"/>
          <p:cNvSpPr>
            <a:spLocks noGrp="1"/>
          </p:cNvSpPr>
          <p:nvPr>
            <p:ph type="pic" sz="quarter" idx="13" hasCustomPrompt="1"/>
          </p:nvPr>
        </p:nvSpPr>
        <p:spPr>
          <a:xfrm>
            <a:off x="604749" y="2800329"/>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5" name="Text Placeholder 3"/>
          <p:cNvSpPr>
            <a:spLocks noGrp="1"/>
          </p:cNvSpPr>
          <p:nvPr>
            <p:ph type="body" sz="quarter" idx="16"/>
          </p:nvPr>
        </p:nvSpPr>
        <p:spPr>
          <a:xfrm>
            <a:off x="2157413" y="2800330"/>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smtClean="0"/>
              <a:t>Click to edit Master text styles</a:t>
            </a:r>
            <a:endParaRPr lang="en-US" dirty="0"/>
          </a:p>
        </p:txBody>
      </p:sp>
      <p:sp>
        <p:nvSpPr>
          <p:cNvPr id="16" name="Picture Placeholder 2"/>
          <p:cNvSpPr>
            <a:spLocks noGrp="1"/>
          </p:cNvSpPr>
          <p:nvPr>
            <p:ph type="pic" sz="quarter" idx="17" hasCustomPrompt="1"/>
          </p:nvPr>
        </p:nvSpPr>
        <p:spPr>
          <a:xfrm>
            <a:off x="4649854" y="2800329"/>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7" name="Text Placeholder 3"/>
          <p:cNvSpPr>
            <a:spLocks noGrp="1"/>
          </p:cNvSpPr>
          <p:nvPr>
            <p:ph type="body" sz="quarter" idx="18"/>
          </p:nvPr>
        </p:nvSpPr>
        <p:spPr>
          <a:xfrm>
            <a:off x="6202517" y="2800330"/>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smtClean="0"/>
              <a:t>Click to edit Master text styles</a:t>
            </a:r>
            <a:endParaRPr lang="en-US" dirty="0"/>
          </a:p>
        </p:txBody>
      </p:sp>
      <p:sp>
        <p:nvSpPr>
          <p:cNvPr id="4" name="Date Placeholder 3"/>
          <p:cNvSpPr>
            <a:spLocks noGrp="1"/>
          </p:cNvSpPr>
          <p:nvPr>
            <p:ph type="dt" sz="half" idx="10"/>
          </p:nvPr>
        </p:nvSpPr>
        <p:spPr/>
        <p:txBody>
          <a:bodyPr/>
          <a:lstStyle/>
          <a:p>
            <a:fld id="{0366E0EA-2D80-452F-9963-33FA7A36BC09}" type="datetime1">
              <a:rPr lang="en-US" smtClean="0">
                <a:solidFill>
                  <a:srgbClr val="000000"/>
                </a:solidFill>
              </a:rPr>
              <a:pPr/>
              <a:t>9/24/2019</a:t>
            </a:fld>
            <a:endParaRPr lang="en-US" dirty="0">
              <a:solidFill>
                <a:srgbClr val="000000"/>
              </a:solidFill>
            </a:endParaRPr>
          </a:p>
        </p:txBody>
      </p:sp>
      <p:sp>
        <p:nvSpPr>
          <p:cNvPr id="20"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735477582"/>
      </p:ext>
    </p:extLst>
  </p:cSld>
  <p:clrMapOvr>
    <a:masterClrMapping/>
  </p:clrMapOvr>
  <p:timing>
    <p:tnLst>
      <p:par>
        <p:cTn id="1" dur="indefinite" restart="never" nodeType="tmRoot"/>
      </p:par>
    </p:tn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Big Image - Red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1"/>
            <a:ext cx="9144000" cy="1219200"/>
          </a:xfrm>
          <a:solidFill>
            <a:srgbClr val="003865">
              <a:alpha val="87843"/>
            </a:srgbClr>
          </a:solidFill>
        </p:spPr>
        <p:txBody>
          <a:bodyPr>
            <a:normAutofit/>
          </a:bodyPr>
          <a:lstStyle>
            <a:lvl1pPr algn="ctr">
              <a:defRPr sz="2700">
                <a:solidFill>
                  <a:schemeClr val="bg1"/>
                </a:solidFill>
              </a:defRPr>
            </a:lvl1pPr>
          </a:lstStyle>
          <a:p>
            <a:r>
              <a:rPr lang="en-US" dirty="0" smtClean="0"/>
              <a:t>Click to edit title</a:t>
            </a:r>
            <a:endParaRPr lang="en-US" dirty="0"/>
          </a:p>
        </p:txBody>
      </p:sp>
      <p:sp>
        <p:nvSpPr>
          <p:cNvPr id="4" name="Picture Placeholder 12"/>
          <p:cNvSpPr>
            <a:spLocks noGrp="1"/>
          </p:cNvSpPr>
          <p:nvPr>
            <p:ph type="pic" sz="quarter" idx="10"/>
          </p:nvPr>
        </p:nvSpPr>
        <p:spPr>
          <a:xfrm>
            <a:off x="0" y="2"/>
            <a:ext cx="9144000" cy="6857998"/>
          </a:xfrm>
        </p:spPr>
        <p:txBody>
          <a:bodyPr/>
          <a:lstStyle/>
          <a:p>
            <a:r>
              <a:rPr lang="en-US" smtClean="0"/>
              <a:t>Click icon to add picture</a:t>
            </a:r>
            <a:endParaRPr lang="en-US"/>
          </a:p>
        </p:txBody>
      </p:sp>
    </p:spTree>
    <p:extLst>
      <p:ext uri="{BB962C8B-B14F-4D97-AF65-F5344CB8AC3E}">
        <p14:creationId xmlns:p14="http://schemas.microsoft.com/office/powerpoint/2010/main" val="2410098500"/>
      </p:ext>
    </p:extLst>
  </p:cSld>
  <p:clrMapOvr>
    <a:masterClrMapping/>
  </p:clrMapOvr>
  <p:timing>
    <p:tnLst>
      <p:par>
        <p:cTn id="1" dur="indefinite" restart="never" nodeType="tmRoot"/>
      </p:par>
    </p:tnLst>
  </p:timing>
  <p:hf sldNum="0" hdr="0" ftr="0" dt="0"/>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Big Image - Black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1"/>
            <a:ext cx="9144000" cy="1219200"/>
          </a:xfrm>
          <a:solidFill>
            <a:srgbClr val="0D0D0D">
              <a:alpha val="87843"/>
            </a:srgbClr>
          </a:solidFill>
        </p:spPr>
        <p:txBody>
          <a:bodyPr>
            <a:normAutofit/>
          </a:bodyPr>
          <a:lstStyle>
            <a:lvl1pPr algn="ctr">
              <a:defRPr sz="2700">
                <a:solidFill>
                  <a:schemeClr val="bg1"/>
                </a:solidFill>
              </a:defRPr>
            </a:lvl1pPr>
          </a:lstStyle>
          <a:p>
            <a:r>
              <a:rPr lang="en-US" dirty="0" smtClean="0"/>
              <a:t>Click to edit title</a:t>
            </a:r>
            <a:endParaRPr lang="en-US" dirty="0"/>
          </a:p>
        </p:txBody>
      </p:sp>
      <p:sp>
        <p:nvSpPr>
          <p:cNvPr id="4" name="Picture Placeholder 12"/>
          <p:cNvSpPr>
            <a:spLocks noGrp="1"/>
          </p:cNvSpPr>
          <p:nvPr>
            <p:ph type="pic" sz="quarter" idx="10"/>
          </p:nvPr>
        </p:nvSpPr>
        <p:spPr>
          <a:xfrm>
            <a:off x="0" y="3"/>
            <a:ext cx="9144000" cy="6857999"/>
          </a:xfrm>
        </p:spPr>
        <p:txBody>
          <a:bodyPr/>
          <a:lstStyle/>
          <a:p>
            <a:r>
              <a:rPr lang="en-US" smtClean="0"/>
              <a:t>Click icon to add picture</a:t>
            </a:r>
            <a:endParaRPr lang="en-US"/>
          </a:p>
        </p:txBody>
      </p:sp>
    </p:spTree>
    <p:extLst>
      <p:ext uri="{BB962C8B-B14F-4D97-AF65-F5344CB8AC3E}">
        <p14:creationId xmlns:p14="http://schemas.microsoft.com/office/powerpoint/2010/main" val="518028098"/>
      </p:ext>
    </p:extLst>
  </p:cSld>
  <p:clrMapOvr>
    <a:masterClrMapping/>
  </p:clrMapOvr>
  <p:timing>
    <p:tnLst>
      <p:par>
        <p:cTn id="1" dur="indefinite" restart="never" nodeType="tmRoot"/>
      </p:par>
    </p:tnLst>
  </p:timing>
  <p:hf sldNum="0" hdr="0" ftr="0" dt="0"/>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Big Image - Blue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0"/>
            <a:ext cx="9144000" cy="1219200"/>
          </a:xfrm>
          <a:solidFill>
            <a:srgbClr val="78BE21">
              <a:alpha val="87843"/>
            </a:srgbClr>
          </a:solidFill>
        </p:spPr>
        <p:txBody>
          <a:bodyPr>
            <a:normAutofit/>
          </a:bodyPr>
          <a:lstStyle>
            <a:lvl1pPr algn="ctr">
              <a:defRPr sz="2700">
                <a:solidFill>
                  <a:schemeClr val="tx2"/>
                </a:solidFill>
              </a:defRPr>
            </a:lvl1pPr>
          </a:lstStyle>
          <a:p>
            <a:r>
              <a:rPr lang="en-US" dirty="0" smtClean="0"/>
              <a:t>Click to edit title</a:t>
            </a:r>
            <a:endParaRPr lang="en-US" dirty="0"/>
          </a:p>
        </p:txBody>
      </p:sp>
      <p:sp>
        <p:nvSpPr>
          <p:cNvPr id="4" name="Picture Placeholder 12"/>
          <p:cNvSpPr>
            <a:spLocks noGrp="1"/>
          </p:cNvSpPr>
          <p:nvPr>
            <p:ph type="pic" sz="quarter" idx="10"/>
          </p:nvPr>
        </p:nvSpPr>
        <p:spPr>
          <a:xfrm>
            <a:off x="0" y="3"/>
            <a:ext cx="9144000" cy="6857999"/>
          </a:xfrm>
        </p:spPr>
        <p:txBody>
          <a:bodyPr/>
          <a:lstStyle/>
          <a:p>
            <a:r>
              <a:rPr lang="en-US" smtClean="0"/>
              <a:t>Click icon to add picture</a:t>
            </a:r>
            <a:endParaRPr lang="en-US"/>
          </a:p>
        </p:txBody>
      </p:sp>
    </p:spTree>
    <p:extLst>
      <p:ext uri="{BB962C8B-B14F-4D97-AF65-F5344CB8AC3E}">
        <p14:creationId xmlns:p14="http://schemas.microsoft.com/office/powerpoint/2010/main" val="862119002"/>
      </p:ext>
    </p:extLst>
  </p:cSld>
  <p:clrMapOvr>
    <a:masterClrMapping/>
  </p:clrMapOvr>
  <p:timing>
    <p:tnLst>
      <p:par>
        <p:cTn id="1" dur="indefinite" restart="never" nodeType="tmRoot"/>
      </p:par>
    </p:tnLst>
  </p:timing>
  <p:hf sldNum="0" hdr="0" ftr="0" dt="0"/>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Code - Gray Background">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a:xfrm>
            <a:off x="0" y="0"/>
            <a:ext cx="9144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5"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smtClean="0"/>
              <a:t>Code Demo (Click to Edit)</a:t>
            </a:r>
            <a:endParaRPr lang="en-US" dirty="0"/>
          </a:p>
        </p:txBody>
      </p:sp>
      <p:sp>
        <p:nvSpPr>
          <p:cNvPr id="10" name="Table Placeholder 8"/>
          <p:cNvSpPr>
            <a:spLocks noGrp="1"/>
          </p:cNvSpPr>
          <p:nvPr>
            <p:ph type="tbl" sz="quarter" idx="13"/>
          </p:nvPr>
        </p:nvSpPr>
        <p:spPr>
          <a:xfrm>
            <a:off x="1524000" y="2233263"/>
            <a:ext cx="6096000" cy="2966751"/>
          </a:xfrm>
        </p:spPr>
        <p:txBody>
          <a:bodyPr/>
          <a:lstStyle/>
          <a:p>
            <a:endParaRPr lang="en-US"/>
          </a:p>
        </p:txBody>
      </p:sp>
    </p:spTree>
    <p:extLst>
      <p:ext uri="{BB962C8B-B14F-4D97-AF65-F5344CB8AC3E}">
        <p14:creationId xmlns:p14="http://schemas.microsoft.com/office/powerpoint/2010/main" val="268578771"/>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7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a:xfrm>
            <a:off x="0" y="0"/>
            <a:ext cx="9144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3"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smtClean="0"/>
              <a:t>Code Demo (Click to Edit)</a:t>
            </a:r>
            <a:endParaRPr lang="en-US" dirty="0"/>
          </a:p>
        </p:txBody>
      </p:sp>
      <p:sp>
        <p:nvSpPr>
          <p:cNvPr id="14" name="Table Placeholder 8"/>
          <p:cNvSpPr>
            <a:spLocks noGrp="1"/>
          </p:cNvSpPr>
          <p:nvPr>
            <p:ph type="tbl" sz="quarter" idx="13"/>
          </p:nvPr>
        </p:nvSpPr>
        <p:spPr>
          <a:xfrm>
            <a:off x="1524000" y="2233263"/>
            <a:ext cx="6096000" cy="2966751"/>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fld id="{F4B91AA0-3BA7-4036-A3DA-317C6C4FFA29}" type="datetime1">
              <a:rPr lang="en-US" smtClean="0">
                <a:solidFill>
                  <a:srgbClr val="FFFFFF"/>
                </a:solidFill>
              </a:rPr>
              <a:pPr/>
              <a:t>9/24/2019</a:t>
            </a:fld>
            <a:endParaRPr lang="en-US" dirty="0">
              <a:solidFill>
                <a:srgbClr val="FFFFFF"/>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4138237980"/>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5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11923" y="287066"/>
            <a:ext cx="2641445" cy="2734914"/>
          </a:xfrm>
        </p:spPr>
        <p:txBody>
          <a:bodyPr/>
          <a:lstStyle>
            <a:lvl1pPr>
              <a:defRPr b="0">
                <a:solidFill>
                  <a:schemeClr val="accent2"/>
                </a:solidFill>
              </a:defRPr>
            </a:lvl1pPr>
          </a:lstStyle>
          <a:p>
            <a:r>
              <a:rPr lang="en-US" dirty="0" smtClean="0"/>
              <a:t>Click to edit title</a:t>
            </a:r>
            <a:endParaRPr lang="en-US" dirty="0"/>
          </a:p>
        </p:txBody>
      </p:sp>
      <p:sp>
        <p:nvSpPr>
          <p:cNvPr id="15" name="Text Placeholder 3"/>
          <p:cNvSpPr>
            <a:spLocks noGrp="1"/>
          </p:cNvSpPr>
          <p:nvPr>
            <p:ph type="body" sz="quarter" idx="13"/>
          </p:nvPr>
        </p:nvSpPr>
        <p:spPr>
          <a:xfrm>
            <a:off x="611982" y="3211514"/>
            <a:ext cx="2641387"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2590" y="504856"/>
            <a:ext cx="721419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3732591" y="1067565"/>
            <a:ext cx="7137161" cy="4850604"/>
          </a:xfrm>
        </p:spPr>
        <p:txBody>
          <a:bodyPr/>
          <a:lstStyle>
            <a:lvl1pPr>
              <a:defRPr/>
            </a:lvl1pPr>
          </a:lstStyle>
          <a:p>
            <a:r>
              <a:rPr lang="en-US" dirty="0" smtClean="0"/>
              <a:t>Click icon to insert screenshot</a:t>
            </a:r>
            <a:endParaRPr lang="en-US" dirty="0"/>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fld id="{F4B91AA0-3BA7-4036-A3DA-317C6C4FFA29}" type="datetime1">
              <a:rPr lang="en-US" smtClean="0">
                <a:solidFill>
                  <a:srgbClr val="FFFFFF"/>
                </a:solidFill>
              </a:rPr>
              <a:pPr/>
              <a:t>9/24/2019</a:t>
            </a:fld>
            <a:endParaRPr lang="en-US" dirty="0">
              <a:solidFill>
                <a:srgbClr val="FFFFFF"/>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802983369"/>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smtClean="0"/>
              <a:t>Click to edit title</a:t>
            </a:r>
            <a:endParaRPr lang="en-US" dirty="0"/>
          </a:p>
        </p:txBody>
      </p:sp>
      <p:sp>
        <p:nvSpPr>
          <p:cNvPr id="5" name="Content Placeholder 4"/>
          <p:cNvSpPr>
            <a:spLocks noGrp="1"/>
          </p:cNvSpPr>
          <p:nvPr>
            <p:ph sz="quarter" idx="10"/>
          </p:nvPr>
        </p:nvSpPr>
        <p:spPr>
          <a:xfrm>
            <a:off x="628650" y="1366346"/>
            <a:ext cx="78867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fld id="{F4B91AA0-3BA7-4036-A3DA-317C6C4FFA29}" type="datetime1">
              <a:rPr lang="en-US" smtClean="0">
                <a:solidFill>
                  <a:srgbClr val="FFFFFF"/>
                </a:solidFill>
              </a:rPr>
              <a:pPr/>
              <a:t>9/24/2019</a:t>
            </a:fld>
            <a:endParaRPr lang="en-US" dirty="0">
              <a:solidFill>
                <a:srgbClr val="FFFFFF"/>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700340793"/>
      </p:ext>
    </p:extLst>
  </p:cSld>
  <p:clrMapOvr>
    <a:masterClrMapping/>
  </p:clrMapOvr>
  <p:timing>
    <p:tnLst>
      <p:par>
        <p:cTn id="1" dur="indefinite" restart="never" nodeType="tmRoot"/>
      </p:par>
    </p:tnLst>
  </p:timing>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6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smtClean="0"/>
              <a:t>Click to edit title</a:t>
            </a:r>
            <a:endParaRPr lang="en-US"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0093" y="3222702"/>
            <a:ext cx="7040603" cy="5283060"/>
          </a:xfrm>
          <a:prstGeom prst="rect">
            <a:avLst/>
          </a:prstGeom>
          <a:ln>
            <a:noFill/>
          </a:ln>
          <a:effectLst>
            <a:outerShdw blurRad="292100" dist="139700" dir="2700000" algn="tl" rotWithShape="0">
              <a:srgbClr val="333333">
                <a:alpha val="65000"/>
              </a:srgbClr>
            </a:outerShdw>
          </a:effectLst>
        </p:spPr>
      </p:pic>
      <p:sp>
        <p:nvSpPr>
          <p:cNvPr id="17" name="Picture Placeholder 12" descr="Screenshot"/>
          <p:cNvSpPr>
            <a:spLocks noGrp="1"/>
          </p:cNvSpPr>
          <p:nvPr>
            <p:ph type="pic" sz="quarter" idx="10" hasCustomPrompt="1"/>
          </p:nvPr>
        </p:nvSpPr>
        <p:spPr>
          <a:xfrm>
            <a:off x="1030094" y="3771872"/>
            <a:ext cx="6965427" cy="4733889"/>
          </a:xfrm>
        </p:spPr>
        <p:txBody>
          <a:bodyPr/>
          <a:lstStyle>
            <a:lvl1pPr>
              <a:defRPr/>
            </a:lvl1pPr>
          </a:lstStyle>
          <a:p>
            <a:r>
              <a:rPr lang="en-US" dirty="0" smtClean="0"/>
              <a:t>Click icon to insert screenshot</a:t>
            </a:r>
            <a:endParaRPr lang="en-US" dirty="0"/>
          </a:p>
        </p:txBody>
      </p:sp>
      <p:sp>
        <p:nvSpPr>
          <p:cNvPr id="11" name="Text Placeholder 3"/>
          <p:cNvSpPr>
            <a:spLocks noGrp="1"/>
          </p:cNvSpPr>
          <p:nvPr>
            <p:ph type="body" sz="quarter" idx="13"/>
          </p:nvPr>
        </p:nvSpPr>
        <p:spPr>
          <a:xfrm>
            <a:off x="611921" y="1365204"/>
            <a:ext cx="7916772"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endParaRPr lang="en-US" dirty="0"/>
          </a:p>
        </p:txBody>
      </p:sp>
    </p:spTree>
    <p:extLst>
      <p:ext uri="{BB962C8B-B14F-4D97-AF65-F5344CB8AC3E}">
        <p14:creationId xmlns:p14="http://schemas.microsoft.com/office/powerpoint/2010/main" val="2948209396"/>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Screenshot Light Background Horizontal">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11923" y="287066"/>
            <a:ext cx="2641445" cy="2734914"/>
          </a:xfrm>
        </p:spPr>
        <p:txBody>
          <a:bodyPr/>
          <a:lstStyle>
            <a:lvl1pPr>
              <a:defRPr>
                <a:solidFill>
                  <a:schemeClr val="accent1"/>
                </a:solidFill>
              </a:defRPr>
            </a:lvl1pPr>
          </a:lstStyle>
          <a:p>
            <a:r>
              <a:rPr lang="en-US" dirty="0" smtClean="0"/>
              <a:t>Click to edit title</a:t>
            </a:r>
            <a:endParaRPr lang="en-US" dirty="0"/>
          </a:p>
        </p:txBody>
      </p:sp>
      <p:sp>
        <p:nvSpPr>
          <p:cNvPr id="4" name="Text Placeholder 3"/>
          <p:cNvSpPr>
            <a:spLocks noGrp="1"/>
          </p:cNvSpPr>
          <p:nvPr>
            <p:ph type="body" sz="quarter" idx="11"/>
          </p:nvPr>
        </p:nvSpPr>
        <p:spPr>
          <a:xfrm>
            <a:off x="611982" y="3211514"/>
            <a:ext cx="2641387" cy="24756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2590" y="504856"/>
            <a:ext cx="7214190" cy="5413315"/>
          </a:xfrm>
          <a:prstGeom prst="rect">
            <a:avLst/>
          </a:prstGeom>
          <a:ln>
            <a:noFill/>
          </a:ln>
          <a:effectLst>
            <a:outerShdw blurRad="292100" dist="139700" dir="2700000" algn="tl" rotWithShape="0">
              <a:srgbClr val="333333">
                <a:alpha val="65000"/>
              </a:srgbClr>
            </a:outerShdw>
          </a:effectLst>
        </p:spPr>
      </p:pic>
      <p:sp>
        <p:nvSpPr>
          <p:cNvPr id="13" name="Picture Placeholder 12" descr="Screenshot"/>
          <p:cNvSpPr>
            <a:spLocks noGrp="1"/>
          </p:cNvSpPr>
          <p:nvPr>
            <p:ph type="pic" sz="quarter" idx="10" hasCustomPrompt="1"/>
          </p:nvPr>
        </p:nvSpPr>
        <p:spPr>
          <a:xfrm>
            <a:off x="3732591" y="1067565"/>
            <a:ext cx="7137161" cy="4850604"/>
          </a:xfrm>
        </p:spPr>
        <p:txBody>
          <a:bodyPr/>
          <a:lstStyle>
            <a:lvl1pPr>
              <a:defRPr/>
            </a:lvl1pPr>
          </a:lstStyle>
          <a:p>
            <a:r>
              <a:rPr lang="en-US" dirty="0" smtClean="0"/>
              <a:t>Click icon to insert screenshot</a:t>
            </a:r>
            <a:endParaRPr lang="en-US" dirty="0"/>
          </a:p>
        </p:txBody>
      </p:sp>
      <p:sp>
        <p:nvSpPr>
          <p:cNvPr id="10" name="Date Placeholder 4"/>
          <p:cNvSpPr>
            <a:spLocks noGrp="1"/>
          </p:cNvSpPr>
          <p:nvPr>
            <p:ph type="dt" sz="half" idx="12"/>
          </p:nvPr>
        </p:nvSpPr>
        <p:spPr>
          <a:xfrm>
            <a:off x="628650" y="6356351"/>
            <a:ext cx="1018943" cy="365125"/>
          </a:xfrm>
        </p:spPr>
        <p:txBody>
          <a:bodyPr/>
          <a:lstStyle/>
          <a:p>
            <a:fld id="{5D76A200-3168-4D33-A718-3974884CE863}" type="datetime1">
              <a:rPr lang="en-US" smtClean="0">
                <a:solidFill>
                  <a:srgbClr val="000000"/>
                </a:solidFill>
              </a:rPr>
              <a:pPr/>
              <a:t>9/24/2019</a:t>
            </a:fld>
            <a:endParaRPr lang="en-US" dirty="0">
              <a:solidFill>
                <a:srgbClr val="000000"/>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11" name="Slide Number Placeholder 6"/>
          <p:cNvSpPr>
            <a:spLocks noGrp="1"/>
          </p:cNvSpPr>
          <p:nvPr>
            <p:ph type="sldNum" sz="quarter" idx="13"/>
          </p:nvPr>
        </p:nvSpPr>
        <p:spPr>
          <a:xfrm>
            <a:off x="7418349" y="6356351"/>
            <a:ext cx="1097001" cy="365125"/>
          </a:xfrm>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019426779"/>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Screenshot Light Background Vertical">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smtClean="0"/>
              <a:t>Click to edit title</a:t>
            </a:r>
            <a:endParaRPr lang="en-US" dirty="0"/>
          </a:p>
        </p:txBody>
      </p:sp>
      <p:sp>
        <p:nvSpPr>
          <p:cNvPr id="7" name="Text Placeholder 3"/>
          <p:cNvSpPr>
            <a:spLocks noGrp="1"/>
          </p:cNvSpPr>
          <p:nvPr>
            <p:ph type="body" sz="quarter" idx="11"/>
          </p:nvPr>
        </p:nvSpPr>
        <p:spPr>
          <a:xfrm>
            <a:off x="611921" y="1365204"/>
            <a:ext cx="7916772" cy="156718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endParaRPr lang="en-US"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0093" y="3222702"/>
            <a:ext cx="7040603" cy="5283060"/>
          </a:xfrm>
          <a:prstGeom prst="rect">
            <a:avLst/>
          </a:prstGeom>
          <a:ln>
            <a:noFill/>
          </a:ln>
          <a:effectLst>
            <a:outerShdw blurRad="292100" dist="139700" dir="2700000" algn="tl" rotWithShape="0">
              <a:srgbClr val="333333">
                <a:alpha val="65000"/>
              </a:srgbClr>
            </a:outerShdw>
          </a:effectLst>
        </p:spPr>
      </p:pic>
      <p:sp>
        <p:nvSpPr>
          <p:cNvPr id="13" name="Picture Placeholder 12"/>
          <p:cNvSpPr>
            <a:spLocks noGrp="1"/>
          </p:cNvSpPr>
          <p:nvPr>
            <p:ph type="pic" sz="quarter" idx="10" hasCustomPrompt="1"/>
          </p:nvPr>
        </p:nvSpPr>
        <p:spPr>
          <a:xfrm>
            <a:off x="1030094" y="3771872"/>
            <a:ext cx="6965427" cy="4733889"/>
          </a:xfrm>
        </p:spPr>
        <p:txBody>
          <a:bodyPr/>
          <a:lstStyle>
            <a:lvl1pPr>
              <a:defRPr/>
            </a:lvl1pPr>
          </a:lstStyle>
          <a:p>
            <a:r>
              <a:rPr lang="en-US" dirty="0" smtClean="0"/>
              <a:t>Click icon to insert screenshot</a:t>
            </a:r>
            <a:endParaRPr lang="en-US" dirty="0"/>
          </a:p>
        </p:txBody>
      </p:sp>
    </p:spTree>
    <p:extLst>
      <p:ext uri="{BB962C8B-B14F-4D97-AF65-F5344CB8AC3E}">
        <p14:creationId xmlns:p14="http://schemas.microsoft.com/office/powerpoint/2010/main" val="2217656168"/>
      </p:ext>
    </p:extLst>
  </p:cSld>
  <p:clrMapOvr>
    <a:masterClrMapping/>
  </p:clrMapOvr>
  <p:timing>
    <p:tnLst>
      <p:par>
        <p:cTn id="1" dur="indefinite" restart="never" nodeType="tmRoot"/>
      </p:par>
    </p:tnLst>
  </p:timing>
  <p:hf sldNum="0" hdr="0" ftr="0" dt="0"/>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11923" y="287066"/>
            <a:ext cx="2641445" cy="2734914"/>
          </a:xfrm>
        </p:spPr>
        <p:txBody>
          <a:bodyPr/>
          <a:lstStyle>
            <a:lvl1pPr>
              <a:defRPr b="0">
                <a:solidFill>
                  <a:schemeClr val="accent2"/>
                </a:solidFill>
              </a:defRPr>
            </a:lvl1pPr>
          </a:lstStyle>
          <a:p>
            <a:r>
              <a:rPr lang="en-US" dirty="0" smtClean="0"/>
              <a:t>Click to edit title</a:t>
            </a:r>
            <a:endParaRPr lang="en-US" dirty="0"/>
          </a:p>
        </p:txBody>
      </p:sp>
      <p:sp>
        <p:nvSpPr>
          <p:cNvPr id="16" name="Text Placeholder 3"/>
          <p:cNvSpPr>
            <a:spLocks noGrp="1"/>
          </p:cNvSpPr>
          <p:nvPr>
            <p:ph type="body" sz="quarter" idx="13"/>
          </p:nvPr>
        </p:nvSpPr>
        <p:spPr>
          <a:xfrm>
            <a:off x="611982" y="3211514"/>
            <a:ext cx="2641387"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4" name="Picture 13" descr="Compu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34639" y="434837"/>
            <a:ext cx="5121496" cy="6050713"/>
          </a:xfrm>
          <a:prstGeom prst="rect">
            <a:avLst/>
          </a:prstGeom>
          <a:effectLst>
            <a:outerShdw blurRad="76200" dir="18900000" sy="23000" kx="-1200000" algn="bl" rotWithShape="0">
              <a:prstClr val="black">
                <a:alpha val="20000"/>
              </a:prstClr>
            </a:outerShdw>
          </a:effectLst>
        </p:spPr>
      </p:pic>
      <p:sp>
        <p:nvSpPr>
          <p:cNvPr id="15" name="Picture Placeholder 12"/>
          <p:cNvSpPr>
            <a:spLocks noGrp="1"/>
          </p:cNvSpPr>
          <p:nvPr>
            <p:ph type="pic" sz="quarter" idx="10" hasCustomPrompt="1"/>
          </p:nvPr>
        </p:nvSpPr>
        <p:spPr>
          <a:xfrm>
            <a:off x="3732591" y="691883"/>
            <a:ext cx="4725590" cy="3411537"/>
          </a:xfrm>
        </p:spPr>
        <p:txBody>
          <a:bodyPr/>
          <a:lstStyle>
            <a:lvl1pPr>
              <a:defRPr/>
            </a:lvl1pPr>
          </a:lstStyle>
          <a:p>
            <a:r>
              <a:rPr lang="en-US" dirty="0" smtClean="0"/>
              <a:t>Click icon to insert screenshot</a:t>
            </a:r>
            <a:endParaRPr lang="en-US" dirty="0"/>
          </a:p>
        </p:txBody>
      </p:sp>
      <p:sp>
        <p:nvSpPr>
          <p:cNvPr id="10"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fld id="{276FB33B-BCEE-4E25-B97B-A564B0E1024B}" type="datetime1">
              <a:rPr lang="en-US" smtClean="0">
                <a:solidFill>
                  <a:srgbClr val="FFFFFF"/>
                </a:solidFill>
              </a:rPr>
              <a:pPr/>
              <a:t>9/24/2019</a:t>
            </a:fld>
            <a:endParaRPr lang="en-US" dirty="0">
              <a:solidFill>
                <a:srgbClr val="FFFFFF"/>
              </a:solidFill>
            </a:endParaRPr>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11"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652556169"/>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3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11923" y="287066"/>
            <a:ext cx="2641445" cy="2734914"/>
          </a:xfrm>
        </p:spPr>
        <p:txBody>
          <a:bodyPr/>
          <a:lstStyle>
            <a:lvl1pPr>
              <a:defRPr b="0">
                <a:solidFill>
                  <a:schemeClr val="accent2"/>
                </a:solidFill>
              </a:defRPr>
            </a:lvl1pPr>
          </a:lstStyle>
          <a:p>
            <a:r>
              <a:rPr lang="en-US" dirty="0" smtClean="0"/>
              <a:t>Click to edit title</a:t>
            </a:r>
            <a:endParaRPr lang="en-US" dirty="0"/>
          </a:p>
        </p:txBody>
      </p:sp>
      <p:sp>
        <p:nvSpPr>
          <p:cNvPr id="15" name="Text Placeholder 3"/>
          <p:cNvSpPr>
            <a:spLocks noGrp="1"/>
          </p:cNvSpPr>
          <p:nvPr>
            <p:ph type="body" sz="quarter" idx="13"/>
          </p:nvPr>
        </p:nvSpPr>
        <p:spPr>
          <a:xfrm>
            <a:off x="611982" y="3211514"/>
            <a:ext cx="2641387"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2590" y="504856"/>
            <a:ext cx="721419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3732591" y="1067565"/>
            <a:ext cx="7137161" cy="4850604"/>
          </a:xfrm>
        </p:spPr>
        <p:txBody>
          <a:bodyPr/>
          <a:lstStyle>
            <a:lvl1pPr>
              <a:defRPr/>
            </a:lvl1pPr>
          </a:lstStyle>
          <a:p>
            <a:r>
              <a:rPr lang="en-US" dirty="0" smtClean="0"/>
              <a:t>Click icon to insert screenshot</a:t>
            </a:r>
            <a:endParaRPr lang="en-US" dirty="0"/>
          </a:p>
        </p:txBody>
      </p:sp>
      <p:sp>
        <p:nvSpPr>
          <p:cNvPr id="10"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fld id="{276FB33B-BCEE-4E25-B97B-A564B0E1024B}" type="datetime1">
              <a:rPr lang="en-US" smtClean="0">
                <a:solidFill>
                  <a:srgbClr val="FFFFFF"/>
                </a:solidFill>
              </a:rPr>
              <a:pPr/>
              <a:t>9/24/2019</a:t>
            </a:fld>
            <a:endParaRPr lang="en-US" dirty="0">
              <a:solidFill>
                <a:srgbClr val="FFFFFF"/>
              </a:solidFill>
            </a:endParaRPr>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11"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284880476"/>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2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smtClean="0"/>
              <a:t>Click to edit title</a:t>
            </a:r>
            <a:endParaRPr lang="en-US" dirty="0"/>
          </a:p>
        </p:txBody>
      </p:sp>
      <p:sp>
        <p:nvSpPr>
          <p:cNvPr id="14" name="Text Placeholder 3"/>
          <p:cNvSpPr>
            <a:spLocks noGrp="1"/>
          </p:cNvSpPr>
          <p:nvPr>
            <p:ph type="body" sz="quarter" idx="13"/>
          </p:nvPr>
        </p:nvSpPr>
        <p:spPr>
          <a:xfrm>
            <a:off x="611921" y="1365204"/>
            <a:ext cx="7916772"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endParaRPr lang="en-US" dirty="0"/>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0093" y="3222702"/>
            <a:ext cx="7040603" cy="5283060"/>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1030094" y="3771872"/>
            <a:ext cx="6965427" cy="4733889"/>
          </a:xfrm>
        </p:spPr>
        <p:txBody>
          <a:bodyPr/>
          <a:lstStyle>
            <a:lvl1pPr>
              <a:defRPr/>
            </a:lvl1pPr>
          </a:lstStyle>
          <a:p>
            <a:r>
              <a:rPr lang="en-US" dirty="0" smtClean="0"/>
              <a:t>Click icon to insert screenshot</a:t>
            </a:r>
            <a:endParaRPr lang="en-US" dirty="0"/>
          </a:p>
        </p:txBody>
      </p:sp>
    </p:spTree>
    <p:extLst>
      <p:ext uri="{BB962C8B-B14F-4D97-AF65-F5344CB8AC3E}">
        <p14:creationId xmlns:p14="http://schemas.microsoft.com/office/powerpoint/2010/main" val="1388540631"/>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1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ounded Rectangular Callout 11"/>
          <p:cNvSpPr/>
          <p:nvPr userDrawn="1"/>
        </p:nvSpPr>
        <p:spPr>
          <a:xfrm>
            <a:off x="650165" y="601818"/>
            <a:ext cx="78867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7" name="Title 1"/>
          <p:cNvSpPr>
            <a:spLocks noGrp="1"/>
          </p:cNvSpPr>
          <p:nvPr>
            <p:ph type="title" hasCustomPrompt="1"/>
          </p:nvPr>
        </p:nvSpPr>
        <p:spPr>
          <a:xfrm>
            <a:off x="1040802" y="1438508"/>
            <a:ext cx="7116184" cy="2219093"/>
          </a:xfrm>
        </p:spPr>
        <p:txBody>
          <a:bodyPr>
            <a:noAutofit/>
          </a:bodyPr>
          <a:lstStyle>
            <a:lvl1pPr algn="ctr">
              <a:tabLst>
                <a:tab pos="2827735" algn="l"/>
              </a:tabLst>
              <a:defRPr sz="3750" baseline="0">
                <a:solidFill>
                  <a:schemeClr val="accent1"/>
                </a:solidFill>
              </a:defRPr>
            </a:lvl1pPr>
          </a:lstStyle>
          <a:p>
            <a:r>
              <a:rPr lang="en-US" dirty="0" smtClean="0"/>
              <a:t>“Click to edit quote.”</a:t>
            </a:r>
            <a:endParaRPr lang="en-US" dirty="0"/>
          </a:p>
        </p:txBody>
      </p:sp>
      <p:sp>
        <p:nvSpPr>
          <p:cNvPr id="8" name="Text Placeholder 6"/>
          <p:cNvSpPr>
            <a:spLocks noGrp="1"/>
          </p:cNvSpPr>
          <p:nvPr>
            <p:ph type="body" sz="quarter" idx="13" hasCustomPrompt="1"/>
          </p:nvPr>
        </p:nvSpPr>
        <p:spPr>
          <a:xfrm>
            <a:off x="1040802" y="4126417"/>
            <a:ext cx="7116184" cy="1015739"/>
          </a:xfrm>
        </p:spPr>
        <p:txBody>
          <a:bodyPr anchor="ctr">
            <a:normAutofit/>
          </a:bodyPr>
          <a:lstStyle>
            <a:lvl1pPr marL="0" indent="0" algn="ctr">
              <a:buNone/>
              <a:defRPr sz="1800" i="1" baseline="0">
                <a:solidFill>
                  <a:schemeClr val="tx2"/>
                </a:solidFill>
              </a:defRPr>
            </a:lvl1pPr>
          </a:lstStyle>
          <a:p>
            <a:pPr lvl="0"/>
            <a:r>
              <a:rPr lang="en-US" dirty="0" smtClean="0"/>
              <a:t>- Click to edit name or subtext</a:t>
            </a:r>
            <a:endParaRPr lang="en-US" dirty="0"/>
          </a:p>
        </p:txBody>
      </p:sp>
      <p:sp>
        <p:nvSpPr>
          <p:cNvPr id="10"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fld id="{276FB33B-BCEE-4E25-B97B-A564B0E1024B}" type="datetime1">
              <a:rPr lang="en-US" smtClean="0">
                <a:solidFill>
                  <a:srgbClr val="FFFFFF"/>
                </a:solidFill>
              </a:rPr>
              <a:pPr/>
              <a:t>9/24/2019</a:t>
            </a:fld>
            <a:endParaRPr lang="en-US" dirty="0">
              <a:solidFill>
                <a:srgbClr val="FFFFFF"/>
              </a:solidFill>
            </a:endParaRPr>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11"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4217456385"/>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8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Rounded Rectangular Callout 11"/>
          <p:cNvSpPr/>
          <p:nvPr userDrawn="1"/>
        </p:nvSpPr>
        <p:spPr>
          <a:xfrm>
            <a:off x="650165" y="601818"/>
            <a:ext cx="78867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4" name="Title 1"/>
          <p:cNvSpPr>
            <a:spLocks noGrp="1"/>
          </p:cNvSpPr>
          <p:nvPr>
            <p:ph type="title" hasCustomPrompt="1"/>
          </p:nvPr>
        </p:nvSpPr>
        <p:spPr>
          <a:xfrm>
            <a:off x="1040802" y="1438508"/>
            <a:ext cx="7116184" cy="2219093"/>
          </a:xfrm>
        </p:spPr>
        <p:txBody>
          <a:bodyPr>
            <a:noAutofit/>
          </a:bodyPr>
          <a:lstStyle>
            <a:lvl1pPr algn="ctr">
              <a:tabLst>
                <a:tab pos="2827735" algn="l"/>
              </a:tabLst>
              <a:defRPr sz="3750" baseline="0">
                <a:solidFill>
                  <a:schemeClr val="accent1"/>
                </a:solidFill>
              </a:defRPr>
            </a:lvl1pPr>
          </a:lstStyle>
          <a:p>
            <a:r>
              <a:rPr lang="en-US" dirty="0" smtClean="0"/>
              <a:t>“Click to edit quote.”</a:t>
            </a:r>
            <a:endParaRPr lang="en-US" dirty="0"/>
          </a:p>
        </p:txBody>
      </p:sp>
      <p:sp>
        <p:nvSpPr>
          <p:cNvPr id="15" name="Text Placeholder 6"/>
          <p:cNvSpPr>
            <a:spLocks noGrp="1"/>
          </p:cNvSpPr>
          <p:nvPr>
            <p:ph type="body" sz="quarter" idx="13" hasCustomPrompt="1"/>
          </p:nvPr>
        </p:nvSpPr>
        <p:spPr>
          <a:xfrm>
            <a:off x="1040802" y="4126417"/>
            <a:ext cx="7116184" cy="1015739"/>
          </a:xfrm>
        </p:spPr>
        <p:txBody>
          <a:bodyPr anchor="ctr">
            <a:normAutofit/>
          </a:bodyPr>
          <a:lstStyle>
            <a:lvl1pPr marL="0" indent="0" algn="ctr">
              <a:buNone/>
              <a:defRPr sz="1800" i="1" baseline="0">
                <a:solidFill>
                  <a:schemeClr val="tx2"/>
                </a:solidFill>
              </a:defRPr>
            </a:lvl1pPr>
          </a:lstStyle>
          <a:p>
            <a:pPr lvl="0"/>
            <a:r>
              <a:rPr lang="en-US" dirty="0" smtClean="0"/>
              <a:t>- Click to edit name or subtext</a:t>
            </a:r>
            <a:endParaRPr lang="en-US" dirty="0"/>
          </a:p>
        </p:txBody>
      </p:sp>
      <p:sp>
        <p:nvSpPr>
          <p:cNvPr id="16"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fld id="{276FB33B-BCEE-4E25-B97B-A564B0E1024B}" type="datetime1">
              <a:rPr lang="en-US" smtClean="0">
                <a:solidFill>
                  <a:srgbClr val="FFFFFF"/>
                </a:solidFill>
              </a:rPr>
              <a:pPr/>
              <a:t>9/24/2019</a:t>
            </a:fld>
            <a:endParaRPr lang="en-US" dirty="0">
              <a:solidFill>
                <a:srgbClr val="FFFFFF"/>
              </a:solidFill>
            </a:endParaRPr>
          </a:p>
        </p:txBody>
      </p:sp>
      <p:sp>
        <p:nvSpPr>
          <p:cNvPr id="18"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1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1820672"/>
      </p:ext>
    </p:extLst>
  </p:cSld>
  <p:clrMapOvr>
    <a:masterClrMapping/>
  </p:clrMapOvr>
  <p:timing>
    <p:tnLst>
      <p:par>
        <p:cTn id="1" dur="indefinite" restart="never" nodeType="tmRoot"/>
      </p:par>
    </p:tnLst>
  </p:timing>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Full Image Black Circle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9144000" cy="6858000"/>
          </a:xfrm>
        </p:spPr>
        <p:txBody>
          <a:bodyPr/>
          <a:lstStyle/>
          <a:p>
            <a:endParaRPr lang="en-US" dirty="0"/>
          </a:p>
        </p:txBody>
      </p:sp>
      <p:sp>
        <p:nvSpPr>
          <p:cNvPr id="2" name="Title 1"/>
          <p:cNvSpPr>
            <a:spLocks noGrp="1"/>
          </p:cNvSpPr>
          <p:nvPr>
            <p:ph type="title" hasCustomPrompt="1"/>
          </p:nvPr>
        </p:nvSpPr>
        <p:spPr>
          <a:xfrm>
            <a:off x="4609968" y="685800"/>
            <a:ext cx="4114800" cy="5486400"/>
          </a:xfrm>
          <a:prstGeom prst="ellipse">
            <a:avLst/>
          </a:prstGeom>
          <a:solidFill>
            <a:srgbClr val="003865">
              <a:alpha val="87843"/>
            </a:srgbClr>
          </a:solidFill>
        </p:spPr>
        <p:txBody>
          <a:bodyPr>
            <a:noAutofit/>
          </a:bodyPr>
          <a:lstStyle>
            <a:lvl1pPr algn="ctr">
              <a:tabLst>
                <a:tab pos="1756172" algn="l"/>
                <a:tab pos="2827735" algn="l"/>
              </a:tabLst>
              <a:defRPr sz="4125" baseline="0">
                <a:solidFill>
                  <a:schemeClr val="bg1"/>
                </a:solidFill>
              </a:defRPr>
            </a:lvl1pPr>
          </a:lstStyle>
          <a:p>
            <a:r>
              <a:rPr lang="en-US" dirty="0" smtClean="0"/>
              <a:t>Click to edit title</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37C3B6E0-E413-4EA2-9B23-AF69A1623F89}" type="datetime1">
              <a:rPr lang="en-US" smtClean="0">
                <a:solidFill>
                  <a:srgbClr val="FFFFFF"/>
                </a:solidFill>
              </a:rPr>
              <a:pPr/>
              <a:t>9/24/2019</a:t>
            </a:fld>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493842052"/>
      </p:ext>
    </p:extLst>
  </p:cSld>
  <p:clrMapOvr>
    <a:masterClrMapping/>
  </p:clrMapOvr>
  <p:timing>
    <p:tnLst>
      <p:par>
        <p:cTn id="1" dur="indefinite" restart="never" nodeType="tmRoot"/>
      </p:par>
    </p:tnLst>
  </p:timing>
  <p:hf sldNum="0" hdr="0" ftr="0" dt="0"/>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Full Image Multiple Circle Overlay">
    <p:bg>
      <p:bgPr>
        <a:solidFill>
          <a:schemeClr val="bg1"/>
        </a:solidFill>
        <a:effectLst/>
      </p:bgPr>
    </p:bg>
    <p:spTree>
      <p:nvGrpSpPr>
        <p:cNvPr id="1" name=""/>
        <p:cNvGrpSpPr/>
        <p:nvPr/>
      </p:nvGrpSpPr>
      <p:grpSpPr>
        <a:xfrm>
          <a:off x="0" y="0"/>
          <a:ext cx="0" cy="0"/>
          <a:chOff x="0" y="0"/>
          <a:chExt cx="0" cy="0"/>
        </a:xfrm>
      </p:grpSpPr>
      <p:sp>
        <p:nvSpPr>
          <p:cNvPr id="10" name="Picture Placeholder 6"/>
          <p:cNvSpPr>
            <a:spLocks noGrp="1"/>
          </p:cNvSpPr>
          <p:nvPr>
            <p:ph type="pic" sz="quarter" idx="15"/>
          </p:nvPr>
        </p:nvSpPr>
        <p:spPr>
          <a:xfrm>
            <a:off x="0" y="0"/>
            <a:ext cx="9144000" cy="6858000"/>
          </a:xfrm>
        </p:spPr>
        <p:txBody>
          <a:bodyPr/>
          <a:lstStyle/>
          <a:p>
            <a:endParaRPr lang="en-US" dirty="0"/>
          </a:p>
        </p:txBody>
      </p:sp>
      <p:sp>
        <p:nvSpPr>
          <p:cNvPr id="2" name="Title 1"/>
          <p:cNvSpPr>
            <a:spLocks noGrp="1"/>
          </p:cNvSpPr>
          <p:nvPr>
            <p:ph type="title" hasCustomPrompt="1"/>
          </p:nvPr>
        </p:nvSpPr>
        <p:spPr>
          <a:xfrm>
            <a:off x="4290298" y="912530"/>
            <a:ext cx="3496041" cy="4661388"/>
          </a:xfrm>
          <a:prstGeom prst="ellipse">
            <a:avLst/>
          </a:prstGeom>
          <a:solidFill>
            <a:srgbClr val="003865">
              <a:alpha val="87843"/>
            </a:srgbClr>
          </a:solidFill>
        </p:spPr>
        <p:txBody>
          <a:bodyPr>
            <a:noAutofit/>
          </a:bodyPr>
          <a:lstStyle>
            <a:lvl1pPr algn="ctr">
              <a:tabLst>
                <a:tab pos="2827735" algn="l"/>
              </a:tabLst>
              <a:defRPr sz="3375" baseline="0">
                <a:solidFill>
                  <a:schemeClr val="bg1"/>
                </a:solidFill>
              </a:defRPr>
            </a:lvl1pPr>
          </a:lstStyle>
          <a:p>
            <a:r>
              <a:rPr lang="en-US" dirty="0" smtClean="0"/>
              <a:t>Click to edit title</a:t>
            </a:r>
            <a:endParaRPr lang="en-US" dirty="0"/>
          </a:p>
        </p:txBody>
      </p:sp>
      <p:sp>
        <p:nvSpPr>
          <p:cNvPr id="9" name="Text Placeholder 7"/>
          <p:cNvSpPr>
            <a:spLocks noGrp="1"/>
          </p:cNvSpPr>
          <p:nvPr>
            <p:ph type="body" sz="quarter" idx="14" hasCustomPrompt="1"/>
          </p:nvPr>
        </p:nvSpPr>
        <p:spPr>
          <a:xfrm>
            <a:off x="7158612" y="524007"/>
            <a:ext cx="1616475" cy="2155300"/>
          </a:xfrm>
          <a:prstGeom prst="ellipse">
            <a:avLst/>
          </a:prstGeom>
          <a:solidFill>
            <a:srgbClr val="78BE21">
              <a:alpha val="87843"/>
            </a:srgbClr>
          </a:solidFill>
        </p:spPr>
        <p:txBody>
          <a:bodyPr anchor="ctr">
            <a:normAutofit/>
          </a:bodyPr>
          <a:lstStyle>
            <a:lvl1pPr marL="0" indent="0" algn="ctr">
              <a:buNone/>
              <a:defRPr sz="1875" baseline="0">
                <a:solidFill>
                  <a:schemeClr val="tx2"/>
                </a:solidFill>
                <a:latin typeface="+mn-lt"/>
              </a:defRPr>
            </a:lvl1pPr>
          </a:lstStyle>
          <a:p>
            <a:pPr lvl="0"/>
            <a:r>
              <a:rPr lang="en-US" dirty="0" smtClean="0"/>
              <a:t>Second Point</a:t>
            </a:r>
            <a:endParaRPr lang="en-US" dirty="0"/>
          </a:p>
        </p:txBody>
      </p:sp>
      <p:sp>
        <p:nvSpPr>
          <p:cNvPr id="8" name="Text Placeholder 7"/>
          <p:cNvSpPr>
            <a:spLocks noGrp="1"/>
          </p:cNvSpPr>
          <p:nvPr>
            <p:ph type="body" sz="quarter" idx="13" hasCustomPrompt="1"/>
          </p:nvPr>
        </p:nvSpPr>
        <p:spPr>
          <a:xfrm>
            <a:off x="6938251" y="3581845"/>
            <a:ext cx="1978484" cy="2637978"/>
          </a:xfrm>
          <a:prstGeom prst="ellipse">
            <a:avLst/>
          </a:prstGeom>
          <a:solidFill>
            <a:srgbClr val="000000">
              <a:alpha val="87843"/>
            </a:srgbClr>
          </a:solidFill>
        </p:spPr>
        <p:txBody>
          <a:bodyPr anchor="ctr">
            <a:normAutofit/>
          </a:bodyPr>
          <a:lstStyle>
            <a:lvl1pPr marL="0" indent="0" algn="ctr">
              <a:buNone/>
              <a:defRPr sz="1875" baseline="0">
                <a:solidFill>
                  <a:schemeClr val="bg1"/>
                </a:solidFill>
                <a:latin typeface="+mn-lt"/>
              </a:defRPr>
            </a:lvl1pPr>
          </a:lstStyle>
          <a:p>
            <a:pPr lvl="0"/>
            <a:r>
              <a:rPr lang="en-US" dirty="0" smtClean="0"/>
              <a:t>Third Point</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438A7556-21FA-4204-9DD6-1F6FDEC2C796}" type="datetime1">
              <a:rPr lang="en-US" smtClean="0">
                <a:solidFill>
                  <a:srgbClr val="FFFFFF"/>
                </a:solidFill>
              </a:rPr>
              <a:pPr/>
              <a:t>9/24/2019</a:t>
            </a:fld>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341377084"/>
      </p:ext>
    </p:extLst>
  </p:cSld>
  <p:clrMapOvr>
    <a:masterClrMapping/>
  </p:clrMapOvr>
  <p:timing>
    <p:tnLst>
      <p:par>
        <p:cTn id="1" dur="indefinite" restart="never" nodeType="tmRoot"/>
      </p:par>
    </p:tnLst>
  </p:timing>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smtClean="0"/>
              <a:t>Click to edit title</a:t>
            </a:r>
            <a:endParaRPr lang="en-US" dirty="0"/>
          </a:p>
        </p:txBody>
      </p:sp>
      <p:sp>
        <p:nvSpPr>
          <p:cNvPr id="5" name="Content Placeholder 4"/>
          <p:cNvSpPr>
            <a:spLocks noGrp="1"/>
          </p:cNvSpPr>
          <p:nvPr>
            <p:ph sz="quarter" idx="10"/>
          </p:nvPr>
        </p:nvSpPr>
        <p:spPr>
          <a:xfrm>
            <a:off x="628650" y="1366346"/>
            <a:ext cx="78867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fld id="{F4B91AA0-3BA7-4036-A3DA-317C6C4FFA29}" type="datetime1">
              <a:rPr lang="en-US" smtClean="0">
                <a:solidFill>
                  <a:srgbClr val="FFFFFF"/>
                </a:solidFill>
              </a:rPr>
              <a:pPr/>
              <a:t>9/24/2019</a:t>
            </a:fld>
            <a:endParaRPr lang="en-US" dirty="0">
              <a:solidFill>
                <a:srgbClr val="FFFFFF"/>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481283335"/>
      </p:ext>
    </p:extLst>
  </p:cSld>
  <p:clrMapOvr>
    <a:masterClrMapping/>
  </p:clrMapOvr>
  <p:timing>
    <p:tnLst>
      <p:par>
        <p:cTn id="1" dur="indefinite" restart="never" nodeType="tmRoot"/>
      </p:par>
    </p:tnLst>
  </p:timing>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Quote Black Box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9144000" cy="6858000"/>
          </a:xfrm>
        </p:spPr>
        <p:txBody>
          <a:bodyPr/>
          <a:lstStyle/>
          <a:p>
            <a:endParaRPr lang="en-US"/>
          </a:p>
        </p:txBody>
      </p:sp>
      <p:sp>
        <p:nvSpPr>
          <p:cNvPr id="2" name="Title 1"/>
          <p:cNvSpPr>
            <a:spLocks noGrp="1"/>
          </p:cNvSpPr>
          <p:nvPr>
            <p:ph type="title" hasCustomPrompt="1"/>
          </p:nvPr>
        </p:nvSpPr>
        <p:spPr>
          <a:xfrm>
            <a:off x="1724607" y="1609867"/>
            <a:ext cx="5694788" cy="3638266"/>
          </a:xfrm>
          <a:solidFill>
            <a:srgbClr val="003865">
              <a:alpha val="87843"/>
            </a:srgbClr>
          </a:solidFill>
        </p:spPr>
        <p:txBody>
          <a:bodyPr>
            <a:noAutofit/>
          </a:bodyPr>
          <a:lstStyle>
            <a:lvl1pPr algn="ctr">
              <a:spcAft>
                <a:spcPts val="750"/>
              </a:spcAft>
              <a:tabLst>
                <a:tab pos="2827735" algn="l"/>
              </a:tabLst>
              <a:defRPr sz="5250" baseline="0">
                <a:solidFill>
                  <a:schemeClr val="bg1"/>
                </a:solidFill>
              </a:defRPr>
            </a:lvl1pPr>
          </a:lstStyle>
          <a:p>
            <a:r>
              <a:rPr lang="en-US" dirty="0" smtClean="0"/>
              <a:t>Quote or </a:t>
            </a:r>
            <a:br>
              <a:rPr lang="en-US" dirty="0" smtClean="0"/>
            </a:br>
            <a:r>
              <a:rPr lang="en-US" dirty="0" smtClean="0"/>
              <a:t>Statement</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0EB49D9C-C4C1-46A9-AED8-599F8B47287F}" type="datetime1">
              <a:rPr lang="en-US" smtClean="0">
                <a:solidFill>
                  <a:srgbClr val="FFFFFF"/>
                </a:solidFill>
              </a:rPr>
              <a:pPr/>
              <a:t>9/24/2019</a:t>
            </a:fld>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426703892"/>
      </p:ext>
    </p:extLst>
  </p:cSld>
  <p:clrMapOvr>
    <a:masterClrMapping/>
  </p:clrMapOvr>
  <p:timing>
    <p:tnLst>
      <p:par>
        <p:cTn id="1" dur="indefinite" restart="never" nodeType="tmRoot"/>
      </p:par>
    </p:tnLst>
  </p:timing>
  <p:hf sldNum="0" hdr="0" ftr="0" dt="0"/>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Quote Solid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628650" y="1389686"/>
            <a:ext cx="7886700" cy="1340989"/>
          </a:xfrm>
        </p:spPr>
        <p:txBody>
          <a:bodyPr>
            <a:noAutofit/>
          </a:bodyPr>
          <a:lstStyle>
            <a:lvl1pPr algn="ctr">
              <a:tabLst>
                <a:tab pos="2827735" algn="l"/>
              </a:tabLst>
              <a:defRPr sz="5250">
                <a:solidFill>
                  <a:schemeClr val="accent2"/>
                </a:solidFill>
              </a:defRPr>
            </a:lvl1pPr>
          </a:lstStyle>
          <a:p>
            <a:r>
              <a:rPr lang="en-US" dirty="0" smtClean="0"/>
              <a:t>Quote or Statement</a:t>
            </a:r>
            <a:endParaRPr lang="en-US" dirty="0"/>
          </a:p>
        </p:txBody>
      </p:sp>
      <p:sp>
        <p:nvSpPr>
          <p:cNvPr id="10" name="Text Placeholder 6"/>
          <p:cNvSpPr>
            <a:spLocks noGrp="1"/>
          </p:cNvSpPr>
          <p:nvPr>
            <p:ph type="body" sz="quarter" idx="13" hasCustomPrompt="1"/>
          </p:nvPr>
        </p:nvSpPr>
        <p:spPr>
          <a:xfrm>
            <a:off x="628650" y="2925700"/>
            <a:ext cx="7886700" cy="2673435"/>
          </a:xfrm>
        </p:spPr>
        <p:txBody>
          <a:bodyPr anchor="ctr"/>
          <a:lstStyle>
            <a:lvl1pPr marL="0" indent="0" algn="ctr">
              <a:lnSpc>
                <a:spcPct val="100000"/>
              </a:lnSpc>
              <a:spcBef>
                <a:spcPts val="0"/>
              </a:spcBef>
              <a:buClr>
                <a:schemeClr val="bg1"/>
              </a:buClr>
              <a:buFont typeface="Arial" panose="020B0604020202020204" pitchFamily="34" charset="0"/>
              <a:buNone/>
              <a:defRPr>
                <a:solidFill>
                  <a:schemeClr val="bg1"/>
                </a:solidFill>
              </a:defRPr>
            </a:lvl1pPr>
          </a:lstStyle>
          <a:p>
            <a:pPr lvl="0"/>
            <a:r>
              <a:rPr lang="en-US" dirty="0" smtClean="0"/>
              <a:t>Make a secondary statement here.</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D094F804-653A-41F1-A565-1098D9DEB37A}" type="datetime1">
              <a:rPr lang="en-US" smtClean="0">
                <a:solidFill>
                  <a:srgbClr val="FFFFFF"/>
                </a:solidFill>
              </a:rPr>
              <a:pPr/>
              <a:t>9/24/2019</a:t>
            </a:fld>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657129650"/>
      </p:ext>
    </p:extLst>
  </p:cSld>
  <p:clrMapOvr>
    <a:masterClrMapping/>
  </p:clrMapOvr>
  <p:timing>
    <p:tnLst>
      <p:par>
        <p:cTn id="1" dur="indefinite" restart="never" nodeType="tmRoot"/>
      </p:par>
    </p:tnLst>
  </p:timing>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Quote Solid Light Background">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0" y="1389686"/>
            <a:ext cx="9144000" cy="1340989"/>
          </a:xfrm>
          <a:solidFill>
            <a:schemeClr val="tx1"/>
          </a:solidFill>
        </p:spPr>
        <p:txBody>
          <a:bodyPr>
            <a:noAutofit/>
          </a:bodyPr>
          <a:lstStyle>
            <a:lvl1pPr algn="ctr">
              <a:tabLst>
                <a:tab pos="2827735" algn="l"/>
              </a:tabLst>
              <a:defRPr sz="5250">
                <a:solidFill>
                  <a:schemeClr val="accent2"/>
                </a:solidFill>
              </a:defRPr>
            </a:lvl1pPr>
          </a:lstStyle>
          <a:p>
            <a:r>
              <a:rPr lang="en-US" dirty="0" smtClean="0"/>
              <a:t>Quote or Statement</a:t>
            </a:r>
            <a:endParaRPr lang="en-US" dirty="0"/>
          </a:p>
        </p:txBody>
      </p:sp>
      <p:sp>
        <p:nvSpPr>
          <p:cNvPr id="8" name="Text Placeholder 6"/>
          <p:cNvSpPr>
            <a:spLocks noGrp="1"/>
          </p:cNvSpPr>
          <p:nvPr>
            <p:ph type="body" sz="quarter" idx="13" hasCustomPrompt="1"/>
          </p:nvPr>
        </p:nvSpPr>
        <p:spPr>
          <a:xfrm>
            <a:off x="628650" y="2925700"/>
            <a:ext cx="7886700" cy="2673435"/>
          </a:xfrm>
        </p:spPr>
        <p:txBody>
          <a:bodyPr anchor="ctr"/>
          <a:lstStyle>
            <a:lvl1pPr marL="0" indent="0" algn="ctr">
              <a:lnSpc>
                <a:spcPct val="100000"/>
              </a:lnSpc>
              <a:spcBef>
                <a:spcPts val="0"/>
              </a:spcBef>
              <a:buFont typeface="Arial" panose="020B0604020202020204" pitchFamily="34" charset="0"/>
              <a:buNone/>
              <a:defRPr>
                <a:solidFill>
                  <a:schemeClr val="tx1"/>
                </a:solidFill>
              </a:defRPr>
            </a:lvl1pPr>
          </a:lstStyle>
          <a:p>
            <a:pPr lvl="0"/>
            <a:r>
              <a:rPr lang="en-US" dirty="0" smtClean="0"/>
              <a:t>Make a secondary statement here.</a:t>
            </a:r>
            <a:endParaRPr lang="en-US" dirty="0"/>
          </a:p>
        </p:txBody>
      </p:sp>
      <p:sp>
        <p:nvSpPr>
          <p:cNvPr id="3" name="Date Placeholder 2"/>
          <p:cNvSpPr>
            <a:spLocks noGrp="1"/>
          </p:cNvSpPr>
          <p:nvPr>
            <p:ph type="dt" sz="half" idx="10"/>
          </p:nvPr>
        </p:nvSpPr>
        <p:spPr/>
        <p:txBody>
          <a:bodyPr/>
          <a:lstStyle/>
          <a:p>
            <a:fld id="{466A75E6-E45B-4C5D-981E-7C8ED0C72F5D}" type="datetime1">
              <a:rPr lang="en-US" smtClean="0">
                <a:solidFill>
                  <a:srgbClr val="000000"/>
                </a:solidFill>
              </a:rPr>
              <a:pPr/>
              <a:t>9/24/2019</a:t>
            </a:fld>
            <a:endParaRPr lang="en-US" dirty="0">
              <a:solidFill>
                <a:srgbClr val="000000"/>
              </a:solidFill>
            </a:endParaRPr>
          </a:p>
        </p:txBody>
      </p:sp>
      <p:sp>
        <p:nvSpPr>
          <p:cNvPr id="5" name="Footer Placeholder 4"/>
          <p:cNvSpPr>
            <a:spLocks noGrp="1"/>
          </p:cNvSpPr>
          <p:nvPr>
            <p:ph type="ftr" sz="quarter" idx="12"/>
          </p:nvPr>
        </p:nvSpPr>
        <p:spPr/>
        <p:txBody>
          <a:bodyPr/>
          <a:lstStyle>
            <a:lvl1pPr>
              <a:defRPr>
                <a:solidFill>
                  <a:schemeClr val="tx2"/>
                </a:solidFill>
              </a:defRPr>
            </a:lvl1pPr>
          </a:lstStyle>
          <a:p>
            <a:r>
              <a:rPr lang="en-US" dirty="0" smtClean="0">
                <a:solidFill>
                  <a:srgbClr val="000000"/>
                </a:solidFill>
              </a:rPr>
              <a:t>Optional Tagline Goes Here |  mndot.gov/</a:t>
            </a:r>
            <a:endParaRPr lang="en-US" dirty="0">
              <a:solidFill>
                <a:srgbClr val="000000"/>
              </a:solidFill>
            </a:endParaRPr>
          </a:p>
        </p:txBody>
      </p:sp>
      <p:sp>
        <p:nvSpPr>
          <p:cNvPr id="4" name="Slide Number Placeholder 3"/>
          <p:cNvSpPr>
            <a:spLocks noGrp="1"/>
          </p:cNvSpPr>
          <p:nvPr>
            <p:ph type="sldNum" sz="quarter" idx="11"/>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072805674"/>
      </p:ext>
    </p:extLst>
  </p:cSld>
  <p:clrMapOvr>
    <a:masterClrMapping/>
  </p:clrMapOvr>
  <p:timing>
    <p:tnLst>
      <p:par>
        <p:cTn id="1" dur="indefinite" restart="never" nodeType="tmRoot"/>
      </p:par>
    </p:tnLst>
  </p:timing>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userDrawn="1">
  <p:cSld name="Quote Full Image Background">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4" hasCustomPrompt="1"/>
          </p:nvPr>
        </p:nvSpPr>
        <p:spPr>
          <a:xfrm>
            <a:off x="0" y="0"/>
            <a:ext cx="9144000" cy="6858000"/>
          </a:xfrm>
        </p:spPr>
        <p:txBody>
          <a:bodyPr/>
          <a:lstStyle>
            <a:lvl1pPr>
              <a:defRPr/>
            </a:lvl1pPr>
          </a:lstStyle>
          <a:p>
            <a:r>
              <a:rPr lang="en-US" dirty="0" smtClean="0"/>
              <a:t>Click icon to edit background picture</a:t>
            </a:r>
            <a:endParaRPr lang="en-US" dirty="0"/>
          </a:p>
        </p:txBody>
      </p:sp>
      <p:sp>
        <p:nvSpPr>
          <p:cNvPr id="12" name="Title 1"/>
          <p:cNvSpPr>
            <a:spLocks noGrp="1"/>
          </p:cNvSpPr>
          <p:nvPr>
            <p:ph type="title" hasCustomPrompt="1"/>
          </p:nvPr>
        </p:nvSpPr>
        <p:spPr>
          <a:xfrm>
            <a:off x="628650" y="1389686"/>
            <a:ext cx="7886700" cy="1340989"/>
          </a:xfrm>
        </p:spPr>
        <p:txBody>
          <a:bodyPr>
            <a:noAutofit/>
          </a:bodyPr>
          <a:lstStyle>
            <a:lvl1pPr algn="ctr">
              <a:tabLst>
                <a:tab pos="2827735" algn="l"/>
              </a:tabLst>
              <a:defRPr sz="5250">
                <a:solidFill>
                  <a:schemeClr val="bg1"/>
                </a:solidFill>
              </a:defRPr>
            </a:lvl1pPr>
          </a:lstStyle>
          <a:p>
            <a:r>
              <a:rPr lang="en-US" dirty="0" smtClean="0"/>
              <a:t>Quote or Statement</a:t>
            </a:r>
            <a:endParaRPr lang="en-US" dirty="0"/>
          </a:p>
        </p:txBody>
      </p:sp>
      <p:sp>
        <p:nvSpPr>
          <p:cNvPr id="13" name="Text Placeholder 6"/>
          <p:cNvSpPr>
            <a:spLocks noGrp="1"/>
          </p:cNvSpPr>
          <p:nvPr>
            <p:ph type="body" sz="quarter" idx="13" hasCustomPrompt="1"/>
          </p:nvPr>
        </p:nvSpPr>
        <p:spPr>
          <a:xfrm>
            <a:off x="628650" y="2925700"/>
            <a:ext cx="7886700" cy="2673435"/>
          </a:xfrm>
        </p:spPr>
        <p:txBody>
          <a:bodyPr anchor="ctr"/>
          <a:lstStyle>
            <a:lvl1pPr marL="0" indent="0" algn="ctr">
              <a:lnSpc>
                <a:spcPct val="100000"/>
              </a:lnSpc>
              <a:spcBef>
                <a:spcPts val="0"/>
              </a:spcBef>
              <a:buNone/>
              <a:defRPr>
                <a:solidFill>
                  <a:schemeClr val="bg1"/>
                </a:solidFill>
              </a:defRPr>
            </a:lvl1pPr>
          </a:lstStyle>
          <a:p>
            <a:pPr lvl="0"/>
            <a:r>
              <a:rPr lang="en-US" dirty="0" smtClean="0"/>
              <a:t>Make a secondary statement here.</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F8B25D9D-5365-41CD-BF43-4FFFCBF4BBDA}" type="datetime1">
              <a:rPr lang="en-US" smtClean="0">
                <a:solidFill>
                  <a:srgbClr val="FFFFFF"/>
                </a:solidFill>
              </a:rPr>
              <a:pPr/>
              <a:t>9/24/2019</a:t>
            </a:fld>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334797853"/>
      </p:ext>
    </p:extLst>
  </p:cSld>
  <p:clrMapOvr>
    <a:masterClrMapping/>
  </p:clrMapOvr>
  <p:timing>
    <p:tnLst>
      <p:par>
        <p:cTn id="1" dur="indefinite" restart="never" nodeType="tmRoot"/>
      </p:par>
    </p:tnLst>
  </p:timing>
  <p:hf sldNum="0" hdr="0" ftr="0" dt="0"/>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Big Number - Image Background">
    <p:bg>
      <p:bgPr>
        <a:solidFill>
          <a:schemeClr val="bg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a:xfrm>
            <a:off x="0" y="0"/>
            <a:ext cx="9144000" cy="6858000"/>
          </a:xfrm>
        </p:spPr>
        <p:txBody>
          <a:bodyPr/>
          <a:lstStyle/>
          <a:p>
            <a:endParaRPr lang="en-US"/>
          </a:p>
        </p:txBody>
      </p:sp>
      <p:sp>
        <p:nvSpPr>
          <p:cNvPr id="2" name="Title 1"/>
          <p:cNvSpPr>
            <a:spLocks noGrp="1"/>
          </p:cNvSpPr>
          <p:nvPr>
            <p:ph type="title" hasCustomPrompt="1"/>
          </p:nvPr>
        </p:nvSpPr>
        <p:spPr>
          <a:xfrm>
            <a:off x="4068104" y="624469"/>
            <a:ext cx="3898746" cy="5072440"/>
          </a:xfrm>
          <a:prstGeom prst="ellipse">
            <a:avLst/>
          </a:prstGeom>
          <a:solidFill>
            <a:schemeClr val="bg1"/>
          </a:solidFill>
        </p:spPr>
        <p:txBody>
          <a:bodyPr>
            <a:noAutofit/>
          </a:bodyPr>
          <a:lstStyle>
            <a:lvl1pPr algn="ctr">
              <a:tabLst>
                <a:tab pos="2827735" algn="l"/>
              </a:tabLst>
              <a:defRPr sz="4500" baseline="0">
                <a:solidFill>
                  <a:schemeClr val="accent1"/>
                </a:solidFill>
              </a:defRPr>
            </a:lvl1pPr>
          </a:lstStyle>
          <a:p>
            <a:r>
              <a:rPr lang="en-US" dirty="0" smtClean="0"/>
              <a:t>Click to edit title.</a:t>
            </a:r>
            <a:endParaRPr lang="en-US" dirty="0"/>
          </a:p>
        </p:txBody>
      </p:sp>
      <p:sp>
        <p:nvSpPr>
          <p:cNvPr id="9" name="Text Placeholder 8"/>
          <p:cNvSpPr>
            <a:spLocks noGrp="1"/>
          </p:cNvSpPr>
          <p:nvPr>
            <p:ph type="body" sz="quarter" idx="15" hasCustomPrompt="1"/>
          </p:nvPr>
        </p:nvSpPr>
        <p:spPr>
          <a:xfrm>
            <a:off x="754099" y="0"/>
            <a:ext cx="2989660" cy="5086350"/>
          </a:xfrm>
        </p:spPr>
        <p:txBody>
          <a:bodyPr>
            <a:noAutofit/>
          </a:bodyPr>
          <a:lstStyle>
            <a:lvl1pPr marL="0" indent="0" algn="ctr">
              <a:spcBef>
                <a:spcPts val="0"/>
              </a:spcBef>
              <a:spcAft>
                <a:spcPts val="0"/>
              </a:spcAft>
              <a:buNone/>
              <a:defRPr sz="30000" i="0">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dirty="0" smtClean="0"/>
              <a:t>2</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8CC894EF-7DC0-4B7C-83F8-29D989AA60F6}" type="datetime1">
              <a:rPr lang="en-US" smtClean="0">
                <a:solidFill>
                  <a:srgbClr val="FFFFFF"/>
                </a:solidFill>
              </a:rPr>
              <a:pPr/>
              <a:t>9/24/2019</a:t>
            </a:fld>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715314786"/>
      </p:ext>
    </p:extLst>
  </p:cSld>
  <p:clrMapOvr>
    <a:masterClrMapping/>
  </p:clrMapOvr>
  <p:timing>
    <p:tnLst>
      <p:par>
        <p:cTn id="1" dur="indefinite" restart="never" nodeType="tmRoot"/>
      </p:par>
    </p:tnLst>
  </p:timing>
  <p:hf sldNum="0" hdr="0" ftr="0" dt="0"/>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userDrawn="1">
  <p:cSld name="Big Number -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068104" y="624469"/>
            <a:ext cx="3898746" cy="5072440"/>
          </a:xfrm>
          <a:prstGeom prst="ellipse">
            <a:avLst/>
          </a:prstGeom>
          <a:solidFill>
            <a:schemeClr val="bg1"/>
          </a:solidFill>
        </p:spPr>
        <p:txBody>
          <a:bodyPr>
            <a:noAutofit/>
          </a:bodyPr>
          <a:lstStyle>
            <a:lvl1pPr algn="ctr">
              <a:tabLst>
                <a:tab pos="2827735" algn="l"/>
              </a:tabLst>
              <a:defRPr sz="4500" baseline="0">
                <a:solidFill>
                  <a:schemeClr val="accent1"/>
                </a:solidFill>
              </a:defRPr>
            </a:lvl1pPr>
          </a:lstStyle>
          <a:p>
            <a:r>
              <a:rPr lang="en-US" dirty="0" smtClean="0"/>
              <a:t>Click to edit title.</a:t>
            </a:r>
            <a:endParaRPr lang="en-US" dirty="0"/>
          </a:p>
        </p:txBody>
      </p:sp>
      <p:sp>
        <p:nvSpPr>
          <p:cNvPr id="10" name="Text Placeholder 8"/>
          <p:cNvSpPr>
            <a:spLocks noGrp="1"/>
          </p:cNvSpPr>
          <p:nvPr>
            <p:ph type="body" sz="quarter" idx="15" hasCustomPrompt="1"/>
          </p:nvPr>
        </p:nvSpPr>
        <p:spPr>
          <a:xfrm>
            <a:off x="754099" y="0"/>
            <a:ext cx="2989660" cy="5086350"/>
          </a:xfrm>
        </p:spPr>
        <p:txBody>
          <a:bodyPr>
            <a:noAutofit/>
          </a:bodyPr>
          <a:lstStyle>
            <a:lvl1pPr marL="0" indent="0" algn="ctr">
              <a:spcBef>
                <a:spcPts val="0"/>
              </a:spcBef>
              <a:spcAft>
                <a:spcPts val="0"/>
              </a:spcAft>
              <a:buNone/>
              <a:defRPr sz="30000" i="0">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dirty="0" smtClean="0"/>
              <a:t>2</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578DBCF0-11C3-4F19-90D9-2EE7F00784FE}" type="datetime1">
              <a:rPr lang="en-US" smtClean="0">
                <a:solidFill>
                  <a:srgbClr val="FFFFFF"/>
                </a:solidFill>
              </a:rPr>
              <a:pPr/>
              <a:t>9/24/2019</a:t>
            </a:fld>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255169741"/>
      </p:ext>
    </p:extLst>
  </p:cSld>
  <p:clrMapOvr>
    <a:masterClrMapping/>
  </p:clrMapOvr>
  <p:timing>
    <p:tnLst>
      <p:par>
        <p:cTn id="1" dur="indefinite" restart="never" nodeType="tmRoot"/>
      </p:par>
    </p:tnLst>
  </p:timing>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1_Quote Solid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28650" y="2212734"/>
            <a:ext cx="7886700" cy="1472163"/>
          </a:xfrm>
        </p:spPr>
        <p:txBody>
          <a:bodyPr>
            <a:noAutofit/>
          </a:bodyPr>
          <a:lstStyle>
            <a:lvl1pPr algn="ctr">
              <a:tabLst>
                <a:tab pos="2827735" algn="l"/>
              </a:tabLst>
              <a:defRPr sz="5250">
                <a:solidFill>
                  <a:schemeClr val="bg1"/>
                </a:solidFill>
              </a:defRPr>
            </a:lvl1pPr>
          </a:lstStyle>
          <a:p>
            <a:r>
              <a:rPr lang="en-US" dirty="0" smtClean="0"/>
              <a:t>Thank you!</a:t>
            </a:r>
            <a:endParaRPr lang="en-US" dirty="0"/>
          </a:p>
        </p:txBody>
      </p:sp>
      <p:sp>
        <p:nvSpPr>
          <p:cNvPr id="11" name="Text Placeholder 6"/>
          <p:cNvSpPr>
            <a:spLocks noGrp="1"/>
          </p:cNvSpPr>
          <p:nvPr>
            <p:ph type="body" sz="quarter" idx="13" hasCustomPrompt="1"/>
          </p:nvPr>
        </p:nvSpPr>
        <p:spPr>
          <a:xfrm>
            <a:off x="628650" y="3684897"/>
            <a:ext cx="7886700" cy="2517600"/>
          </a:xfrm>
        </p:spPr>
        <p:txBody>
          <a:bodyPr anchor="ctr"/>
          <a:lstStyle>
            <a:lvl1pPr marL="0" indent="0" algn="ctr">
              <a:lnSpc>
                <a:spcPct val="100000"/>
              </a:lnSpc>
              <a:spcBef>
                <a:spcPts val="0"/>
              </a:spcBef>
              <a:buNone/>
              <a:defRPr baseline="0">
                <a:solidFill>
                  <a:schemeClr val="bg1"/>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firstname.lastname@state.mn.us</a:t>
            </a:r>
          </a:p>
          <a:p>
            <a:pPr lvl="0"/>
            <a:r>
              <a:rPr lang="en-US" dirty="0" smtClean="0"/>
              <a:t>555-555-5555</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D094F804-653A-41F1-A565-1098D9DEB37A}" type="datetime1">
              <a:rPr lang="en-US" smtClean="0">
                <a:solidFill>
                  <a:srgbClr val="FFFFFF"/>
                </a:solidFill>
              </a:rPr>
              <a:pPr/>
              <a:t>9/24/2019</a:t>
            </a:fld>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
        <p:nvSpPr>
          <p:cNvPr id="8" name="Rectangle 7"/>
          <p:cNvSpPr/>
          <p:nvPr userDrawn="1"/>
        </p:nvSpPr>
        <p:spPr>
          <a:xfrm>
            <a:off x="0" y="0"/>
            <a:ext cx="9144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pic>
        <p:nvPicPr>
          <p:cNvPr id="10" name="MN.IT Service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41264" y="630935"/>
            <a:ext cx="2893869" cy="457200"/>
          </a:xfrm>
          <a:prstGeom prst="rect">
            <a:avLst/>
          </a:prstGeom>
        </p:spPr>
      </p:pic>
    </p:spTree>
    <p:extLst>
      <p:ext uri="{BB962C8B-B14F-4D97-AF65-F5344CB8AC3E}">
        <p14:creationId xmlns:p14="http://schemas.microsoft.com/office/powerpoint/2010/main" val="836840223"/>
      </p:ext>
    </p:extLst>
  </p:cSld>
  <p:clrMapOvr>
    <a:masterClrMapping/>
  </p:clrMapOvr>
  <p:timing>
    <p:tnLst>
      <p:par>
        <p:cTn id="1" dur="indefinite" restart="never" nodeType="tmRoot"/>
      </p:par>
    </p:tnLst>
  </p:timing>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userDrawn="1">
  <p:cSld name="2_Quote Solid Light Background">
    <p:bg>
      <p:bgPr>
        <a:solidFill>
          <a:srgbClr val="E8E8E8"/>
        </a:soli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0" y="1651380"/>
            <a:ext cx="9144000" cy="1733266"/>
          </a:xfrm>
          <a:solidFill>
            <a:schemeClr val="tx1"/>
          </a:solidFill>
        </p:spPr>
        <p:txBody>
          <a:bodyPr>
            <a:noAutofit/>
          </a:bodyPr>
          <a:lstStyle>
            <a:lvl1pPr algn="ctr">
              <a:tabLst>
                <a:tab pos="2827735" algn="l"/>
              </a:tabLst>
              <a:defRPr sz="5250">
                <a:solidFill>
                  <a:schemeClr val="bg1"/>
                </a:solidFill>
              </a:defRPr>
            </a:lvl1pPr>
          </a:lstStyle>
          <a:p>
            <a:r>
              <a:rPr lang="en-US" dirty="0" smtClean="0"/>
              <a:t>Thank you!</a:t>
            </a:r>
            <a:endParaRPr lang="en-US" dirty="0"/>
          </a:p>
        </p:txBody>
      </p:sp>
      <p:sp>
        <p:nvSpPr>
          <p:cNvPr id="8" name="Text Placeholder 6"/>
          <p:cNvSpPr>
            <a:spLocks noGrp="1"/>
          </p:cNvSpPr>
          <p:nvPr>
            <p:ph type="body" sz="quarter" idx="13" hasCustomPrompt="1"/>
          </p:nvPr>
        </p:nvSpPr>
        <p:spPr>
          <a:xfrm>
            <a:off x="628650" y="3521123"/>
            <a:ext cx="7886700" cy="2681374"/>
          </a:xfrm>
        </p:spPr>
        <p:txBody>
          <a:bodyPr anchor="ctr"/>
          <a:lstStyle>
            <a:lvl1pPr marL="0" indent="0" algn="ctr">
              <a:lnSpc>
                <a:spcPct val="100000"/>
              </a:lnSpc>
              <a:spcBef>
                <a:spcPts val="0"/>
              </a:spcBef>
              <a:buNone/>
              <a:defRPr baseline="0">
                <a:solidFill>
                  <a:schemeClr val="tx1"/>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firstname.lastname@state.mn.us</a:t>
            </a:r>
          </a:p>
          <a:p>
            <a:pPr lvl="0"/>
            <a:r>
              <a:rPr lang="en-US" dirty="0" smtClean="0"/>
              <a:t>555-555-5555</a:t>
            </a:r>
            <a:endParaRPr lang="en-US" dirty="0"/>
          </a:p>
        </p:txBody>
      </p:sp>
      <p:sp>
        <p:nvSpPr>
          <p:cNvPr id="3" name="Date Placeholder 2"/>
          <p:cNvSpPr>
            <a:spLocks noGrp="1"/>
          </p:cNvSpPr>
          <p:nvPr>
            <p:ph type="dt" sz="half" idx="10"/>
          </p:nvPr>
        </p:nvSpPr>
        <p:spPr/>
        <p:txBody>
          <a:bodyPr/>
          <a:lstStyle>
            <a:lvl1pPr>
              <a:defRPr>
                <a:solidFill>
                  <a:schemeClr val="tx2"/>
                </a:solidFill>
              </a:defRPr>
            </a:lvl1pPr>
          </a:lstStyle>
          <a:p>
            <a:fld id="{466A75E6-E45B-4C5D-981E-7C8ED0C72F5D}" type="datetime1">
              <a:rPr lang="en-US" smtClean="0">
                <a:solidFill>
                  <a:srgbClr val="000000"/>
                </a:solidFill>
              </a:rPr>
              <a:pPr/>
              <a:t>9/24/2019</a:t>
            </a:fld>
            <a:endParaRPr lang="en-US" dirty="0">
              <a:solidFill>
                <a:srgbClr val="000000"/>
              </a:solidFill>
            </a:endParaRPr>
          </a:p>
        </p:txBody>
      </p:sp>
      <p:sp>
        <p:nvSpPr>
          <p:cNvPr id="5" name="Footer Placeholder 4"/>
          <p:cNvSpPr>
            <a:spLocks noGrp="1"/>
          </p:cNvSpPr>
          <p:nvPr>
            <p:ph type="ftr" sz="quarter" idx="12"/>
          </p:nvPr>
        </p:nvSpPr>
        <p:spPr/>
        <p:txBody>
          <a:bodyPr/>
          <a:lstStyle>
            <a:lvl1pPr>
              <a:defRPr>
                <a:solidFill>
                  <a:schemeClr val="tx1"/>
                </a:solidFill>
              </a:defRPr>
            </a:lvl1pPr>
          </a:lstStyle>
          <a:p>
            <a:r>
              <a:rPr lang="en-US" dirty="0" smtClean="0">
                <a:solidFill>
                  <a:srgbClr val="000000"/>
                </a:solidFill>
              </a:rPr>
              <a:t>Optional Tagline Goes Here</a:t>
            </a:r>
            <a:r>
              <a:rPr lang="en-US" dirty="0" smtClean="0">
                <a:solidFill>
                  <a:srgbClr val="003865"/>
                </a:solidFill>
              </a:rPr>
              <a:t> |  mndot.gov/</a:t>
            </a:r>
            <a:endParaRPr lang="en-US" dirty="0">
              <a:solidFill>
                <a:srgbClr val="000000"/>
              </a:solidFill>
            </a:endParaRPr>
          </a:p>
        </p:txBody>
      </p:sp>
      <p:sp>
        <p:nvSpPr>
          <p:cNvPr id="4" name="Slide Number Placeholder 3"/>
          <p:cNvSpPr>
            <a:spLocks noGrp="1"/>
          </p:cNvSpPr>
          <p:nvPr>
            <p:ph type="sldNum" sz="quarter" idx="11"/>
          </p:nvPr>
        </p:nvSpPr>
        <p:spPr/>
        <p:txBody>
          <a:bodyPr/>
          <a:lstStyle>
            <a:lvl1pPr>
              <a:defRPr>
                <a:solidFill>
                  <a:schemeClr val="tx2"/>
                </a:solidFill>
              </a:defRPr>
            </a:lvl1pPr>
          </a:lstStyle>
          <a:p>
            <a:fld id="{48F63A3B-78C7-47BE-AE5E-E10140E04643}" type="slidenum">
              <a:rPr lang="en-US" smtClean="0">
                <a:solidFill>
                  <a:srgbClr val="000000"/>
                </a:solidFill>
              </a:rPr>
              <a:pPr/>
              <a:t>‹#›</a:t>
            </a:fld>
            <a:endParaRPr lang="en-US" dirty="0">
              <a:solidFill>
                <a:srgbClr val="000000"/>
              </a:solidFill>
            </a:endParaRPr>
          </a:p>
        </p:txBody>
      </p:sp>
      <p:sp>
        <p:nvSpPr>
          <p:cNvPr id="6" name="Rectangle 5"/>
          <p:cNvSpPr/>
          <p:nvPr userDrawn="1"/>
        </p:nvSpPr>
        <p:spPr>
          <a:xfrm>
            <a:off x="0" y="0"/>
            <a:ext cx="9144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pic>
        <p:nvPicPr>
          <p:cNvPr id="11" name="MN.IT Service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41264" y="630936"/>
            <a:ext cx="2893869" cy="457200"/>
          </a:xfrm>
          <a:prstGeom prst="rect">
            <a:avLst/>
          </a:prstGeom>
        </p:spPr>
      </p:pic>
    </p:spTree>
    <p:extLst>
      <p:ext uri="{BB962C8B-B14F-4D97-AF65-F5344CB8AC3E}">
        <p14:creationId xmlns:p14="http://schemas.microsoft.com/office/powerpoint/2010/main" val="2956982154"/>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Content (Solid Lt Gray)">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smtClean="0"/>
              <a:t>Click to edit title</a:t>
            </a:r>
            <a:endParaRPr lang="en-US" dirty="0"/>
          </a:p>
        </p:txBody>
      </p:sp>
      <p:sp>
        <p:nvSpPr>
          <p:cNvPr id="5" name="Content Placeholder 4"/>
          <p:cNvSpPr>
            <a:spLocks noGrp="1"/>
          </p:cNvSpPr>
          <p:nvPr>
            <p:ph sz="quarter" idx="10"/>
          </p:nvPr>
        </p:nvSpPr>
        <p:spPr>
          <a:xfrm>
            <a:off x="628650" y="1366346"/>
            <a:ext cx="78867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Date Placeholder 3"/>
          <p:cNvSpPr>
            <a:spLocks noGrp="1"/>
          </p:cNvSpPr>
          <p:nvPr>
            <p:ph type="dt" sz="half" idx="2"/>
          </p:nvPr>
        </p:nvSpPr>
        <p:spPr>
          <a:xfrm>
            <a:off x="628650" y="6356351"/>
            <a:ext cx="1018943" cy="365125"/>
          </a:xfrm>
          <a:prstGeom prst="rect">
            <a:avLst/>
          </a:prstGeom>
        </p:spPr>
        <p:txBody>
          <a:bodyPr vert="horz" lIns="91440" tIns="45720" rIns="91440" bIns="45720" rtlCol="0" anchor="ctr"/>
          <a:lstStyle>
            <a:lvl1pPr algn="l">
              <a:defRPr sz="900">
                <a:solidFill>
                  <a:schemeClr val="tx2"/>
                </a:solidFill>
              </a:defRPr>
            </a:lvl1pPr>
          </a:lstStyle>
          <a:p>
            <a:fld id="{4868D85E-9AAE-43DE-B77A-6CCC9C16CBEC}" type="datetime1">
              <a:rPr lang="en-US" smtClean="0">
                <a:solidFill>
                  <a:srgbClr val="000000"/>
                </a:solidFill>
              </a:rPr>
              <a:pPr/>
              <a:t>9/24/2019</a:t>
            </a:fld>
            <a:endParaRPr lang="en-US" dirty="0">
              <a:solidFill>
                <a:srgbClr val="000000"/>
              </a:solidFill>
            </a:endParaRP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10" name="Slide Number Placeholder 5"/>
          <p:cNvSpPr>
            <a:spLocks noGrp="1"/>
          </p:cNvSpPr>
          <p:nvPr>
            <p:ph type="sldNum" sz="quarter" idx="4"/>
          </p:nvPr>
        </p:nvSpPr>
        <p:spPr>
          <a:xfrm>
            <a:off x="7418349" y="6356351"/>
            <a:ext cx="1097001" cy="365125"/>
          </a:xfrm>
          <a:prstGeom prst="rect">
            <a:avLst/>
          </a:prstGeom>
        </p:spPr>
        <p:txBody>
          <a:bodyPr vert="horz" lIns="91440" tIns="45720" rIns="91440" bIns="45720" rtlCol="0" anchor="ctr"/>
          <a:lstStyle>
            <a:lvl1pPr algn="r">
              <a:defRPr sz="900">
                <a:solidFill>
                  <a:schemeClr val="tx2"/>
                </a:solidFill>
              </a:defRPr>
            </a:lvl1p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712743640"/>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smtClean="0"/>
              <a:t>Click to edit title</a:t>
            </a:r>
            <a:endParaRPr lang="en-US" dirty="0"/>
          </a:p>
        </p:txBody>
      </p:sp>
      <p:sp>
        <p:nvSpPr>
          <p:cNvPr id="11" name="Content Placeholder 4"/>
          <p:cNvSpPr>
            <a:spLocks noGrp="1"/>
          </p:cNvSpPr>
          <p:nvPr>
            <p:ph sz="quarter" idx="10"/>
          </p:nvPr>
        </p:nvSpPr>
        <p:spPr>
          <a:xfrm>
            <a:off x="628650" y="1366346"/>
            <a:ext cx="4676215"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Picture Placeholder 2"/>
          <p:cNvSpPr>
            <a:spLocks noGrp="1"/>
          </p:cNvSpPr>
          <p:nvPr>
            <p:ph type="pic" sz="quarter" idx="13"/>
          </p:nvPr>
        </p:nvSpPr>
        <p:spPr>
          <a:xfrm>
            <a:off x="5740174" y="1364826"/>
            <a:ext cx="3403826" cy="4538434"/>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fld id="{F4B91AA0-3BA7-4036-A3DA-317C6C4FFA29}" type="datetime1">
              <a:rPr lang="en-US" smtClean="0">
                <a:solidFill>
                  <a:srgbClr val="FFFFFF"/>
                </a:solidFill>
              </a:rPr>
              <a:pPr/>
              <a:t>9/24/2019</a:t>
            </a:fld>
            <a:endParaRPr lang="en-US" dirty="0">
              <a:solidFill>
                <a:srgbClr val="FFFFFF"/>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51446391"/>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smtClean="0"/>
              <a:t>Click to edit title</a:t>
            </a:r>
            <a:endParaRPr lang="en-US" dirty="0"/>
          </a:p>
        </p:txBody>
      </p:sp>
      <p:sp>
        <p:nvSpPr>
          <p:cNvPr id="10" name="Content Placeholder 4"/>
          <p:cNvSpPr>
            <a:spLocks noGrp="1"/>
          </p:cNvSpPr>
          <p:nvPr>
            <p:ph sz="quarter" idx="10"/>
          </p:nvPr>
        </p:nvSpPr>
        <p:spPr>
          <a:xfrm>
            <a:off x="628650" y="1366346"/>
            <a:ext cx="4676215"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2"/>
          <p:cNvSpPr>
            <a:spLocks noGrp="1"/>
          </p:cNvSpPr>
          <p:nvPr>
            <p:ph type="pic" sz="quarter" idx="13"/>
          </p:nvPr>
        </p:nvSpPr>
        <p:spPr>
          <a:xfrm>
            <a:off x="5740174" y="1364826"/>
            <a:ext cx="3403826" cy="4538434"/>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fld id="{F4B91AA0-3BA7-4036-A3DA-317C6C4FFA29}" type="datetime1">
              <a:rPr lang="en-US" smtClean="0">
                <a:solidFill>
                  <a:srgbClr val="FFFFFF"/>
                </a:solidFill>
              </a:rPr>
              <a:pPr/>
              <a:t>9/24/2019</a:t>
            </a:fld>
            <a:endParaRPr lang="en-US" dirty="0">
              <a:solidFill>
                <a:srgbClr val="FFFFFF"/>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088679834"/>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Title and Content (Solid Lt Gray)">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smtClean="0"/>
              <a:t>Click to edit title</a:t>
            </a:r>
            <a:endParaRPr lang="en-US" dirty="0"/>
          </a:p>
        </p:txBody>
      </p:sp>
      <p:sp>
        <p:nvSpPr>
          <p:cNvPr id="7" name="Content Placeholder 4"/>
          <p:cNvSpPr>
            <a:spLocks noGrp="1"/>
          </p:cNvSpPr>
          <p:nvPr>
            <p:ph sz="quarter" idx="10"/>
          </p:nvPr>
        </p:nvSpPr>
        <p:spPr>
          <a:xfrm>
            <a:off x="628650" y="1366346"/>
            <a:ext cx="4676215" cy="478839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Picture Placeholder 2"/>
          <p:cNvSpPr>
            <a:spLocks noGrp="1"/>
          </p:cNvSpPr>
          <p:nvPr>
            <p:ph type="pic" sz="quarter" idx="13"/>
          </p:nvPr>
        </p:nvSpPr>
        <p:spPr>
          <a:xfrm>
            <a:off x="5740174" y="1364826"/>
            <a:ext cx="3403826" cy="4538434"/>
          </a:xfrm>
        </p:spPr>
        <p:txBody>
          <a:bodyPr/>
          <a:lstStyle>
            <a:lvl1pPr>
              <a:buClr>
                <a:schemeClr val="tx1"/>
              </a:buClr>
              <a:defRPr>
                <a:solidFill>
                  <a:schemeClr val="tx1"/>
                </a:solidFill>
              </a:defRPr>
            </a:lvl1pPr>
          </a:lstStyle>
          <a:p>
            <a:endParaRPr lang="en-US" dirty="0"/>
          </a:p>
        </p:txBody>
      </p:sp>
      <p:sp>
        <p:nvSpPr>
          <p:cNvPr id="9" name="Date Placeholder 3"/>
          <p:cNvSpPr>
            <a:spLocks noGrp="1"/>
          </p:cNvSpPr>
          <p:nvPr>
            <p:ph type="dt" sz="half" idx="2"/>
          </p:nvPr>
        </p:nvSpPr>
        <p:spPr>
          <a:xfrm>
            <a:off x="628650" y="6356351"/>
            <a:ext cx="1018943" cy="365125"/>
          </a:xfrm>
          <a:prstGeom prst="rect">
            <a:avLst/>
          </a:prstGeom>
        </p:spPr>
        <p:txBody>
          <a:bodyPr vert="horz" lIns="91440" tIns="45720" rIns="91440" bIns="45720" rtlCol="0" anchor="ctr"/>
          <a:lstStyle>
            <a:lvl1pPr algn="l">
              <a:defRPr sz="900">
                <a:solidFill>
                  <a:schemeClr val="tx2"/>
                </a:solidFill>
              </a:defRPr>
            </a:lvl1pPr>
          </a:lstStyle>
          <a:p>
            <a:fld id="{4868D85E-9AAE-43DE-B77A-6CCC9C16CBEC}" type="datetime1">
              <a:rPr lang="en-US" smtClean="0">
                <a:solidFill>
                  <a:srgbClr val="000000"/>
                </a:solidFill>
              </a:rPr>
              <a:pPr/>
              <a:t>9/24/2019</a:t>
            </a:fld>
            <a:endParaRPr lang="en-US" dirty="0">
              <a:solidFill>
                <a:srgbClr val="000000"/>
              </a:solidFill>
            </a:endParaRP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10" name="Slide Number Placeholder 5"/>
          <p:cNvSpPr>
            <a:spLocks noGrp="1"/>
          </p:cNvSpPr>
          <p:nvPr>
            <p:ph type="sldNum" sz="quarter" idx="4"/>
          </p:nvPr>
        </p:nvSpPr>
        <p:spPr>
          <a:xfrm>
            <a:off x="7418349" y="6356351"/>
            <a:ext cx="1097001" cy="365125"/>
          </a:xfrm>
          <a:prstGeom prst="rect">
            <a:avLst/>
          </a:prstGeom>
        </p:spPr>
        <p:txBody>
          <a:bodyPr vert="horz" lIns="91440" tIns="45720" rIns="91440" bIns="45720" rtlCol="0" anchor="ctr"/>
          <a:lstStyle>
            <a:lvl1pPr algn="r">
              <a:defRPr sz="900">
                <a:solidFill>
                  <a:schemeClr val="tx2"/>
                </a:solidFill>
              </a:defRPr>
            </a:lvl1p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743557542"/>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am Page (4 Up)">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8"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Click to edit title</a:t>
            </a:r>
            <a:endParaRPr lang="en-US" dirty="0"/>
          </a:p>
        </p:txBody>
      </p:sp>
      <p:sp>
        <p:nvSpPr>
          <p:cNvPr id="17" name="Rectangle 16"/>
          <p:cNvSpPr/>
          <p:nvPr userDrawn="1"/>
        </p:nvSpPr>
        <p:spPr>
          <a:xfrm>
            <a:off x="0" y="1216024"/>
            <a:ext cx="9144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6" name="Picture Placeholder 2"/>
          <p:cNvSpPr>
            <a:spLocks noGrp="1"/>
          </p:cNvSpPr>
          <p:nvPr>
            <p:ph type="pic" sz="quarter" idx="13" hasCustomPrompt="1"/>
          </p:nvPr>
        </p:nvSpPr>
        <p:spPr>
          <a:xfrm>
            <a:off x="604749" y="1981899"/>
            <a:ext cx="1571132" cy="2094842"/>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7" name="Text Placeholder 3"/>
          <p:cNvSpPr>
            <a:spLocks noGrp="1"/>
          </p:cNvSpPr>
          <p:nvPr>
            <p:ph type="body" sz="quarter" idx="15" hasCustomPrompt="1"/>
          </p:nvPr>
        </p:nvSpPr>
        <p:spPr>
          <a:xfrm>
            <a:off x="436290" y="4345147"/>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0" name="Picture Placeholder 2"/>
          <p:cNvSpPr>
            <a:spLocks noGrp="1"/>
          </p:cNvSpPr>
          <p:nvPr>
            <p:ph type="pic" sz="quarter" idx="16" hasCustomPrompt="1"/>
          </p:nvPr>
        </p:nvSpPr>
        <p:spPr>
          <a:xfrm>
            <a:off x="2734632" y="1967573"/>
            <a:ext cx="1571132" cy="2094842"/>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1" name="Text Placeholder 3"/>
          <p:cNvSpPr>
            <a:spLocks noGrp="1"/>
          </p:cNvSpPr>
          <p:nvPr>
            <p:ph type="body" sz="quarter" idx="17" hasCustomPrompt="1"/>
          </p:nvPr>
        </p:nvSpPr>
        <p:spPr>
          <a:xfrm>
            <a:off x="2566173" y="4345147"/>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2" name="Picture Placeholder 2"/>
          <p:cNvSpPr>
            <a:spLocks noGrp="1"/>
          </p:cNvSpPr>
          <p:nvPr>
            <p:ph type="pic" sz="quarter" idx="18" hasCustomPrompt="1"/>
          </p:nvPr>
        </p:nvSpPr>
        <p:spPr>
          <a:xfrm>
            <a:off x="4864515" y="1967573"/>
            <a:ext cx="1571132" cy="2094842"/>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3" name="Text Placeholder 3"/>
          <p:cNvSpPr>
            <a:spLocks noGrp="1"/>
          </p:cNvSpPr>
          <p:nvPr>
            <p:ph type="body" sz="quarter" idx="19" hasCustomPrompt="1"/>
          </p:nvPr>
        </p:nvSpPr>
        <p:spPr>
          <a:xfrm>
            <a:off x="4696056" y="4345147"/>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4" name="Picture Placeholder 2"/>
          <p:cNvSpPr>
            <a:spLocks noGrp="1"/>
          </p:cNvSpPr>
          <p:nvPr>
            <p:ph type="pic" sz="quarter" idx="20" hasCustomPrompt="1"/>
          </p:nvPr>
        </p:nvSpPr>
        <p:spPr>
          <a:xfrm>
            <a:off x="6994398" y="1967573"/>
            <a:ext cx="1571132" cy="2094842"/>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5" name="Text Placeholder 3"/>
          <p:cNvSpPr>
            <a:spLocks noGrp="1"/>
          </p:cNvSpPr>
          <p:nvPr>
            <p:ph type="body" sz="quarter" idx="21" hasCustomPrompt="1"/>
          </p:nvPr>
        </p:nvSpPr>
        <p:spPr>
          <a:xfrm>
            <a:off x="6825939" y="4341161"/>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6" name="Rectangle 15"/>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3" name="Date Placeholder 2"/>
          <p:cNvSpPr>
            <a:spLocks noGrp="1"/>
          </p:cNvSpPr>
          <p:nvPr>
            <p:ph type="dt" sz="half" idx="10"/>
          </p:nvPr>
        </p:nvSpPr>
        <p:spPr/>
        <p:txBody>
          <a:bodyPr/>
          <a:lstStyle/>
          <a:p>
            <a:fld id="{936DB2D6-5DF4-4264-A4A1-7D3EAF38D255}" type="datetime1">
              <a:rPr lang="en-US" smtClean="0">
                <a:solidFill>
                  <a:srgbClr val="000000"/>
                </a:solidFill>
              </a:rPr>
              <a:pPr/>
              <a:t>9/24/2019</a:t>
            </a:fld>
            <a:endParaRPr lang="en-US" dirty="0">
              <a:solidFill>
                <a:srgbClr val="000000"/>
              </a:solidFill>
            </a:endParaRPr>
          </a:p>
        </p:txBody>
      </p:sp>
      <p:sp>
        <p:nvSpPr>
          <p:cNvPr id="1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57046599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Logo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5"/>
            <a:ext cx="9144000" cy="1199223"/>
          </a:xfrm>
          <a:solidFill>
            <a:schemeClr val="accent1"/>
          </a:solidFill>
        </p:spPr>
        <p:txBody>
          <a:bodyPr wrap="square" lIns="182880" tIns="91440" rIns="182880" bIns="91440" spcCol="0" anchor="ctr">
            <a:normAutofit/>
          </a:bodyPr>
          <a:lstStyle>
            <a:lvl1pPr algn="ctr">
              <a:lnSpc>
                <a:spcPct val="90000"/>
              </a:lnSpc>
              <a:defRPr sz="2700" baseline="0">
                <a:solidFill>
                  <a:schemeClr val="bg1"/>
                </a:solidFill>
              </a:defRPr>
            </a:lvl1pPr>
          </a:lstStyle>
          <a:p>
            <a:r>
              <a:rPr lang="en-US" dirty="0" smtClean="0"/>
              <a:t>Click to enter the slideshow title</a:t>
            </a:r>
            <a:endParaRPr lang="en-US" dirty="0"/>
          </a:p>
        </p:txBody>
      </p:sp>
      <p:sp>
        <p:nvSpPr>
          <p:cNvPr id="3" name="Rectangle 2"/>
          <p:cNvSpPr/>
          <p:nvPr userDrawn="1"/>
        </p:nvSpPr>
        <p:spPr>
          <a:xfrm>
            <a:off x="0" y="5387787"/>
            <a:ext cx="9144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2" name="Text Placeholder 10"/>
          <p:cNvSpPr>
            <a:spLocks noGrp="1"/>
          </p:cNvSpPr>
          <p:nvPr>
            <p:ph type="body" sz="quarter" idx="14" hasCustomPrompt="1"/>
          </p:nvPr>
        </p:nvSpPr>
        <p:spPr>
          <a:xfrm>
            <a:off x="2101851" y="5644884"/>
            <a:ext cx="4940300" cy="903062"/>
          </a:xfrm>
        </p:spPr>
        <p:txBody>
          <a:bodyPr>
            <a:normAutofit/>
          </a:bodyPr>
          <a:lstStyle>
            <a:lvl1pPr marL="0" indent="0" algn="ctr">
              <a:spcBef>
                <a:spcPts val="0"/>
              </a:spcBef>
              <a:spcAft>
                <a:spcPts val="750"/>
              </a:spcAft>
              <a:buNone/>
              <a:defRPr sz="1350" baseline="0"/>
            </a:lvl1pPr>
          </a:lstStyle>
          <a:p>
            <a:r>
              <a:rPr lang="en-US" sz="1350" dirty="0" err="1" smtClean="0"/>
              <a:t>Firstname</a:t>
            </a:r>
            <a:r>
              <a:rPr lang="en-US" sz="1350" dirty="0" smtClean="0"/>
              <a:t> </a:t>
            </a:r>
            <a:r>
              <a:rPr lang="en-US" sz="1350" dirty="0" err="1" smtClean="0"/>
              <a:t>Lastname</a:t>
            </a:r>
            <a:r>
              <a:rPr lang="en-US" sz="1350" dirty="0" smtClean="0"/>
              <a:t> | Job Title</a:t>
            </a:r>
          </a:p>
          <a:p>
            <a:r>
              <a:rPr lang="en-US" sz="1350" dirty="0" smtClean="0"/>
              <a:t>Date</a:t>
            </a:r>
            <a:endParaRPr lang="en-US" dirty="0"/>
          </a:p>
        </p:txBody>
      </p:sp>
      <p:sp>
        <p:nvSpPr>
          <p:cNvPr id="18" name="Date Placeholder 17"/>
          <p:cNvSpPr>
            <a:spLocks noGrp="1"/>
          </p:cNvSpPr>
          <p:nvPr>
            <p:ph type="dt" sz="half" idx="15"/>
          </p:nvPr>
        </p:nvSpPr>
        <p:spPr/>
        <p:txBody>
          <a:bodyPr/>
          <a:lstStyle/>
          <a:p>
            <a:fld id="{D7ED242C-24FB-43A0-BCB6-43756FC812F6}" type="datetime1">
              <a:rPr lang="en-US" smtClean="0">
                <a:solidFill>
                  <a:srgbClr val="000000"/>
                </a:solidFill>
              </a:rPr>
              <a:pPr/>
              <a:t>9/24/2019</a:t>
            </a:fld>
            <a:endParaRPr lang="en-US" dirty="0">
              <a:solidFill>
                <a:srgbClr val="000000"/>
              </a:solidFill>
            </a:endParaRPr>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19" name="Slide Number Placeholder 18"/>
          <p:cNvSpPr>
            <a:spLocks noGrp="1"/>
          </p:cNvSpPr>
          <p:nvPr>
            <p:ph type="sldNum" sz="quarter" idx="16"/>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pic>
        <p:nvPicPr>
          <p:cNvPr id="4" name="MN.IT Service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09639" y="1842964"/>
            <a:ext cx="5324723" cy="841248"/>
          </a:xfrm>
          <a:prstGeom prst="rect">
            <a:avLst/>
          </a:prstGeom>
        </p:spPr>
      </p:pic>
    </p:spTree>
    <p:extLst>
      <p:ext uri="{BB962C8B-B14F-4D97-AF65-F5344CB8AC3E}">
        <p14:creationId xmlns:p14="http://schemas.microsoft.com/office/powerpoint/2010/main" val="1962537905"/>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am Page (3 Up)">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8"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Click to edit title</a:t>
            </a:r>
            <a:endParaRPr lang="en-US" dirty="0"/>
          </a:p>
        </p:txBody>
      </p:sp>
      <p:sp>
        <p:nvSpPr>
          <p:cNvPr id="17" name="Rectangle 16"/>
          <p:cNvSpPr/>
          <p:nvPr userDrawn="1"/>
        </p:nvSpPr>
        <p:spPr>
          <a:xfrm>
            <a:off x="0" y="1216024"/>
            <a:ext cx="9144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6" name="Picture Placeholder 2"/>
          <p:cNvSpPr>
            <a:spLocks noGrp="1"/>
          </p:cNvSpPr>
          <p:nvPr>
            <p:ph type="pic" sz="quarter" idx="13" hasCustomPrompt="1"/>
          </p:nvPr>
        </p:nvSpPr>
        <p:spPr>
          <a:xfrm>
            <a:off x="1179610" y="1964392"/>
            <a:ext cx="1749143" cy="2332190"/>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7" name="Text Placeholder 3"/>
          <p:cNvSpPr>
            <a:spLocks noGrp="1"/>
          </p:cNvSpPr>
          <p:nvPr>
            <p:ph type="body" sz="quarter" idx="15" hasCustomPrompt="1"/>
          </p:nvPr>
        </p:nvSpPr>
        <p:spPr>
          <a:xfrm>
            <a:off x="1101919" y="4564988"/>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0" name="Picture Placeholder 2"/>
          <p:cNvSpPr>
            <a:spLocks noGrp="1"/>
          </p:cNvSpPr>
          <p:nvPr>
            <p:ph type="pic" sz="quarter" idx="16" hasCustomPrompt="1"/>
          </p:nvPr>
        </p:nvSpPr>
        <p:spPr>
          <a:xfrm>
            <a:off x="3618406" y="1964392"/>
            <a:ext cx="1738398" cy="2317864"/>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1" name="Text Placeholder 3"/>
          <p:cNvSpPr>
            <a:spLocks noGrp="1"/>
          </p:cNvSpPr>
          <p:nvPr>
            <p:ph type="body" sz="quarter" idx="17" hasCustomPrompt="1"/>
          </p:nvPr>
        </p:nvSpPr>
        <p:spPr>
          <a:xfrm>
            <a:off x="3534177" y="4564988"/>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2" name="Picture Placeholder 2"/>
          <p:cNvSpPr>
            <a:spLocks noGrp="1"/>
          </p:cNvSpPr>
          <p:nvPr>
            <p:ph type="pic" sz="quarter" idx="18" hasCustomPrompt="1"/>
          </p:nvPr>
        </p:nvSpPr>
        <p:spPr>
          <a:xfrm>
            <a:off x="6050663" y="1964392"/>
            <a:ext cx="1738398" cy="2317864"/>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3" name="Text Placeholder 3"/>
          <p:cNvSpPr>
            <a:spLocks noGrp="1"/>
          </p:cNvSpPr>
          <p:nvPr>
            <p:ph type="body" sz="quarter" idx="19" hasCustomPrompt="1"/>
          </p:nvPr>
        </p:nvSpPr>
        <p:spPr>
          <a:xfrm>
            <a:off x="5966434" y="4564988"/>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6" name="Rectangle 15"/>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3" name="Date Placeholder 2"/>
          <p:cNvSpPr>
            <a:spLocks noGrp="1"/>
          </p:cNvSpPr>
          <p:nvPr>
            <p:ph type="dt" sz="half" idx="10"/>
          </p:nvPr>
        </p:nvSpPr>
        <p:spPr/>
        <p:txBody>
          <a:bodyPr/>
          <a:lstStyle/>
          <a:p>
            <a:fld id="{936DB2D6-5DF4-4264-A4A1-7D3EAF38D255}" type="datetime1">
              <a:rPr lang="en-US" smtClean="0">
                <a:solidFill>
                  <a:srgbClr val="000000"/>
                </a:solidFill>
              </a:rPr>
              <a:pPr/>
              <a:t>9/24/2019</a:t>
            </a:fld>
            <a:endParaRPr lang="en-US" dirty="0">
              <a:solidFill>
                <a:srgbClr val="000000"/>
              </a:solidFill>
            </a:endParaRPr>
          </a:p>
        </p:txBody>
      </p:sp>
      <p:sp>
        <p:nvSpPr>
          <p:cNvPr id="1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312501492"/>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am Page 4-Up White Vertical">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6"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Click to edit title</a:t>
            </a:r>
            <a:endParaRPr lang="en-US" dirty="0"/>
          </a:p>
        </p:txBody>
      </p:sp>
      <p:sp>
        <p:nvSpPr>
          <p:cNvPr id="6" name="Picture Placeholder 2"/>
          <p:cNvSpPr>
            <a:spLocks noGrp="1"/>
          </p:cNvSpPr>
          <p:nvPr>
            <p:ph type="pic" sz="quarter" idx="13" hasCustomPrompt="1"/>
          </p:nvPr>
        </p:nvSpPr>
        <p:spPr>
          <a:xfrm>
            <a:off x="604749" y="1981899"/>
            <a:ext cx="1571132" cy="2094842"/>
          </a:xfrm>
          <a:prstGeom prst="rect">
            <a:avLst/>
          </a:prstGeom>
          <a:solidFill>
            <a:schemeClr val="bg1"/>
          </a:solidFill>
          <a:ln w="28575">
            <a:noFill/>
          </a:ln>
        </p:spPr>
        <p:txBody>
          <a:bodyPr anchor="ctr">
            <a:normAutofit/>
          </a:bodyPr>
          <a:lstStyle>
            <a:lvl1pPr marL="0" indent="0" algn="ctr">
              <a:buNone/>
              <a:defRPr sz="1350"/>
            </a:lvl1pPr>
          </a:lstStyle>
          <a:p>
            <a:r>
              <a:rPr lang="en-US" dirty="0" smtClean="0"/>
              <a:t>Click Icon to add picture</a:t>
            </a:r>
            <a:endParaRPr lang="en-US" dirty="0"/>
          </a:p>
        </p:txBody>
      </p:sp>
      <p:sp>
        <p:nvSpPr>
          <p:cNvPr id="7" name="Text Placeholder 3"/>
          <p:cNvSpPr>
            <a:spLocks noGrp="1"/>
          </p:cNvSpPr>
          <p:nvPr>
            <p:ph type="body" sz="quarter" idx="15" hasCustomPrompt="1"/>
          </p:nvPr>
        </p:nvSpPr>
        <p:spPr>
          <a:xfrm>
            <a:off x="436290" y="4345147"/>
            <a:ext cx="1906858" cy="1623853"/>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smtClean="0"/>
              <a:t>Click to edit text</a:t>
            </a:r>
            <a:endParaRPr lang="en-US" dirty="0"/>
          </a:p>
        </p:txBody>
      </p:sp>
      <p:sp>
        <p:nvSpPr>
          <p:cNvPr id="10" name="Picture Placeholder 2"/>
          <p:cNvSpPr>
            <a:spLocks noGrp="1"/>
          </p:cNvSpPr>
          <p:nvPr>
            <p:ph type="pic" sz="quarter" idx="16" hasCustomPrompt="1"/>
          </p:nvPr>
        </p:nvSpPr>
        <p:spPr>
          <a:xfrm>
            <a:off x="2734632" y="1967573"/>
            <a:ext cx="1571132" cy="2094842"/>
          </a:xfrm>
          <a:prstGeom prst="rect">
            <a:avLst/>
          </a:prstGeom>
          <a:solidFill>
            <a:schemeClr val="bg1"/>
          </a:solidFill>
          <a:ln w="28575">
            <a:no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1" name="Text Placeholder 3"/>
          <p:cNvSpPr>
            <a:spLocks noGrp="1"/>
          </p:cNvSpPr>
          <p:nvPr>
            <p:ph type="body" sz="quarter" idx="17" hasCustomPrompt="1"/>
          </p:nvPr>
        </p:nvSpPr>
        <p:spPr>
          <a:xfrm>
            <a:off x="2566173" y="4345147"/>
            <a:ext cx="1906858" cy="1623852"/>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smtClean="0"/>
              <a:t>Click to edit text</a:t>
            </a:r>
            <a:endParaRPr lang="en-US" dirty="0"/>
          </a:p>
        </p:txBody>
      </p:sp>
      <p:sp>
        <p:nvSpPr>
          <p:cNvPr id="12" name="Picture Placeholder 2"/>
          <p:cNvSpPr>
            <a:spLocks noGrp="1"/>
          </p:cNvSpPr>
          <p:nvPr>
            <p:ph type="pic" sz="quarter" idx="18" hasCustomPrompt="1"/>
          </p:nvPr>
        </p:nvSpPr>
        <p:spPr>
          <a:xfrm>
            <a:off x="4864515" y="1967573"/>
            <a:ext cx="1571132" cy="2094842"/>
          </a:xfrm>
          <a:prstGeom prst="rect">
            <a:avLst/>
          </a:prstGeom>
          <a:solidFill>
            <a:schemeClr val="bg1"/>
          </a:solidFill>
          <a:ln w="28575">
            <a:no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3" name="Text Placeholder 3"/>
          <p:cNvSpPr>
            <a:spLocks noGrp="1"/>
          </p:cNvSpPr>
          <p:nvPr>
            <p:ph type="body" sz="quarter" idx="19" hasCustomPrompt="1"/>
          </p:nvPr>
        </p:nvSpPr>
        <p:spPr>
          <a:xfrm>
            <a:off x="4696056" y="4345147"/>
            <a:ext cx="1906858" cy="1623852"/>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smtClean="0"/>
              <a:t>Click to edit text</a:t>
            </a:r>
            <a:endParaRPr lang="en-US" dirty="0"/>
          </a:p>
        </p:txBody>
      </p:sp>
      <p:sp>
        <p:nvSpPr>
          <p:cNvPr id="14" name="Picture Placeholder 2"/>
          <p:cNvSpPr>
            <a:spLocks noGrp="1"/>
          </p:cNvSpPr>
          <p:nvPr>
            <p:ph type="pic" sz="quarter" idx="20" hasCustomPrompt="1"/>
          </p:nvPr>
        </p:nvSpPr>
        <p:spPr>
          <a:xfrm>
            <a:off x="6994398" y="1967573"/>
            <a:ext cx="1571132" cy="2094842"/>
          </a:xfrm>
          <a:prstGeom prst="rect">
            <a:avLst/>
          </a:prstGeom>
          <a:solidFill>
            <a:schemeClr val="bg1"/>
          </a:solidFill>
          <a:ln w="28575">
            <a:no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5" name="Text Placeholder 3"/>
          <p:cNvSpPr>
            <a:spLocks noGrp="1"/>
          </p:cNvSpPr>
          <p:nvPr>
            <p:ph type="body" sz="quarter" idx="21" hasCustomPrompt="1"/>
          </p:nvPr>
        </p:nvSpPr>
        <p:spPr>
          <a:xfrm>
            <a:off x="6825939" y="4341161"/>
            <a:ext cx="1906858" cy="1627838"/>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smtClean="0"/>
              <a:t>Click to edit text</a:t>
            </a:r>
            <a:endParaRPr lang="en-US" dirty="0"/>
          </a:p>
        </p:txBody>
      </p:sp>
      <p:sp>
        <p:nvSpPr>
          <p:cNvPr id="19" name="Rectangle 18"/>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3" name="Date Placeholder 2"/>
          <p:cNvSpPr>
            <a:spLocks noGrp="1"/>
          </p:cNvSpPr>
          <p:nvPr>
            <p:ph type="dt" sz="half" idx="10"/>
          </p:nvPr>
        </p:nvSpPr>
        <p:spPr/>
        <p:txBody>
          <a:bodyPr/>
          <a:lstStyle/>
          <a:p>
            <a:fld id="{4B4EEDC6-36CA-4209-B482-2ED76AA0BF08}" type="datetime1">
              <a:rPr lang="en-US" smtClean="0">
                <a:solidFill>
                  <a:srgbClr val="000000"/>
                </a:solidFill>
              </a:rPr>
              <a:pPr/>
              <a:t>9/24/2019</a:t>
            </a:fld>
            <a:endParaRPr lang="en-US" dirty="0">
              <a:solidFill>
                <a:srgbClr val="000000"/>
              </a:solidFill>
            </a:endParaRPr>
          </a:p>
        </p:txBody>
      </p:sp>
      <p:sp>
        <p:nvSpPr>
          <p:cNvPr id="20"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032337240"/>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am Page 4-Up Gray BG Horizontal">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8"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Click to edit title</a:t>
            </a:r>
            <a:endParaRPr lang="en-US" dirty="0"/>
          </a:p>
        </p:txBody>
      </p:sp>
      <p:sp>
        <p:nvSpPr>
          <p:cNvPr id="17" name="Rectangle 16"/>
          <p:cNvSpPr/>
          <p:nvPr userDrawn="1"/>
        </p:nvSpPr>
        <p:spPr>
          <a:xfrm>
            <a:off x="0" y="1216024"/>
            <a:ext cx="9144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9" name="Picture Placeholder 2"/>
          <p:cNvSpPr>
            <a:spLocks noGrp="1"/>
          </p:cNvSpPr>
          <p:nvPr>
            <p:ph type="pic" sz="quarter" idx="13" hasCustomPrompt="1"/>
          </p:nvPr>
        </p:nvSpPr>
        <p:spPr>
          <a:xfrm>
            <a:off x="604749" y="1674772"/>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24" name="Text Placeholder 3"/>
          <p:cNvSpPr>
            <a:spLocks noGrp="1"/>
          </p:cNvSpPr>
          <p:nvPr>
            <p:ph type="body" sz="quarter" idx="16"/>
          </p:nvPr>
        </p:nvSpPr>
        <p:spPr>
          <a:xfrm>
            <a:off x="2157413" y="1674773"/>
            <a:ext cx="2149746" cy="1858809"/>
          </a:xfrm>
        </p:spPr>
        <p:txBody>
          <a:bodyPr anchor="ctr">
            <a:noAutofit/>
          </a:bodyPr>
          <a:lstStyle>
            <a:lvl1pPr marL="0" indent="0">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smtClean="0"/>
              <a:t>Click to edit Master text styles</a:t>
            </a:r>
            <a:endParaRPr lang="en-US" dirty="0"/>
          </a:p>
        </p:txBody>
      </p:sp>
      <p:sp>
        <p:nvSpPr>
          <p:cNvPr id="23" name="Picture Placeholder 2"/>
          <p:cNvSpPr>
            <a:spLocks noGrp="1"/>
          </p:cNvSpPr>
          <p:nvPr>
            <p:ph type="pic" sz="quarter" idx="14" hasCustomPrompt="1"/>
          </p:nvPr>
        </p:nvSpPr>
        <p:spPr>
          <a:xfrm>
            <a:off x="604749" y="3939362"/>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4" name="Text Placeholder 3"/>
          <p:cNvSpPr>
            <a:spLocks noGrp="1"/>
          </p:cNvSpPr>
          <p:nvPr>
            <p:ph type="body" sz="quarter" idx="15"/>
          </p:nvPr>
        </p:nvSpPr>
        <p:spPr>
          <a:xfrm>
            <a:off x="2157413" y="3939362"/>
            <a:ext cx="2149746" cy="1858809"/>
          </a:xfrm>
        </p:spPr>
        <p:txBody>
          <a:bodyPr anchor="ctr">
            <a:noAutofit/>
          </a:bodyPr>
          <a:lstStyle>
            <a:lvl1pPr marL="0" indent="0">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smtClean="0"/>
              <a:t>Click to edit Master text styles</a:t>
            </a:r>
            <a:endParaRPr lang="en-US" dirty="0"/>
          </a:p>
        </p:txBody>
      </p:sp>
      <p:sp>
        <p:nvSpPr>
          <p:cNvPr id="25" name="Picture Placeholder 2"/>
          <p:cNvSpPr>
            <a:spLocks noGrp="1"/>
          </p:cNvSpPr>
          <p:nvPr>
            <p:ph type="pic" sz="quarter" idx="17" hasCustomPrompt="1"/>
          </p:nvPr>
        </p:nvSpPr>
        <p:spPr>
          <a:xfrm>
            <a:off x="4649854" y="1674772"/>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26" name="Text Placeholder 3"/>
          <p:cNvSpPr>
            <a:spLocks noGrp="1"/>
          </p:cNvSpPr>
          <p:nvPr>
            <p:ph type="body" sz="quarter" idx="18"/>
          </p:nvPr>
        </p:nvSpPr>
        <p:spPr>
          <a:xfrm>
            <a:off x="6202517" y="1674773"/>
            <a:ext cx="2149746" cy="1858809"/>
          </a:xfrm>
        </p:spPr>
        <p:txBody>
          <a:bodyPr anchor="ctr">
            <a:noAutofit/>
          </a:bodyPr>
          <a:lstStyle>
            <a:lvl1pPr marL="0" indent="0">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smtClean="0"/>
              <a:t>Click to edit Master text styles</a:t>
            </a:r>
            <a:endParaRPr lang="en-US" dirty="0"/>
          </a:p>
        </p:txBody>
      </p:sp>
      <p:sp>
        <p:nvSpPr>
          <p:cNvPr id="27" name="Picture Placeholder 2"/>
          <p:cNvSpPr>
            <a:spLocks noGrp="1"/>
          </p:cNvSpPr>
          <p:nvPr>
            <p:ph type="pic" sz="quarter" idx="19" hasCustomPrompt="1"/>
          </p:nvPr>
        </p:nvSpPr>
        <p:spPr>
          <a:xfrm>
            <a:off x="4649854" y="3939362"/>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28" name="Text Placeholder 3"/>
          <p:cNvSpPr>
            <a:spLocks noGrp="1"/>
          </p:cNvSpPr>
          <p:nvPr>
            <p:ph type="body" sz="quarter" idx="20"/>
          </p:nvPr>
        </p:nvSpPr>
        <p:spPr>
          <a:xfrm>
            <a:off x="6202517" y="3939361"/>
            <a:ext cx="2149746" cy="1858809"/>
          </a:xfrm>
        </p:spPr>
        <p:txBody>
          <a:bodyPr anchor="ctr">
            <a:noAutofit/>
          </a:bodyPr>
          <a:lstStyle>
            <a:lvl1pPr marL="0" indent="0">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smtClean="0"/>
              <a:t>Click to edit Master text styles</a:t>
            </a:r>
            <a:endParaRPr lang="en-US" dirty="0"/>
          </a:p>
        </p:txBody>
      </p:sp>
      <p:sp>
        <p:nvSpPr>
          <p:cNvPr id="16" name="Rectangle 15"/>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3" name="Date Placeholder 2"/>
          <p:cNvSpPr>
            <a:spLocks noGrp="1"/>
          </p:cNvSpPr>
          <p:nvPr>
            <p:ph type="dt" sz="half" idx="10"/>
          </p:nvPr>
        </p:nvSpPr>
        <p:spPr/>
        <p:txBody>
          <a:bodyPr/>
          <a:lstStyle/>
          <a:p>
            <a:fld id="{8DC79626-CE5A-4834-975C-E7305BA2E281}" type="datetime1">
              <a:rPr lang="en-US" smtClean="0">
                <a:solidFill>
                  <a:srgbClr val="000000"/>
                </a:solidFill>
              </a:rPr>
              <a:pPr/>
              <a:t>9/24/2019</a:t>
            </a:fld>
            <a:endParaRPr lang="en-US" dirty="0">
              <a:solidFill>
                <a:srgbClr val="000000"/>
              </a:solidFill>
            </a:endParaRPr>
          </a:p>
        </p:txBody>
      </p:sp>
      <p:sp>
        <p:nvSpPr>
          <p:cNvPr id="2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641733045"/>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am Page 4 Up White BG Horizontal">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Click to edit title</a:t>
            </a:r>
            <a:endParaRPr lang="en-US" dirty="0"/>
          </a:p>
        </p:txBody>
      </p:sp>
      <p:sp>
        <p:nvSpPr>
          <p:cNvPr id="12" name="Picture Placeholder 2"/>
          <p:cNvSpPr>
            <a:spLocks noGrp="1"/>
          </p:cNvSpPr>
          <p:nvPr>
            <p:ph type="pic" sz="quarter" idx="13" hasCustomPrompt="1"/>
          </p:nvPr>
        </p:nvSpPr>
        <p:spPr>
          <a:xfrm>
            <a:off x="604749" y="1674772"/>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5" name="Text Placeholder 3"/>
          <p:cNvSpPr>
            <a:spLocks noGrp="1"/>
          </p:cNvSpPr>
          <p:nvPr>
            <p:ph type="body" sz="quarter" idx="16"/>
          </p:nvPr>
        </p:nvSpPr>
        <p:spPr>
          <a:xfrm>
            <a:off x="2157413" y="1674773"/>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smtClean="0"/>
              <a:t>Click to edit Master text styles</a:t>
            </a:r>
            <a:endParaRPr lang="en-US" dirty="0"/>
          </a:p>
        </p:txBody>
      </p:sp>
      <p:sp>
        <p:nvSpPr>
          <p:cNvPr id="13" name="Picture Placeholder 2"/>
          <p:cNvSpPr>
            <a:spLocks noGrp="1"/>
          </p:cNvSpPr>
          <p:nvPr>
            <p:ph type="pic" sz="quarter" idx="14" hasCustomPrompt="1"/>
          </p:nvPr>
        </p:nvSpPr>
        <p:spPr>
          <a:xfrm>
            <a:off x="604749" y="3939362"/>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4" name="Text Placeholder 3"/>
          <p:cNvSpPr>
            <a:spLocks noGrp="1"/>
          </p:cNvSpPr>
          <p:nvPr>
            <p:ph type="body" sz="quarter" idx="15"/>
          </p:nvPr>
        </p:nvSpPr>
        <p:spPr>
          <a:xfrm>
            <a:off x="2157413" y="3939362"/>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smtClean="0"/>
              <a:t>Click to edit Master text styles</a:t>
            </a:r>
            <a:endParaRPr lang="en-US" dirty="0"/>
          </a:p>
        </p:txBody>
      </p:sp>
      <p:sp>
        <p:nvSpPr>
          <p:cNvPr id="16" name="Picture Placeholder 2"/>
          <p:cNvSpPr>
            <a:spLocks noGrp="1"/>
          </p:cNvSpPr>
          <p:nvPr>
            <p:ph type="pic" sz="quarter" idx="17" hasCustomPrompt="1"/>
          </p:nvPr>
        </p:nvSpPr>
        <p:spPr>
          <a:xfrm>
            <a:off x="4649854" y="1674772"/>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7" name="Text Placeholder 3"/>
          <p:cNvSpPr>
            <a:spLocks noGrp="1"/>
          </p:cNvSpPr>
          <p:nvPr>
            <p:ph type="body" sz="quarter" idx="18"/>
          </p:nvPr>
        </p:nvSpPr>
        <p:spPr>
          <a:xfrm>
            <a:off x="6202517" y="1674773"/>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smtClean="0"/>
              <a:t>Click to edit Master text styles</a:t>
            </a:r>
            <a:endParaRPr lang="en-US" dirty="0"/>
          </a:p>
        </p:txBody>
      </p:sp>
      <p:sp>
        <p:nvSpPr>
          <p:cNvPr id="18" name="Picture Placeholder 2"/>
          <p:cNvSpPr>
            <a:spLocks noGrp="1"/>
          </p:cNvSpPr>
          <p:nvPr>
            <p:ph type="pic" sz="quarter" idx="19" hasCustomPrompt="1"/>
          </p:nvPr>
        </p:nvSpPr>
        <p:spPr>
          <a:xfrm>
            <a:off x="4649854" y="3939362"/>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9" name="Text Placeholder 3"/>
          <p:cNvSpPr>
            <a:spLocks noGrp="1"/>
          </p:cNvSpPr>
          <p:nvPr>
            <p:ph type="body" sz="quarter" idx="20"/>
          </p:nvPr>
        </p:nvSpPr>
        <p:spPr>
          <a:xfrm>
            <a:off x="6202517" y="3939361"/>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smtClean="0"/>
              <a:t>Click to edit Master text styles</a:t>
            </a:r>
            <a:endParaRPr lang="en-US" dirty="0"/>
          </a:p>
        </p:txBody>
      </p:sp>
      <p:sp>
        <p:nvSpPr>
          <p:cNvPr id="8" name="Rectangle 7"/>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4" name="Date Placeholder 3"/>
          <p:cNvSpPr>
            <a:spLocks noGrp="1"/>
          </p:cNvSpPr>
          <p:nvPr>
            <p:ph type="dt" sz="half" idx="10"/>
          </p:nvPr>
        </p:nvSpPr>
        <p:spPr/>
        <p:txBody>
          <a:bodyPr/>
          <a:lstStyle/>
          <a:p>
            <a:fld id="{1815FB38-58F3-410A-8DA4-4B706967601F}" type="datetime1">
              <a:rPr lang="en-US" smtClean="0">
                <a:solidFill>
                  <a:srgbClr val="000000"/>
                </a:solidFill>
              </a:rPr>
              <a:pPr/>
              <a:t>9/24/2019</a:t>
            </a:fld>
            <a:endParaRPr lang="en-US" dirty="0">
              <a:solidFill>
                <a:srgbClr val="000000"/>
              </a:solidFill>
            </a:endParaRPr>
          </a:p>
        </p:txBody>
      </p:sp>
      <p:sp>
        <p:nvSpPr>
          <p:cNvPr id="20"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890556427"/>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eam Page Duo Gray Horizontal">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3"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Click to edit title</a:t>
            </a:r>
            <a:endParaRPr lang="en-US" dirty="0"/>
          </a:p>
        </p:txBody>
      </p:sp>
      <p:sp>
        <p:nvSpPr>
          <p:cNvPr id="17" name="Rectangle 16"/>
          <p:cNvSpPr/>
          <p:nvPr userDrawn="1"/>
        </p:nvSpPr>
        <p:spPr>
          <a:xfrm>
            <a:off x="0" y="1216024"/>
            <a:ext cx="9144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9" name="Picture Placeholder 2"/>
          <p:cNvSpPr>
            <a:spLocks noGrp="1"/>
          </p:cNvSpPr>
          <p:nvPr>
            <p:ph type="pic" sz="quarter" idx="13" hasCustomPrompt="1"/>
          </p:nvPr>
        </p:nvSpPr>
        <p:spPr>
          <a:xfrm>
            <a:off x="604749" y="2571730"/>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24" name="Text Placeholder 3"/>
          <p:cNvSpPr>
            <a:spLocks noGrp="1"/>
          </p:cNvSpPr>
          <p:nvPr>
            <p:ph type="body" sz="quarter" idx="16"/>
          </p:nvPr>
        </p:nvSpPr>
        <p:spPr>
          <a:xfrm>
            <a:off x="2157413" y="2571731"/>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smtClean="0"/>
              <a:t>Click to edit Master text styles</a:t>
            </a:r>
            <a:endParaRPr lang="en-US" dirty="0"/>
          </a:p>
        </p:txBody>
      </p:sp>
      <p:sp>
        <p:nvSpPr>
          <p:cNvPr id="25" name="Picture Placeholder 2"/>
          <p:cNvSpPr>
            <a:spLocks noGrp="1"/>
          </p:cNvSpPr>
          <p:nvPr>
            <p:ph type="pic" sz="quarter" idx="17" hasCustomPrompt="1"/>
          </p:nvPr>
        </p:nvSpPr>
        <p:spPr>
          <a:xfrm>
            <a:off x="4649854" y="2571730"/>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26" name="Text Placeholder 3"/>
          <p:cNvSpPr>
            <a:spLocks noGrp="1"/>
          </p:cNvSpPr>
          <p:nvPr>
            <p:ph type="body" sz="quarter" idx="18"/>
          </p:nvPr>
        </p:nvSpPr>
        <p:spPr>
          <a:xfrm>
            <a:off x="6202517" y="2571731"/>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smtClean="0"/>
              <a:t>Click to edit Master text styles</a:t>
            </a:r>
            <a:endParaRPr lang="en-US" dirty="0"/>
          </a:p>
        </p:txBody>
      </p:sp>
      <p:sp>
        <p:nvSpPr>
          <p:cNvPr id="16" name="Rectangle 15"/>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3" name="Date Placeholder 2"/>
          <p:cNvSpPr>
            <a:spLocks noGrp="1"/>
          </p:cNvSpPr>
          <p:nvPr>
            <p:ph type="dt" sz="half" idx="10"/>
          </p:nvPr>
        </p:nvSpPr>
        <p:spPr/>
        <p:txBody>
          <a:bodyPr/>
          <a:lstStyle/>
          <a:p>
            <a:fld id="{7F519661-29C3-4FE0-9FC3-375A85A42C46}" type="datetime1">
              <a:rPr lang="en-US" smtClean="0">
                <a:solidFill>
                  <a:srgbClr val="000000"/>
                </a:solidFill>
              </a:rPr>
              <a:pPr/>
              <a:t>9/24/2019</a:t>
            </a:fld>
            <a:endParaRPr lang="en-US" dirty="0">
              <a:solidFill>
                <a:srgbClr val="000000"/>
              </a:solidFill>
            </a:endParaRPr>
          </a:p>
        </p:txBody>
      </p:sp>
      <p:sp>
        <p:nvSpPr>
          <p:cNvPr id="20"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231019279"/>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am Page 2 Up White BG Horizontal">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Click to edit title</a:t>
            </a:r>
            <a:endParaRPr lang="en-US" dirty="0"/>
          </a:p>
        </p:txBody>
      </p:sp>
      <p:sp>
        <p:nvSpPr>
          <p:cNvPr id="8" name="Rectangle 7"/>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2" name="Picture Placeholder 2"/>
          <p:cNvSpPr>
            <a:spLocks noGrp="1"/>
          </p:cNvSpPr>
          <p:nvPr>
            <p:ph type="pic" sz="quarter" idx="13" hasCustomPrompt="1"/>
          </p:nvPr>
        </p:nvSpPr>
        <p:spPr>
          <a:xfrm>
            <a:off x="604749" y="2800329"/>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5" name="Text Placeholder 3"/>
          <p:cNvSpPr>
            <a:spLocks noGrp="1"/>
          </p:cNvSpPr>
          <p:nvPr>
            <p:ph type="body" sz="quarter" idx="16"/>
          </p:nvPr>
        </p:nvSpPr>
        <p:spPr>
          <a:xfrm>
            <a:off x="2157413" y="2800330"/>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smtClean="0"/>
              <a:t>Click to edit Master text styles</a:t>
            </a:r>
            <a:endParaRPr lang="en-US" dirty="0"/>
          </a:p>
        </p:txBody>
      </p:sp>
      <p:sp>
        <p:nvSpPr>
          <p:cNvPr id="16" name="Picture Placeholder 2"/>
          <p:cNvSpPr>
            <a:spLocks noGrp="1"/>
          </p:cNvSpPr>
          <p:nvPr>
            <p:ph type="pic" sz="quarter" idx="17" hasCustomPrompt="1"/>
          </p:nvPr>
        </p:nvSpPr>
        <p:spPr>
          <a:xfrm>
            <a:off x="4649854" y="2800329"/>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7" name="Text Placeholder 3"/>
          <p:cNvSpPr>
            <a:spLocks noGrp="1"/>
          </p:cNvSpPr>
          <p:nvPr>
            <p:ph type="body" sz="quarter" idx="18"/>
          </p:nvPr>
        </p:nvSpPr>
        <p:spPr>
          <a:xfrm>
            <a:off x="6202517" y="2800330"/>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smtClean="0"/>
              <a:t>Click to edit Master text styles</a:t>
            </a:r>
            <a:endParaRPr lang="en-US" dirty="0"/>
          </a:p>
        </p:txBody>
      </p:sp>
      <p:sp>
        <p:nvSpPr>
          <p:cNvPr id="4" name="Date Placeholder 3"/>
          <p:cNvSpPr>
            <a:spLocks noGrp="1"/>
          </p:cNvSpPr>
          <p:nvPr>
            <p:ph type="dt" sz="half" idx="10"/>
          </p:nvPr>
        </p:nvSpPr>
        <p:spPr/>
        <p:txBody>
          <a:bodyPr/>
          <a:lstStyle/>
          <a:p>
            <a:fld id="{0366E0EA-2D80-452F-9963-33FA7A36BC09}" type="datetime1">
              <a:rPr lang="en-US" smtClean="0">
                <a:solidFill>
                  <a:srgbClr val="000000"/>
                </a:solidFill>
              </a:rPr>
              <a:pPr/>
              <a:t>9/24/2019</a:t>
            </a:fld>
            <a:endParaRPr lang="en-US" dirty="0">
              <a:solidFill>
                <a:srgbClr val="000000"/>
              </a:solidFill>
            </a:endParaRPr>
          </a:p>
        </p:txBody>
      </p:sp>
      <p:sp>
        <p:nvSpPr>
          <p:cNvPr id="20"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80976331"/>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Big Image - Red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1"/>
            <a:ext cx="9144000" cy="1219200"/>
          </a:xfrm>
          <a:solidFill>
            <a:srgbClr val="003865">
              <a:alpha val="87843"/>
            </a:srgbClr>
          </a:solidFill>
        </p:spPr>
        <p:txBody>
          <a:bodyPr>
            <a:normAutofit/>
          </a:bodyPr>
          <a:lstStyle>
            <a:lvl1pPr algn="ctr">
              <a:defRPr sz="2700">
                <a:solidFill>
                  <a:schemeClr val="bg1"/>
                </a:solidFill>
              </a:defRPr>
            </a:lvl1pPr>
          </a:lstStyle>
          <a:p>
            <a:r>
              <a:rPr lang="en-US" dirty="0" smtClean="0"/>
              <a:t>Click to edit title</a:t>
            </a:r>
            <a:endParaRPr lang="en-US" dirty="0"/>
          </a:p>
        </p:txBody>
      </p:sp>
      <p:sp>
        <p:nvSpPr>
          <p:cNvPr id="4" name="Picture Placeholder 12"/>
          <p:cNvSpPr>
            <a:spLocks noGrp="1"/>
          </p:cNvSpPr>
          <p:nvPr>
            <p:ph type="pic" sz="quarter" idx="10"/>
          </p:nvPr>
        </p:nvSpPr>
        <p:spPr>
          <a:xfrm>
            <a:off x="0" y="2"/>
            <a:ext cx="9144000" cy="6857998"/>
          </a:xfrm>
        </p:spPr>
        <p:txBody>
          <a:bodyPr/>
          <a:lstStyle/>
          <a:p>
            <a:r>
              <a:rPr lang="en-US" smtClean="0"/>
              <a:t>Click icon to add picture</a:t>
            </a:r>
            <a:endParaRPr lang="en-US"/>
          </a:p>
        </p:txBody>
      </p:sp>
    </p:spTree>
    <p:extLst>
      <p:ext uri="{BB962C8B-B14F-4D97-AF65-F5344CB8AC3E}">
        <p14:creationId xmlns:p14="http://schemas.microsoft.com/office/powerpoint/2010/main" val="2927282235"/>
      </p:ext>
    </p:extLst>
  </p:cSld>
  <p:clrMapOvr>
    <a:masterClrMapping/>
  </p:clrMapOvr>
  <p:timing>
    <p:tnLst>
      <p:par>
        <p:cTn id="1" dur="indefinite" restart="never" nodeType="tmRoot"/>
      </p:par>
    </p:tnLst>
  </p:timing>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ig Image - Black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1"/>
            <a:ext cx="9144000" cy="1219200"/>
          </a:xfrm>
          <a:solidFill>
            <a:srgbClr val="0D0D0D">
              <a:alpha val="87843"/>
            </a:srgbClr>
          </a:solidFill>
        </p:spPr>
        <p:txBody>
          <a:bodyPr>
            <a:normAutofit/>
          </a:bodyPr>
          <a:lstStyle>
            <a:lvl1pPr algn="ctr">
              <a:defRPr sz="2700">
                <a:solidFill>
                  <a:schemeClr val="bg1"/>
                </a:solidFill>
              </a:defRPr>
            </a:lvl1pPr>
          </a:lstStyle>
          <a:p>
            <a:r>
              <a:rPr lang="en-US" dirty="0" smtClean="0"/>
              <a:t>Click to edit title</a:t>
            </a:r>
            <a:endParaRPr lang="en-US" dirty="0"/>
          </a:p>
        </p:txBody>
      </p:sp>
      <p:sp>
        <p:nvSpPr>
          <p:cNvPr id="4" name="Picture Placeholder 12"/>
          <p:cNvSpPr>
            <a:spLocks noGrp="1"/>
          </p:cNvSpPr>
          <p:nvPr>
            <p:ph type="pic" sz="quarter" idx="10"/>
          </p:nvPr>
        </p:nvSpPr>
        <p:spPr>
          <a:xfrm>
            <a:off x="0" y="3"/>
            <a:ext cx="9144000" cy="6857999"/>
          </a:xfrm>
        </p:spPr>
        <p:txBody>
          <a:bodyPr/>
          <a:lstStyle/>
          <a:p>
            <a:r>
              <a:rPr lang="en-US" smtClean="0"/>
              <a:t>Click icon to add picture</a:t>
            </a:r>
            <a:endParaRPr lang="en-US"/>
          </a:p>
        </p:txBody>
      </p:sp>
    </p:spTree>
    <p:extLst>
      <p:ext uri="{BB962C8B-B14F-4D97-AF65-F5344CB8AC3E}">
        <p14:creationId xmlns:p14="http://schemas.microsoft.com/office/powerpoint/2010/main" val="879277042"/>
      </p:ext>
    </p:extLst>
  </p:cSld>
  <p:clrMapOvr>
    <a:masterClrMapping/>
  </p:clrMapOvr>
  <p:timing>
    <p:tnLst>
      <p:par>
        <p:cTn id="1" dur="indefinite" restart="never" nodeType="tmRoot"/>
      </p:par>
    </p:tnLst>
  </p:timing>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ig Image - Blue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0"/>
            <a:ext cx="9144000" cy="1219200"/>
          </a:xfrm>
          <a:solidFill>
            <a:srgbClr val="78BE21">
              <a:alpha val="87843"/>
            </a:srgbClr>
          </a:solidFill>
        </p:spPr>
        <p:txBody>
          <a:bodyPr>
            <a:normAutofit/>
          </a:bodyPr>
          <a:lstStyle>
            <a:lvl1pPr algn="ctr">
              <a:defRPr sz="2700">
                <a:solidFill>
                  <a:schemeClr val="tx2"/>
                </a:solidFill>
              </a:defRPr>
            </a:lvl1pPr>
          </a:lstStyle>
          <a:p>
            <a:r>
              <a:rPr lang="en-US" dirty="0" smtClean="0"/>
              <a:t>Click to edit title</a:t>
            </a:r>
            <a:endParaRPr lang="en-US" dirty="0"/>
          </a:p>
        </p:txBody>
      </p:sp>
      <p:sp>
        <p:nvSpPr>
          <p:cNvPr id="4" name="Picture Placeholder 12"/>
          <p:cNvSpPr>
            <a:spLocks noGrp="1"/>
          </p:cNvSpPr>
          <p:nvPr>
            <p:ph type="pic" sz="quarter" idx="10"/>
          </p:nvPr>
        </p:nvSpPr>
        <p:spPr>
          <a:xfrm>
            <a:off x="0" y="3"/>
            <a:ext cx="9144000" cy="6857999"/>
          </a:xfrm>
        </p:spPr>
        <p:txBody>
          <a:bodyPr/>
          <a:lstStyle/>
          <a:p>
            <a:r>
              <a:rPr lang="en-US" smtClean="0"/>
              <a:t>Click icon to add picture</a:t>
            </a:r>
            <a:endParaRPr lang="en-US"/>
          </a:p>
        </p:txBody>
      </p:sp>
    </p:spTree>
    <p:extLst>
      <p:ext uri="{BB962C8B-B14F-4D97-AF65-F5344CB8AC3E}">
        <p14:creationId xmlns:p14="http://schemas.microsoft.com/office/powerpoint/2010/main" val="338080736"/>
      </p:ext>
    </p:extLst>
  </p:cSld>
  <p:clrMapOvr>
    <a:masterClrMapping/>
  </p:clrMapOvr>
  <p:timing>
    <p:tnLst>
      <p:par>
        <p:cTn id="1" dur="indefinite" restart="never" nodeType="tmRoot"/>
      </p:par>
    </p:tnLst>
  </p:timing>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de - Gray Background">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a:xfrm>
            <a:off x="0" y="0"/>
            <a:ext cx="9144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5"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smtClean="0"/>
              <a:t>Code Demo (Click to Edit)</a:t>
            </a:r>
            <a:endParaRPr lang="en-US" dirty="0"/>
          </a:p>
        </p:txBody>
      </p:sp>
      <p:sp>
        <p:nvSpPr>
          <p:cNvPr id="10" name="Table Placeholder 8"/>
          <p:cNvSpPr>
            <a:spLocks noGrp="1"/>
          </p:cNvSpPr>
          <p:nvPr>
            <p:ph type="tbl" sz="quarter" idx="13"/>
          </p:nvPr>
        </p:nvSpPr>
        <p:spPr>
          <a:xfrm>
            <a:off x="1524000" y="2233263"/>
            <a:ext cx="6096000" cy="2966751"/>
          </a:xfrm>
        </p:spPr>
        <p:txBody>
          <a:bodyPr/>
          <a:lstStyle/>
          <a:p>
            <a:endParaRPr lang="en-US"/>
          </a:p>
        </p:txBody>
      </p:sp>
    </p:spTree>
    <p:extLst>
      <p:ext uri="{BB962C8B-B14F-4D97-AF65-F5344CB8AC3E}">
        <p14:creationId xmlns:p14="http://schemas.microsoft.com/office/powerpoint/2010/main" val="3592942292"/>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hoto)">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3477837"/>
            <a:ext cx="9144000" cy="1295182"/>
          </a:xfrm>
          <a:solidFill>
            <a:schemeClr val="accent1"/>
          </a:solidFill>
        </p:spPr>
        <p:txBody>
          <a:bodyPr wrap="square" lIns="182880" tIns="91440" rIns="182880" bIns="91440" anchor="ctr">
            <a:normAutofit/>
          </a:bodyPr>
          <a:lstStyle>
            <a:lvl1pPr algn="ctr">
              <a:defRPr sz="2700">
                <a:solidFill>
                  <a:schemeClr val="bg1"/>
                </a:solidFill>
              </a:defRPr>
            </a:lvl1pPr>
          </a:lstStyle>
          <a:p>
            <a:r>
              <a:rPr lang="en-US" dirty="0" smtClean="0"/>
              <a:t>Click to enter the slideshow title</a:t>
            </a:r>
            <a:endParaRPr lang="en-US" dirty="0"/>
          </a:p>
        </p:txBody>
      </p:sp>
      <p:sp>
        <p:nvSpPr>
          <p:cNvPr id="3" name="Rectangle 2"/>
          <p:cNvSpPr/>
          <p:nvPr userDrawn="1"/>
        </p:nvSpPr>
        <p:spPr>
          <a:xfrm>
            <a:off x="0" y="4773020"/>
            <a:ext cx="9144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2" name="Text Placeholder 10"/>
          <p:cNvSpPr>
            <a:spLocks noGrp="1"/>
          </p:cNvSpPr>
          <p:nvPr>
            <p:ph type="body" sz="quarter" idx="14" hasCustomPrompt="1"/>
          </p:nvPr>
        </p:nvSpPr>
        <p:spPr>
          <a:xfrm>
            <a:off x="2101851" y="5041204"/>
            <a:ext cx="4940300" cy="1097128"/>
          </a:xfrm>
        </p:spPr>
        <p:txBody>
          <a:bodyPr>
            <a:normAutofit/>
          </a:bodyPr>
          <a:lstStyle>
            <a:lvl1pPr marL="0" indent="0" algn="ctr">
              <a:spcBef>
                <a:spcPts val="0"/>
              </a:spcBef>
              <a:buNone/>
              <a:defRPr sz="1350" baseline="0"/>
            </a:lvl1pPr>
          </a:lstStyle>
          <a:p>
            <a:r>
              <a:rPr lang="en-US" sz="1350" dirty="0" err="1" smtClean="0"/>
              <a:t>Firstname</a:t>
            </a:r>
            <a:r>
              <a:rPr lang="en-US" sz="1350" dirty="0" smtClean="0"/>
              <a:t> </a:t>
            </a:r>
            <a:r>
              <a:rPr lang="en-US" sz="1350" dirty="0" err="1" smtClean="0"/>
              <a:t>Lastname</a:t>
            </a:r>
            <a:r>
              <a:rPr lang="en-US" sz="1350" dirty="0" smtClean="0"/>
              <a:t> | Job Title</a:t>
            </a:r>
          </a:p>
          <a:p>
            <a:r>
              <a:rPr lang="en-US" sz="1350" dirty="0" smtClean="0"/>
              <a:t>Date</a:t>
            </a:r>
            <a:endParaRPr lang="en-US" dirty="0"/>
          </a:p>
        </p:txBody>
      </p:sp>
      <p:pic>
        <p:nvPicPr>
          <p:cNvPr id="4" name="MN.IT Service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8915" y="6000575"/>
            <a:ext cx="2893869" cy="457200"/>
          </a:xfrm>
          <a:prstGeom prst="rect">
            <a:avLst/>
          </a:prstGeom>
        </p:spPr>
      </p:pic>
      <p:sp>
        <p:nvSpPr>
          <p:cNvPr id="9" name="Footer Placeholder 4"/>
          <p:cNvSpPr>
            <a:spLocks noGrp="1"/>
          </p:cNvSpPr>
          <p:nvPr>
            <p:ph type="ftr" sz="quarter" idx="3"/>
          </p:nvPr>
        </p:nvSpPr>
        <p:spPr>
          <a:xfrm>
            <a:off x="4690171" y="6138333"/>
            <a:ext cx="4190735" cy="365125"/>
          </a:xfrm>
          <a:prstGeom prst="rect">
            <a:avLst/>
          </a:prstGeom>
        </p:spPr>
        <p:txBody>
          <a:bodyPr anchor="b"/>
          <a:lstStyle>
            <a:lvl1pPr algn="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6" name="Picture Placeholder 5"/>
          <p:cNvSpPr>
            <a:spLocks noGrp="1"/>
          </p:cNvSpPr>
          <p:nvPr>
            <p:ph type="pic" sz="quarter" idx="17"/>
          </p:nvPr>
        </p:nvSpPr>
        <p:spPr>
          <a:xfrm>
            <a:off x="0" y="0"/>
            <a:ext cx="9144000" cy="3380732"/>
          </a:xfrm>
        </p:spPr>
        <p:txBody>
          <a:bodyPr/>
          <a:lstStyle/>
          <a:p>
            <a:endParaRPr lang="en-US" dirty="0"/>
          </a:p>
        </p:txBody>
      </p:sp>
    </p:spTree>
    <p:extLst>
      <p:ext uri="{BB962C8B-B14F-4D97-AF65-F5344CB8AC3E}">
        <p14:creationId xmlns:p14="http://schemas.microsoft.com/office/powerpoint/2010/main" val="2614915447"/>
      </p:ext>
    </p:extLst>
  </p:cSld>
  <p:clrMapOvr>
    <a:masterClrMapping/>
  </p:clrMapOvr>
  <p:timing>
    <p:tnLst>
      <p:par>
        <p:cTn id="1" dur="indefinite" restart="never" nodeType="tmRoot"/>
      </p:par>
    </p:tnLst>
  </p:timing>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a:xfrm>
            <a:off x="0" y="0"/>
            <a:ext cx="9144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3"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smtClean="0"/>
              <a:t>Code Demo (Click to Edit)</a:t>
            </a:r>
            <a:endParaRPr lang="en-US" dirty="0"/>
          </a:p>
        </p:txBody>
      </p:sp>
      <p:sp>
        <p:nvSpPr>
          <p:cNvPr id="14" name="Table Placeholder 8"/>
          <p:cNvSpPr>
            <a:spLocks noGrp="1"/>
          </p:cNvSpPr>
          <p:nvPr>
            <p:ph type="tbl" sz="quarter" idx="13"/>
          </p:nvPr>
        </p:nvSpPr>
        <p:spPr>
          <a:xfrm>
            <a:off x="1524000" y="2233263"/>
            <a:ext cx="6096000" cy="2966751"/>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fld id="{F4B91AA0-3BA7-4036-A3DA-317C6C4FFA29}" type="datetime1">
              <a:rPr lang="en-US" smtClean="0">
                <a:solidFill>
                  <a:srgbClr val="FFFFFF"/>
                </a:solidFill>
              </a:rPr>
              <a:pPr/>
              <a:t>9/24/2019</a:t>
            </a:fld>
            <a:endParaRPr lang="en-US" dirty="0">
              <a:solidFill>
                <a:srgbClr val="FFFFFF"/>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894433135"/>
      </p:ext>
    </p:extLst>
  </p:cSld>
  <p:clrMapOvr>
    <a:masterClrMapping/>
  </p:clrMapOvr>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11923" y="287066"/>
            <a:ext cx="2641445" cy="2734914"/>
          </a:xfrm>
        </p:spPr>
        <p:txBody>
          <a:bodyPr/>
          <a:lstStyle>
            <a:lvl1pPr>
              <a:defRPr b="0">
                <a:solidFill>
                  <a:schemeClr val="accent2"/>
                </a:solidFill>
              </a:defRPr>
            </a:lvl1pPr>
          </a:lstStyle>
          <a:p>
            <a:r>
              <a:rPr lang="en-US" dirty="0" smtClean="0"/>
              <a:t>Click to edit title</a:t>
            </a:r>
            <a:endParaRPr lang="en-US" dirty="0"/>
          </a:p>
        </p:txBody>
      </p:sp>
      <p:sp>
        <p:nvSpPr>
          <p:cNvPr id="15" name="Text Placeholder 3"/>
          <p:cNvSpPr>
            <a:spLocks noGrp="1"/>
          </p:cNvSpPr>
          <p:nvPr>
            <p:ph type="body" sz="quarter" idx="13"/>
          </p:nvPr>
        </p:nvSpPr>
        <p:spPr>
          <a:xfrm>
            <a:off x="611982" y="3211514"/>
            <a:ext cx="2641387"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2590" y="504856"/>
            <a:ext cx="721419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3732591" y="1067565"/>
            <a:ext cx="7137161" cy="4850604"/>
          </a:xfrm>
        </p:spPr>
        <p:txBody>
          <a:bodyPr/>
          <a:lstStyle>
            <a:lvl1pPr>
              <a:defRPr/>
            </a:lvl1pPr>
          </a:lstStyle>
          <a:p>
            <a:r>
              <a:rPr lang="en-US" dirty="0" smtClean="0"/>
              <a:t>Click icon to insert screenshot</a:t>
            </a:r>
            <a:endParaRPr lang="en-US" dirty="0"/>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fld id="{F4B91AA0-3BA7-4036-A3DA-317C6C4FFA29}" type="datetime1">
              <a:rPr lang="en-US" smtClean="0">
                <a:solidFill>
                  <a:srgbClr val="FFFFFF"/>
                </a:solidFill>
              </a:rPr>
              <a:pPr/>
              <a:t>9/24/2019</a:t>
            </a:fld>
            <a:endParaRPr lang="en-US" dirty="0">
              <a:solidFill>
                <a:srgbClr val="FFFFFF"/>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81879497"/>
      </p:ext>
    </p:extLst>
  </p:cSld>
  <p:clrMapOvr>
    <a:masterClrMapping/>
  </p:clrMapOvr>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smtClean="0"/>
              <a:t>Click to edit title</a:t>
            </a:r>
            <a:endParaRPr lang="en-US"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0093" y="3222702"/>
            <a:ext cx="7040603" cy="5283060"/>
          </a:xfrm>
          <a:prstGeom prst="rect">
            <a:avLst/>
          </a:prstGeom>
          <a:ln>
            <a:noFill/>
          </a:ln>
          <a:effectLst>
            <a:outerShdw blurRad="292100" dist="139700" dir="2700000" algn="tl" rotWithShape="0">
              <a:srgbClr val="333333">
                <a:alpha val="65000"/>
              </a:srgbClr>
            </a:outerShdw>
          </a:effectLst>
        </p:spPr>
      </p:pic>
      <p:sp>
        <p:nvSpPr>
          <p:cNvPr id="17" name="Picture Placeholder 12" descr="Screenshot"/>
          <p:cNvSpPr>
            <a:spLocks noGrp="1"/>
          </p:cNvSpPr>
          <p:nvPr>
            <p:ph type="pic" sz="quarter" idx="10" hasCustomPrompt="1"/>
          </p:nvPr>
        </p:nvSpPr>
        <p:spPr>
          <a:xfrm>
            <a:off x="1030094" y="3771872"/>
            <a:ext cx="6965427" cy="4733889"/>
          </a:xfrm>
        </p:spPr>
        <p:txBody>
          <a:bodyPr/>
          <a:lstStyle>
            <a:lvl1pPr>
              <a:defRPr/>
            </a:lvl1pPr>
          </a:lstStyle>
          <a:p>
            <a:r>
              <a:rPr lang="en-US" dirty="0" smtClean="0"/>
              <a:t>Click icon to insert screenshot</a:t>
            </a:r>
            <a:endParaRPr lang="en-US" dirty="0"/>
          </a:p>
        </p:txBody>
      </p:sp>
      <p:sp>
        <p:nvSpPr>
          <p:cNvPr id="11" name="Text Placeholder 3"/>
          <p:cNvSpPr>
            <a:spLocks noGrp="1"/>
          </p:cNvSpPr>
          <p:nvPr>
            <p:ph type="body" sz="quarter" idx="13"/>
          </p:nvPr>
        </p:nvSpPr>
        <p:spPr>
          <a:xfrm>
            <a:off x="611921" y="1365204"/>
            <a:ext cx="7916772"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endParaRPr lang="en-US" dirty="0"/>
          </a:p>
        </p:txBody>
      </p:sp>
    </p:spTree>
    <p:extLst>
      <p:ext uri="{BB962C8B-B14F-4D97-AF65-F5344CB8AC3E}">
        <p14:creationId xmlns:p14="http://schemas.microsoft.com/office/powerpoint/2010/main" val="3505534095"/>
      </p:ext>
    </p:extLst>
  </p:cSld>
  <p:clrMapOvr>
    <a:masterClrMapping/>
  </p:clrMapOvr>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shot Light Background Horizontal">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11923" y="287066"/>
            <a:ext cx="2641445" cy="2734914"/>
          </a:xfrm>
        </p:spPr>
        <p:txBody>
          <a:bodyPr/>
          <a:lstStyle>
            <a:lvl1pPr>
              <a:defRPr>
                <a:solidFill>
                  <a:schemeClr val="accent1"/>
                </a:solidFill>
              </a:defRPr>
            </a:lvl1pPr>
          </a:lstStyle>
          <a:p>
            <a:r>
              <a:rPr lang="en-US" dirty="0" smtClean="0"/>
              <a:t>Click to edit title</a:t>
            </a:r>
            <a:endParaRPr lang="en-US" dirty="0"/>
          </a:p>
        </p:txBody>
      </p:sp>
      <p:sp>
        <p:nvSpPr>
          <p:cNvPr id="4" name="Text Placeholder 3"/>
          <p:cNvSpPr>
            <a:spLocks noGrp="1"/>
          </p:cNvSpPr>
          <p:nvPr>
            <p:ph type="body" sz="quarter" idx="11"/>
          </p:nvPr>
        </p:nvSpPr>
        <p:spPr>
          <a:xfrm>
            <a:off x="611982" y="3211514"/>
            <a:ext cx="2641387" cy="24756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2590" y="504856"/>
            <a:ext cx="7214190" cy="5413315"/>
          </a:xfrm>
          <a:prstGeom prst="rect">
            <a:avLst/>
          </a:prstGeom>
          <a:ln>
            <a:noFill/>
          </a:ln>
          <a:effectLst>
            <a:outerShdw blurRad="292100" dist="139700" dir="2700000" algn="tl" rotWithShape="0">
              <a:srgbClr val="333333">
                <a:alpha val="65000"/>
              </a:srgbClr>
            </a:outerShdw>
          </a:effectLst>
        </p:spPr>
      </p:pic>
      <p:sp>
        <p:nvSpPr>
          <p:cNvPr id="13" name="Picture Placeholder 12" descr="Screenshot"/>
          <p:cNvSpPr>
            <a:spLocks noGrp="1"/>
          </p:cNvSpPr>
          <p:nvPr>
            <p:ph type="pic" sz="quarter" idx="10" hasCustomPrompt="1"/>
          </p:nvPr>
        </p:nvSpPr>
        <p:spPr>
          <a:xfrm>
            <a:off x="3732591" y="1067565"/>
            <a:ext cx="7137161" cy="4850604"/>
          </a:xfrm>
        </p:spPr>
        <p:txBody>
          <a:bodyPr/>
          <a:lstStyle>
            <a:lvl1pPr>
              <a:defRPr/>
            </a:lvl1pPr>
          </a:lstStyle>
          <a:p>
            <a:r>
              <a:rPr lang="en-US" dirty="0" smtClean="0"/>
              <a:t>Click icon to insert screenshot</a:t>
            </a:r>
            <a:endParaRPr lang="en-US" dirty="0"/>
          </a:p>
        </p:txBody>
      </p:sp>
      <p:sp>
        <p:nvSpPr>
          <p:cNvPr id="10" name="Date Placeholder 4"/>
          <p:cNvSpPr>
            <a:spLocks noGrp="1"/>
          </p:cNvSpPr>
          <p:nvPr>
            <p:ph type="dt" sz="half" idx="12"/>
          </p:nvPr>
        </p:nvSpPr>
        <p:spPr>
          <a:xfrm>
            <a:off x="628650" y="6356351"/>
            <a:ext cx="1018943" cy="365125"/>
          </a:xfrm>
        </p:spPr>
        <p:txBody>
          <a:bodyPr/>
          <a:lstStyle/>
          <a:p>
            <a:fld id="{5D76A200-3168-4D33-A718-3974884CE863}" type="datetime1">
              <a:rPr lang="en-US" smtClean="0">
                <a:solidFill>
                  <a:srgbClr val="000000"/>
                </a:solidFill>
              </a:rPr>
              <a:pPr/>
              <a:t>9/24/2019</a:t>
            </a:fld>
            <a:endParaRPr lang="en-US" dirty="0">
              <a:solidFill>
                <a:srgbClr val="000000"/>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11" name="Slide Number Placeholder 6"/>
          <p:cNvSpPr>
            <a:spLocks noGrp="1"/>
          </p:cNvSpPr>
          <p:nvPr>
            <p:ph type="sldNum" sz="quarter" idx="13"/>
          </p:nvPr>
        </p:nvSpPr>
        <p:spPr>
          <a:xfrm>
            <a:off x="7418349" y="6356351"/>
            <a:ext cx="1097001" cy="365125"/>
          </a:xfrm>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812081954"/>
      </p:ext>
    </p:extLst>
  </p:cSld>
  <p:clrMapOvr>
    <a:masterClrMapping/>
  </p:clrMapOvr>
  <p:timing>
    <p:tnLst>
      <p:par>
        <p:cTn id="1" dur="indefinite" restart="never" nodeType="tmRoot"/>
      </p:par>
    </p:tnLst>
  </p:timing>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shot Light Background Vertical">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smtClean="0"/>
              <a:t>Click to edit title</a:t>
            </a:r>
            <a:endParaRPr lang="en-US" dirty="0"/>
          </a:p>
        </p:txBody>
      </p:sp>
      <p:sp>
        <p:nvSpPr>
          <p:cNvPr id="7" name="Text Placeholder 3"/>
          <p:cNvSpPr>
            <a:spLocks noGrp="1"/>
          </p:cNvSpPr>
          <p:nvPr>
            <p:ph type="body" sz="quarter" idx="11"/>
          </p:nvPr>
        </p:nvSpPr>
        <p:spPr>
          <a:xfrm>
            <a:off x="611921" y="1365204"/>
            <a:ext cx="7916772" cy="156718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endParaRPr lang="en-US"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0093" y="3222702"/>
            <a:ext cx="7040603" cy="5283060"/>
          </a:xfrm>
          <a:prstGeom prst="rect">
            <a:avLst/>
          </a:prstGeom>
          <a:ln>
            <a:noFill/>
          </a:ln>
          <a:effectLst>
            <a:outerShdw blurRad="292100" dist="139700" dir="2700000" algn="tl" rotWithShape="0">
              <a:srgbClr val="333333">
                <a:alpha val="65000"/>
              </a:srgbClr>
            </a:outerShdw>
          </a:effectLst>
        </p:spPr>
      </p:pic>
      <p:sp>
        <p:nvSpPr>
          <p:cNvPr id="13" name="Picture Placeholder 12"/>
          <p:cNvSpPr>
            <a:spLocks noGrp="1"/>
          </p:cNvSpPr>
          <p:nvPr>
            <p:ph type="pic" sz="quarter" idx="10" hasCustomPrompt="1"/>
          </p:nvPr>
        </p:nvSpPr>
        <p:spPr>
          <a:xfrm>
            <a:off x="1030094" y="3771872"/>
            <a:ext cx="6965427" cy="4733889"/>
          </a:xfrm>
        </p:spPr>
        <p:txBody>
          <a:bodyPr/>
          <a:lstStyle>
            <a:lvl1pPr>
              <a:defRPr/>
            </a:lvl1pPr>
          </a:lstStyle>
          <a:p>
            <a:r>
              <a:rPr lang="en-US" dirty="0" smtClean="0"/>
              <a:t>Click icon to insert screenshot</a:t>
            </a:r>
            <a:endParaRPr lang="en-US" dirty="0"/>
          </a:p>
        </p:txBody>
      </p:sp>
    </p:spTree>
    <p:extLst>
      <p:ext uri="{BB962C8B-B14F-4D97-AF65-F5344CB8AC3E}">
        <p14:creationId xmlns:p14="http://schemas.microsoft.com/office/powerpoint/2010/main" val="4133201842"/>
      </p:ext>
    </p:extLst>
  </p:cSld>
  <p:clrMapOvr>
    <a:masterClrMapping/>
  </p:clrMapOvr>
  <p:timing>
    <p:tnLst>
      <p:par>
        <p:cTn id="1" dur="indefinite" restart="never" nodeType="tmRoot"/>
      </p:par>
    </p:tnLst>
  </p:timing>
  <p:hf sldNum="0"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11923" y="287066"/>
            <a:ext cx="2641445" cy="2734914"/>
          </a:xfrm>
        </p:spPr>
        <p:txBody>
          <a:bodyPr/>
          <a:lstStyle>
            <a:lvl1pPr>
              <a:defRPr b="0">
                <a:solidFill>
                  <a:schemeClr val="accent2"/>
                </a:solidFill>
              </a:defRPr>
            </a:lvl1pPr>
          </a:lstStyle>
          <a:p>
            <a:r>
              <a:rPr lang="en-US" dirty="0" smtClean="0"/>
              <a:t>Click to edit title</a:t>
            </a:r>
            <a:endParaRPr lang="en-US" dirty="0"/>
          </a:p>
        </p:txBody>
      </p:sp>
      <p:sp>
        <p:nvSpPr>
          <p:cNvPr id="16" name="Text Placeholder 3"/>
          <p:cNvSpPr>
            <a:spLocks noGrp="1"/>
          </p:cNvSpPr>
          <p:nvPr>
            <p:ph type="body" sz="quarter" idx="13"/>
          </p:nvPr>
        </p:nvSpPr>
        <p:spPr>
          <a:xfrm>
            <a:off x="611982" y="3211514"/>
            <a:ext cx="2641387"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4" name="Picture 13" descr="Compu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34639" y="434837"/>
            <a:ext cx="5121496" cy="6050713"/>
          </a:xfrm>
          <a:prstGeom prst="rect">
            <a:avLst/>
          </a:prstGeom>
          <a:effectLst>
            <a:outerShdw blurRad="76200" dir="18900000" sy="23000" kx="-1200000" algn="bl" rotWithShape="0">
              <a:prstClr val="black">
                <a:alpha val="20000"/>
              </a:prstClr>
            </a:outerShdw>
          </a:effectLst>
        </p:spPr>
      </p:pic>
      <p:sp>
        <p:nvSpPr>
          <p:cNvPr id="15" name="Picture Placeholder 12"/>
          <p:cNvSpPr>
            <a:spLocks noGrp="1"/>
          </p:cNvSpPr>
          <p:nvPr>
            <p:ph type="pic" sz="quarter" idx="10" hasCustomPrompt="1"/>
          </p:nvPr>
        </p:nvSpPr>
        <p:spPr>
          <a:xfrm>
            <a:off x="3732591" y="691883"/>
            <a:ext cx="4725590" cy="3411537"/>
          </a:xfrm>
        </p:spPr>
        <p:txBody>
          <a:bodyPr/>
          <a:lstStyle>
            <a:lvl1pPr>
              <a:defRPr/>
            </a:lvl1pPr>
          </a:lstStyle>
          <a:p>
            <a:r>
              <a:rPr lang="en-US" dirty="0" smtClean="0"/>
              <a:t>Click icon to insert screenshot</a:t>
            </a:r>
            <a:endParaRPr lang="en-US" dirty="0"/>
          </a:p>
        </p:txBody>
      </p:sp>
      <p:sp>
        <p:nvSpPr>
          <p:cNvPr id="10"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fld id="{276FB33B-BCEE-4E25-B97B-A564B0E1024B}" type="datetime1">
              <a:rPr lang="en-US" smtClean="0">
                <a:solidFill>
                  <a:srgbClr val="FFFFFF"/>
                </a:solidFill>
              </a:rPr>
              <a:pPr/>
              <a:t>9/24/2019</a:t>
            </a:fld>
            <a:endParaRPr lang="en-US" dirty="0">
              <a:solidFill>
                <a:srgbClr val="FFFFFF"/>
              </a:solidFill>
            </a:endParaRPr>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11"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458325989"/>
      </p:ext>
    </p:extLst>
  </p:cSld>
  <p:clrMapOvr>
    <a:masterClrMapping/>
  </p:clrMapOvr>
  <p:timing>
    <p:tnLst>
      <p:par>
        <p:cTn id="1" dur="indefinite" restart="never" nodeType="tmRoot"/>
      </p:par>
    </p:tn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3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11923" y="287066"/>
            <a:ext cx="2641445" cy="2734914"/>
          </a:xfrm>
        </p:spPr>
        <p:txBody>
          <a:bodyPr/>
          <a:lstStyle>
            <a:lvl1pPr>
              <a:defRPr b="0">
                <a:solidFill>
                  <a:schemeClr val="accent2"/>
                </a:solidFill>
              </a:defRPr>
            </a:lvl1pPr>
          </a:lstStyle>
          <a:p>
            <a:r>
              <a:rPr lang="en-US" dirty="0" smtClean="0"/>
              <a:t>Click to edit title</a:t>
            </a:r>
            <a:endParaRPr lang="en-US" dirty="0"/>
          </a:p>
        </p:txBody>
      </p:sp>
      <p:sp>
        <p:nvSpPr>
          <p:cNvPr id="15" name="Text Placeholder 3"/>
          <p:cNvSpPr>
            <a:spLocks noGrp="1"/>
          </p:cNvSpPr>
          <p:nvPr>
            <p:ph type="body" sz="quarter" idx="13"/>
          </p:nvPr>
        </p:nvSpPr>
        <p:spPr>
          <a:xfrm>
            <a:off x="611982" y="3211514"/>
            <a:ext cx="2641387"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2590" y="504856"/>
            <a:ext cx="721419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3732591" y="1067565"/>
            <a:ext cx="7137161" cy="4850604"/>
          </a:xfrm>
        </p:spPr>
        <p:txBody>
          <a:bodyPr/>
          <a:lstStyle>
            <a:lvl1pPr>
              <a:defRPr/>
            </a:lvl1pPr>
          </a:lstStyle>
          <a:p>
            <a:r>
              <a:rPr lang="en-US" dirty="0" smtClean="0"/>
              <a:t>Click icon to insert screenshot</a:t>
            </a:r>
            <a:endParaRPr lang="en-US" dirty="0"/>
          </a:p>
        </p:txBody>
      </p:sp>
      <p:sp>
        <p:nvSpPr>
          <p:cNvPr id="10"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fld id="{276FB33B-BCEE-4E25-B97B-A564B0E1024B}" type="datetime1">
              <a:rPr lang="en-US" smtClean="0">
                <a:solidFill>
                  <a:srgbClr val="FFFFFF"/>
                </a:solidFill>
              </a:rPr>
              <a:pPr/>
              <a:t>9/24/2019</a:t>
            </a:fld>
            <a:endParaRPr lang="en-US" dirty="0">
              <a:solidFill>
                <a:srgbClr val="FFFFFF"/>
              </a:solidFill>
            </a:endParaRPr>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11"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851419607"/>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smtClean="0"/>
              <a:t>Click to edit title</a:t>
            </a:r>
            <a:endParaRPr lang="en-US" dirty="0"/>
          </a:p>
        </p:txBody>
      </p:sp>
      <p:sp>
        <p:nvSpPr>
          <p:cNvPr id="14" name="Text Placeholder 3"/>
          <p:cNvSpPr>
            <a:spLocks noGrp="1"/>
          </p:cNvSpPr>
          <p:nvPr>
            <p:ph type="body" sz="quarter" idx="13"/>
          </p:nvPr>
        </p:nvSpPr>
        <p:spPr>
          <a:xfrm>
            <a:off x="611921" y="1365204"/>
            <a:ext cx="7916772"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endParaRPr lang="en-US" dirty="0"/>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0093" y="3222702"/>
            <a:ext cx="7040603" cy="5283060"/>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1030094" y="3771872"/>
            <a:ext cx="6965427" cy="4733889"/>
          </a:xfrm>
        </p:spPr>
        <p:txBody>
          <a:bodyPr/>
          <a:lstStyle>
            <a:lvl1pPr>
              <a:defRPr/>
            </a:lvl1pPr>
          </a:lstStyle>
          <a:p>
            <a:r>
              <a:rPr lang="en-US" dirty="0" smtClean="0"/>
              <a:t>Click icon to insert screenshot</a:t>
            </a:r>
            <a:endParaRPr lang="en-US" dirty="0"/>
          </a:p>
        </p:txBody>
      </p:sp>
    </p:spTree>
    <p:extLst>
      <p:ext uri="{BB962C8B-B14F-4D97-AF65-F5344CB8AC3E}">
        <p14:creationId xmlns:p14="http://schemas.microsoft.com/office/powerpoint/2010/main" val="3301328680"/>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ounded Rectangular Callout 11"/>
          <p:cNvSpPr/>
          <p:nvPr userDrawn="1"/>
        </p:nvSpPr>
        <p:spPr>
          <a:xfrm>
            <a:off x="650165" y="601818"/>
            <a:ext cx="78867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7" name="Title 1"/>
          <p:cNvSpPr>
            <a:spLocks noGrp="1"/>
          </p:cNvSpPr>
          <p:nvPr>
            <p:ph type="title" hasCustomPrompt="1"/>
          </p:nvPr>
        </p:nvSpPr>
        <p:spPr>
          <a:xfrm>
            <a:off x="1040802" y="1438508"/>
            <a:ext cx="7116184" cy="2219093"/>
          </a:xfrm>
        </p:spPr>
        <p:txBody>
          <a:bodyPr>
            <a:noAutofit/>
          </a:bodyPr>
          <a:lstStyle>
            <a:lvl1pPr algn="ctr">
              <a:tabLst>
                <a:tab pos="2827735" algn="l"/>
              </a:tabLst>
              <a:defRPr sz="3750" baseline="0">
                <a:solidFill>
                  <a:schemeClr val="accent1"/>
                </a:solidFill>
              </a:defRPr>
            </a:lvl1pPr>
          </a:lstStyle>
          <a:p>
            <a:r>
              <a:rPr lang="en-US" dirty="0" smtClean="0"/>
              <a:t>“Click to edit quote.”</a:t>
            </a:r>
            <a:endParaRPr lang="en-US" dirty="0"/>
          </a:p>
        </p:txBody>
      </p:sp>
      <p:sp>
        <p:nvSpPr>
          <p:cNvPr id="8" name="Text Placeholder 6"/>
          <p:cNvSpPr>
            <a:spLocks noGrp="1"/>
          </p:cNvSpPr>
          <p:nvPr>
            <p:ph type="body" sz="quarter" idx="13" hasCustomPrompt="1"/>
          </p:nvPr>
        </p:nvSpPr>
        <p:spPr>
          <a:xfrm>
            <a:off x="1040802" y="4126417"/>
            <a:ext cx="7116184" cy="1015739"/>
          </a:xfrm>
        </p:spPr>
        <p:txBody>
          <a:bodyPr anchor="ctr">
            <a:normAutofit/>
          </a:bodyPr>
          <a:lstStyle>
            <a:lvl1pPr marL="0" indent="0" algn="ctr">
              <a:buNone/>
              <a:defRPr sz="1800" i="1" baseline="0">
                <a:solidFill>
                  <a:schemeClr val="tx2"/>
                </a:solidFill>
              </a:defRPr>
            </a:lvl1pPr>
          </a:lstStyle>
          <a:p>
            <a:pPr lvl="0"/>
            <a:r>
              <a:rPr lang="en-US" dirty="0" smtClean="0"/>
              <a:t>- Click to edit name or subtext</a:t>
            </a:r>
            <a:endParaRPr lang="en-US" dirty="0"/>
          </a:p>
        </p:txBody>
      </p:sp>
      <p:sp>
        <p:nvSpPr>
          <p:cNvPr id="10"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fld id="{276FB33B-BCEE-4E25-B97B-A564B0E1024B}" type="datetime1">
              <a:rPr lang="en-US" smtClean="0">
                <a:solidFill>
                  <a:srgbClr val="FFFFFF"/>
                </a:solidFill>
              </a:rPr>
              <a:pPr/>
              <a:t>9/24/2019</a:t>
            </a:fld>
            <a:endParaRPr lang="en-US" dirty="0">
              <a:solidFill>
                <a:srgbClr val="FFFFFF"/>
              </a:solidFill>
            </a:endParaRPr>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11"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161017773"/>
      </p:ext>
    </p:extLst>
  </p:cSld>
  <p:clrMapOvr>
    <a:masterClrMapping/>
  </p:clrMapOvr>
  <p:timing>
    <p:tnLst>
      <p:par>
        <p:cTn id="1" dur="indefinite" restart="never" nodeType="tmRoot"/>
      </p:par>
    </p:tnLst>
  </p:timing>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8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Rounded Rectangular Callout 11"/>
          <p:cNvSpPr/>
          <p:nvPr userDrawn="1"/>
        </p:nvSpPr>
        <p:spPr>
          <a:xfrm>
            <a:off x="650165" y="601818"/>
            <a:ext cx="78867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4" name="Title 1"/>
          <p:cNvSpPr>
            <a:spLocks noGrp="1"/>
          </p:cNvSpPr>
          <p:nvPr>
            <p:ph type="title" hasCustomPrompt="1"/>
          </p:nvPr>
        </p:nvSpPr>
        <p:spPr>
          <a:xfrm>
            <a:off x="1040802" y="1438508"/>
            <a:ext cx="7116184" cy="2219093"/>
          </a:xfrm>
        </p:spPr>
        <p:txBody>
          <a:bodyPr>
            <a:noAutofit/>
          </a:bodyPr>
          <a:lstStyle>
            <a:lvl1pPr algn="ctr">
              <a:tabLst>
                <a:tab pos="2827735" algn="l"/>
              </a:tabLst>
              <a:defRPr sz="3750" baseline="0">
                <a:solidFill>
                  <a:schemeClr val="accent1"/>
                </a:solidFill>
              </a:defRPr>
            </a:lvl1pPr>
          </a:lstStyle>
          <a:p>
            <a:r>
              <a:rPr lang="en-US" dirty="0" smtClean="0"/>
              <a:t>“Click to edit quote.”</a:t>
            </a:r>
            <a:endParaRPr lang="en-US" dirty="0"/>
          </a:p>
        </p:txBody>
      </p:sp>
      <p:sp>
        <p:nvSpPr>
          <p:cNvPr id="15" name="Text Placeholder 6"/>
          <p:cNvSpPr>
            <a:spLocks noGrp="1"/>
          </p:cNvSpPr>
          <p:nvPr>
            <p:ph type="body" sz="quarter" idx="13" hasCustomPrompt="1"/>
          </p:nvPr>
        </p:nvSpPr>
        <p:spPr>
          <a:xfrm>
            <a:off x="1040802" y="4126417"/>
            <a:ext cx="7116184" cy="1015739"/>
          </a:xfrm>
        </p:spPr>
        <p:txBody>
          <a:bodyPr anchor="ctr">
            <a:normAutofit/>
          </a:bodyPr>
          <a:lstStyle>
            <a:lvl1pPr marL="0" indent="0" algn="ctr">
              <a:buNone/>
              <a:defRPr sz="1800" i="1" baseline="0">
                <a:solidFill>
                  <a:schemeClr val="tx2"/>
                </a:solidFill>
              </a:defRPr>
            </a:lvl1pPr>
          </a:lstStyle>
          <a:p>
            <a:pPr lvl="0"/>
            <a:r>
              <a:rPr lang="en-US" dirty="0" smtClean="0"/>
              <a:t>- Click to edit name or subtext</a:t>
            </a:r>
            <a:endParaRPr lang="en-US" dirty="0"/>
          </a:p>
        </p:txBody>
      </p:sp>
      <p:sp>
        <p:nvSpPr>
          <p:cNvPr id="16"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fld id="{276FB33B-BCEE-4E25-B97B-A564B0E1024B}" type="datetime1">
              <a:rPr lang="en-US" smtClean="0">
                <a:solidFill>
                  <a:srgbClr val="FFFFFF"/>
                </a:solidFill>
              </a:rPr>
              <a:pPr/>
              <a:t>9/24/2019</a:t>
            </a:fld>
            <a:endParaRPr lang="en-US" dirty="0">
              <a:solidFill>
                <a:srgbClr val="FFFFFF"/>
              </a:solidFill>
            </a:endParaRPr>
          </a:p>
        </p:txBody>
      </p:sp>
      <p:sp>
        <p:nvSpPr>
          <p:cNvPr id="18"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1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806347155"/>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bg>
      <p:bgPr>
        <a:solidFill>
          <a:srgbClr val="E8E8E8"/>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003865"/>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Agenda</a:t>
            </a:r>
            <a:endParaRPr lang="en-US" dirty="0"/>
          </a:p>
        </p:txBody>
      </p:sp>
      <p:sp>
        <p:nvSpPr>
          <p:cNvPr id="12" name="Table Placeholder 9"/>
          <p:cNvSpPr>
            <a:spLocks noGrp="1"/>
          </p:cNvSpPr>
          <p:nvPr>
            <p:ph type="tbl" sz="quarter" idx="13"/>
          </p:nvPr>
        </p:nvSpPr>
        <p:spPr>
          <a:xfrm>
            <a:off x="628650" y="1335089"/>
            <a:ext cx="7886700" cy="4841875"/>
          </a:xfrm>
        </p:spPr>
        <p:txBody>
          <a:bodyPr/>
          <a:lstStyle/>
          <a:p>
            <a:endParaRPr lang="en-US"/>
          </a:p>
        </p:txBody>
      </p:sp>
      <p:sp>
        <p:nvSpPr>
          <p:cNvPr id="4" name="Date Placeholder 3"/>
          <p:cNvSpPr>
            <a:spLocks noGrp="1"/>
          </p:cNvSpPr>
          <p:nvPr>
            <p:ph type="dt" sz="half" idx="10"/>
          </p:nvPr>
        </p:nvSpPr>
        <p:spPr/>
        <p:txBody>
          <a:bodyPr/>
          <a:lstStyle/>
          <a:p>
            <a:fld id="{9A198C9B-0587-4A1E-9E03-E4C9FE222F08}" type="datetime1">
              <a:rPr lang="en-US" smtClean="0">
                <a:solidFill>
                  <a:srgbClr val="000000"/>
                </a:solidFill>
              </a:rPr>
              <a:pPr/>
              <a:t>9/24/2019</a:t>
            </a:fld>
            <a:endParaRPr lang="en-US" dirty="0">
              <a:solidFill>
                <a:srgbClr val="000000"/>
              </a:solidFill>
            </a:endParaRP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9" name="Rectangle 8"/>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Tree>
    <p:extLst>
      <p:ext uri="{BB962C8B-B14F-4D97-AF65-F5344CB8AC3E}">
        <p14:creationId xmlns:p14="http://schemas.microsoft.com/office/powerpoint/2010/main" val="4212563085"/>
      </p:ext>
    </p:extLst>
  </p:cSld>
  <p:clrMapOvr>
    <a:masterClrMapping/>
  </p:clrMapOvr>
  <p:timing>
    <p:tnLst>
      <p:par>
        <p:cTn id="1" dur="indefinite" restart="never" nodeType="tmRoot"/>
      </p:par>
    </p:tnLst>
  </p:timing>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ull Image Black Circle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9144000" cy="6858000"/>
          </a:xfrm>
        </p:spPr>
        <p:txBody>
          <a:bodyPr/>
          <a:lstStyle/>
          <a:p>
            <a:endParaRPr lang="en-US" dirty="0"/>
          </a:p>
        </p:txBody>
      </p:sp>
      <p:sp>
        <p:nvSpPr>
          <p:cNvPr id="2" name="Title 1"/>
          <p:cNvSpPr>
            <a:spLocks noGrp="1"/>
          </p:cNvSpPr>
          <p:nvPr>
            <p:ph type="title" hasCustomPrompt="1"/>
          </p:nvPr>
        </p:nvSpPr>
        <p:spPr>
          <a:xfrm>
            <a:off x="4609968" y="685800"/>
            <a:ext cx="4114800" cy="5486400"/>
          </a:xfrm>
          <a:prstGeom prst="ellipse">
            <a:avLst/>
          </a:prstGeom>
          <a:solidFill>
            <a:srgbClr val="003865">
              <a:alpha val="87843"/>
            </a:srgbClr>
          </a:solidFill>
        </p:spPr>
        <p:txBody>
          <a:bodyPr>
            <a:noAutofit/>
          </a:bodyPr>
          <a:lstStyle>
            <a:lvl1pPr algn="ctr">
              <a:tabLst>
                <a:tab pos="1756172" algn="l"/>
                <a:tab pos="2827735" algn="l"/>
              </a:tabLst>
              <a:defRPr sz="4125" baseline="0">
                <a:solidFill>
                  <a:schemeClr val="bg1"/>
                </a:solidFill>
              </a:defRPr>
            </a:lvl1pPr>
          </a:lstStyle>
          <a:p>
            <a:r>
              <a:rPr lang="en-US" dirty="0" smtClean="0"/>
              <a:t>Click to edit title</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37C3B6E0-E413-4EA2-9B23-AF69A1623F89}" type="datetime1">
              <a:rPr lang="en-US" smtClean="0">
                <a:solidFill>
                  <a:srgbClr val="FFFFFF"/>
                </a:solidFill>
              </a:rPr>
              <a:pPr/>
              <a:t>9/24/2019</a:t>
            </a:fld>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802089797"/>
      </p:ext>
    </p:extLst>
  </p:cSld>
  <p:clrMapOvr>
    <a:masterClrMapping/>
  </p:clrMapOvr>
  <p:timing>
    <p:tnLst>
      <p:par>
        <p:cTn id="1" dur="indefinite" restart="never" nodeType="tmRoot"/>
      </p:par>
    </p:tnLst>
  </p:timing>
  <p:hf sldNum="0"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ull Image Multiple Circle Overlay">
    <p:bg>
      <p:bgPr>
        <a:solidFill>
          <a:schemeClr val="bg1"/>
        </a:solidFill>
        <a:effectLst/>
      </p:bgPr>
    </p:bg>
    <p:spTree>
      <p:nvGrpSpPr>
        <p:cNvPr id="1" name=""/>
        <p:cNvGrpSpPr/>
        <p:nvPr/>
      </p:nvGrpSpPr>
      <p:grpSpPr>
        <a:xfrm>
          <a:off x="0" y="0"/>
          <a:ext cx="0" cy="0"/>
          <a:chOff x="0" y="0"/>
          <a:chExt cx="0" cy="0"/>
        </a:xfrm>
      </p:grpSpPr>
      <p:sp>
        <p:nvSpPr>
          <p:cNvPr id="10" name="Picture Placeholder 6"/>
          <p:cNvSpPr>
            <a:spLocks noGrp="1"/>
          </p:cNvSpPr>
          <p:nvPr>
            <p:ph type="pic" sz="quarter" idx="15"/>
          </p:nvPr>
        </p:nvSpPr>
        <p:spPr>
          <a:xfrm>
            <a:off x="0" y="0"/>
            <a:ext cx="9144000" cy="6858000"/>
          </a:xfrm>
        </p:spPr>
        <p:txBody>
          <a:bodyPr/>
          <a:lstStyle/>
          <a:p>
            <a:endParaRPr lang="en-US" dirty="0"/>
          </a:p>
        </p:txBody>
      </p:sp>
      <p:sp>
        <p:nvSpPr>
          <p:cNvPr id="2" name="Title 1"/>
          <p:cNvSpPr>
            <a:spLocks noGrp="1"/>
          </p:cNvSpPr>
          <p:nvPr>
            <p:ph type="title" hasCustomPrompt="1"/>
          </p:nvPr>
        </p:nvSpPr>
        <p:spPr>
          <a:xfrm>
            <a:off x="4290298" y="912530"/>
            <a:ext cx="3496041" cy="4661388"/>
          </a:xfrm>
          <a:prstGeom prst="ellipse">
            <a:avLst/>
          </a:prstGeom>
          <a:solidFill>
            <a:srgbClr val="003865">
              <a:alpha val="87843"/>
            </a:srgbClr>
          </a:solidFill>
        </p:spPr>
        <p:txBody>
          <a:bodyPr>
            <a:noAutofit/>
          </a:bodyPr>
          <a:lstStyle>
            <a:lvl1pPr algn="ctr">
              <a:tabLst>
                <a:tab pos="2827735" algn="l"/>
              </a:tabLst>
              <a:defRPr sz="3375" baseline="0">
                <a:solidFill>
                  <a:schemeClr val="bg1"/>
                </a:solidFill>
              </a:defRPr>
            </a:lvl1pPr>
          </a:lstStyle>
          <a:p>
            <a:r>
              <a:rPr lang="en-US" dirty="0" smtClean="0"/>
              <a:t>Click to edit title</a:t>
            </a:r>
            <a:endParaRPr lang="en-US" dirty="0"/>
          </a:p>
        </p:txBody>
      </p:sp>
      <p:sp>
        <p:nvSpPr>
          <p:cNvPr id="9" name="Text Placeholder 7"/>
          <p:cNvSpPr>
            <a:spLocks noGrp="1"/>
          </p:cNvSpPr>
          <p:nvPr>
            <p:ph type="body" sz="quarter" idx="14" hasCustomPrompt="1"/>
          </p:nvPr>
        </p:nvSpPr>
        <p:spPr>
          <a:xfrm>
            <a:off x="7158612" y="524007"/>
            <a:ext cx="1616475" cy="2155300"/>
          </a:xfrm>
          <a:prstGeom prst="ellipse">
            <a:avLst/>
          </a:prstGeom>
          <a:solidFill>
            <a:srgbClr val="78BE21">
              <a:alpha val="87843"/>
            </a:srgbClr>
          </a:solidFill>
        </p:spPr>
        <p:txBody>
          <a:bodyPr anchor="ctr">
            <a:normAutofit/>
          </a:bodyPr>
          <a:lstStyle>
            <a:lvl1pPr marL="0" indent="0" algn="ctr">
              <a:buNone/>
              <a:defRPr sz="1875" baseline="0">
                <a:solidFill>
                  <a:schemeClr val="tx2"/>
                </a:solidFill>
                <a:latin typeface="+mn-lt"/>
              </a:defRPr>
            </a:lvl1pPr>
          </a:lstStyle>
          <a:p>
            <a:pPr lvl="0"/>
            <a:r>
              <a:rPr lang="en-US" dirty="0" smtClean="0"/>
              <a:t>Second Point</a:t>
            </a:r>
            <a:endParaRPr lang="en-US" dirty="0"/>
          </a:p>
        </p:txBody>
      </p:sp>
      <p:sp>
        <p:nvSpPr>
          <p:cNvPr id="8" name="Text Placeholder 7"/>
          <p:cNvSpPr>
            <a:spLocks noGrp="1"/>
          </p:cNvSpPr>
          <p:nvPr>
            <p:ph type="body" sz="quarter" idx="13" hasCustomPrompt="1"/>
          </p:nvPr>
        </p:nvSpPr>
        <p:spPr>
          <a:xfrm>
            <a:off x="6938251" y="3581845"/>
            <a:ext cx="1978484" cy="2637978"/>
          </a:xfrm>
          <a:prstGeom prst="ellipse">
            <a:avLst/>
          </a:prstGeom>
          <a:solidFill>
            <a:srgbClr val="000000">
              <a:alpha val="87843"/>
            </a:srgbClr>
          </a:solidFill>
        </p:spPr>
        <p:txBody>
          <a:bodyPr anchor="ctr">
            <a:normAutofit/>
          </a:bodyPr>
          <a:lstStyle>
            <a:lvl1pPr marL="0" indent="0" algn="ctr">
              <a:buNone/>
              <a:defRPr sz="1875" baseline="0">
                <a:solidFill>
                  <a:schemeClr val="bg1"/>
                </a:solidFill>
                <a:latin typeface="+mn-lt"/>
              </a:defRPr>
            </a:lvl1pPr>
          </a:lstStyle>
          <a:p>
            <a:pPr lvl="0"/>
            <a:r>
              <a:rPr lang="en-US" dirty="0" smtClean="0"/>
              <a:t>Third Point</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438A7556-21FA-4204-9DD6-1F6FDEC2C796}" type="datetime1">
              <a:rPr lang="en-US" smtClean="0">
                <a:solidFill>
                  <a:srgbClr val="FFFFFF"/>
                </a:solidFill>
              </a:rPr>
              <a:pPr/>
              <a:t>9/24/2019</a:t>
            </a:fld>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691813754"/>
      </p:ext>
    </p:extLst>
  </p:cSld>
  <p:clrMapOvr>
    <a:masterClrMapping/>
  </p:clrMapOvr>
  <p:timing>
    <p:tnLst>
      <p:par>
        <p:cTn id="1" dur="indefinite" restart="never" nodeType="tmRoot"/>
      </p:par>
    </p:tnLst>
  </p:timing>
  <p:hf sldNum="0"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Quote Black Box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9144000" cy="6858000"/>
          </a:xfrm>
        </p:spPr>
        <p:txBody>
          <a:bodyPr/>
          <a:lstStyle/>
          <a:p>
            <a:endParaRPr lang="en-US"/>
          </a:p>
        </p:txBody>
      </p:sp>
      <p:sp>
        <p:nvSpPr>
          <p:cNvPr id="2" name="Title 1"/>
          <p:cNvSpPr>
            <a:spLocks noGrp="1"/>
          </p:cNvSpPr>
          <p:nvPr>
            <p:ph type="title" hasCustomPrompt="1"/>
          </p:nvPr>
        </p:nvSpPr>
        <p:spPr>
          <a:xfrm>
            <a:off x="1724607" y="1609867"/>
            <a:ext cx="5694788" cy="3638266"/>
          </a:xfrm>
          <a:solidFill>
            <a:srgbClr val="003865">
              <a:alpha val="87843"/>
            </a:srgbClr>
          </a:solidFill>
        </p:spPr>
        <p:txBody>
          <a:bodyPr>
            <a:noAutofit/>
          </a:bodyPr>
          <a:lstStyle>
            <a:lvl1pPr algn="ctr">
              <a:spcAft>
                <a:spcPts val="750"/>
              </a:spcAft>
              <a:tabLst>
                <a:tab pos="2827735" algn="l"/>
              </a:tabLst>
              <a:defRPr sz="5250" baseline="0">
                <a:solidFill>
                  <a:schemeClr val="bg1"/>
                </a:solidFill>
              </a:defRPr>
            </a:lvl1pPr>
          </a:lstStyle>
          <a:p>
            <a:r>
              <a:rPr lang="en-US" dirty="0" smtClean="0"/>
              <a:t>Quote or </a:t>
            </a:r>
            <a:br>
              <a:rPr lang="en-US" dirty="0" smtClean="0"/>
            </a:br>
            <a:r>
              <a:rPr lang="en-US" dirty="0" smtClean="0"/>
              <a:t>Statement</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0EB49D9C-C4C1-46A9-AED8-599F8B47287F}" type="datetime1">
              <a:rPr lang="en-US" smtClean="0">
                <a:solidFill>
                  <a:srgbClr val="FFFFFF"/>
                </a:solidFill>
              </a:rPr>
              <a:pPr/>
              <a:t>9/24/2019</a:t>
            </a:fld>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046191100"/>
      </p:ext>
    </p:extLst>
  </p:cSld>
  <p:clrMapOvr>
    <a:masterClrMapping/>
  </p:clrMapOvr>
  <p:timing>
    <p:tnLst>
      <p:par>
        <p:cTn id="1" dur="indefinite" restart="never" nodeType="tmRoot"/>
      </p:par>
    </p:tnLst>
  </p:timing>
  <p:hf sldNum="0"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Solid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628650" y="1389686"/>
            <a:ext cx="7886700" cy="1340989"/>
          </a:xfrm>
        </p:spPr>
        <p:txBody>
          <a:bodyPr>
            <a:noAutofit/>
          </a:bodyPr>
          <a:lstStyle>
            <a:lvl1pPr algn="ctr">
              <a:tabLst>
                <a:tab pos="2827735" algn="l"/>
              </a:tabLst>
              <a:defRPr sz="5250">
                <a:solidFill>
                  <a:schemeClr val="accent2"/>
                </a:solidFill>
              </a:defRPr>
            </a:lvl1pPr>
          </a:lstStyle>
          <a:p>
            <a:r>
              <a:rPr lang="en-US" dirty="0" smtClean="0"/>
              <a:t>Quote or Statement</a:t>
            </a:r>
            <a:endParaRPr lang="en-US" dirty="0"/>
          </a:p>
        </p:txBody>
      </p:sp>
      <p:sp>
        <p:nvSpPr>
          <p:cNvPr id="10" name="Text Placeholder 6"/>
          <p:cNvSpPr>
            <a:spLocks noGrp="1"/>
          </p:cNvSpPr>
          <p:nvPr>
            <p:ph type="body" sz="quarter" idx="13" hasCustomPrompt="1"/>
          </p:nvPr>
        </p:nvSpPr>
        <p:spPr>
          <a:xfrm>
            <a:off x="628650" y="2925700"/>
            <a:ext cx="7886700" cy="2673435"/>
          </a:xfrm>
        </p:spPr>
        <p:txBody>
          <a:bodyPr anchor="ctr"/>
          <a:lstStyle>
            <a:lvl1pPr marL="0" indent="0" algn="ctr">
              <a:lnSpc>
                <a:spcPct val="100000"/>
              </a:lnSpc>
              <a:spcBef>
                <a:spcPts val="0"/>
              </a:spcBef>
              <a:buClr>
                <a:schemeClr val="bg1"/>
              </a:buClr>
              <a:buFont typeface="Arial" panose="020B0604020202020204" pitchFamily="34" charset="0"/>
              <a:buNone/>
              <a:defRPr>
                <a:solidFill>
                  <a:schemeClr val="bg1"/>
                </a:solidFill>
              </a:defRPr>
            </a:lvl1pPr>
          </a:lstStyle>
          <a:p>
            <a:pPr lvl="0"/>
            <a:r>
              <a:rPr lang="en-US" dirty="0" smtClean="0"/>
              <a:t>Make a secondary statement here.</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D094F804-653A-41F1-A565-1098D9DEB37A}" type="datetime1">
              <a:rPr lang="en-US" smtClean="0">
                <a:solidFill>
                  <a:srgbClr val="FFFFFF"/>
                </a:solidFill>
              </a:rPr>
              <a:pPr/>
              <a:t>9/24/2019</a:t>
            </a:fld>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985308205"/>
      </p:ext>
    </p:extLst>
  </p:cSld>
  <p:clrMapOvr>
    <a:masterClrMapping/>
  </p:clrMapOvr>
  <p:timing>
    <p:tnLst>
      <p:par>
        <p:cTn id="1" dur="indefinite" restart="never" nodeType="tmRoot"/>
      </p:par>
    </p:tnLst>
  </p:timing>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Quote Solid Light Background">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0" y="1389686"/>
            <a:ext cx="9144000" cy="1340989"/>
          </a:xfrm>
          <a:solidFill>
            <a:schemeClr val="tx1"/>
          </a:solidFill>
        </p:spPr>
        <p:txBody>
          <a:bodyPr>
            <a:noAutofit/>
          </a:bodyPr>
          <a:lstStyle>
            <a:lvl1pPr algn="ctr">
              <a:tabLst>
                <a:tab pos="2827735" algn="l"/>
              </a:tabLst>
              <a:defRPr sz="5250">
                <a:solidFill>
                  <a:schemeClr val="accent2"/>
                </a:solidFill>
              </a:defRPr>
            </a:lvl1pPr>
          </a:lstStyle>
          <a:p>
            <a:r>
              <a:rPr lang="en-US" dirty="0" smtClean="0"/>
              <a:t>Quote or Statement</a:t>
            </a:r>
            <a:endParaRPr lang="en-US" dirty="0"/>
          </a:p>
        </p:txBody>
      </p:sp>
      <p:sp>
        <p:nvSpPr>
          <p:cNvPr id="8" name="Text Placeholder 6"/>
          <p:cNvSpPr>
            <a:spLocks noGrp="1"/>
          </p:cNvSpPr>
          <p:nvPr>
            <p:ph type="body" sz="quarter" idx="13" hasCustomPrompt="1"/>
          </p:nvPr>
        </p:nvSpPr>
        <p:spPr>
          <a:xfrm>
            <a:off x="628650" y="2925700"/>
            <a:ext cx="7886700" cy="2673435"/>
          </a:xfrm>
        </p:spPr>
        <p:txBody>
          <a:bodyPr anchor="ctr"/>
          <a:lstStyle>
            <a:lvl1pPr marL="0" indent="0" algn="ctr">
              <a:lnSpc>
                <a:spcPct val="100000"/>
              </a:lnSpc>
              <a:spcBef>
                <a:spcPts val="0"/>
              </a:spcBef>
              <a:buFont typeface="Arial" panose="020B0604020202020204" pitchFamily="34" charset="0"/>
              <a:buNone/>
              <a:defRPr>
                <a:solidFill>
                  <a:schemeClr val="tx1"/>
                </a:solidFill>
              </a:defRPr>
            </a:lvl1pPr>
          </a:lstStyle>
          <a:p>
            <a:pPr lvl="0"/>
            <a:r>
              <a:rPr lang="en-US" dirty="0" smtClean="0"/>
              <a:t>Make a secondary statement here.</a:t>
            </a:r>
            <a:endParaRPr lang="en-US" dirty="0"/>
          </a:p>
        </p:txBody>
      </p:sp>
      <p:sp>
        <p:nvSpPr>
          <p:cNvPr id="3" name="Date Placeholder 2"/>
          <p:cNvSpPr>
            <a:spLocks noGrp="1"/>
          </p:cNvSpPr>
          <p:nvPr>
            <p:ph type="dt" sz="half" idx="10"/>
          </p:nvPr>
        </p:nvSpPr>
        <p:spPr/>
        <p:txBody>
          <a:bodyPr/>
          <a:lstStyle/>
          <a:p>
            <a:fld id="{466A75E6-E45B-4C5D-981E-7C8ED0C72F5D}" type="datetime1">
              <a:rPr lang="en-US" smtClean="0">
                <a:solidFill>
                  <a:srgbClr val="000000"/>
                </a:solidFill>
              </a:rPr>
              <a:pPr/>
              <a:t>9/24/2019</a:t>
            </a:fld>
            <a:endParaRPr lang="en-US" dirty="0">
              <a:solidFill>
                <a:srgbClr val="000000"/>
              </a:solidFill>
            </a:endParaRPr>
          </a:p>
        </p:txBody>
      </p:sp>
      <p:sp>
        <p:nvSpPr>
          <p:cNvPr id="5" name="Footer Placeholder 4"/>
          <p:cNvSpPr>
            <a:spLocks noGrp="1"/>
          </p:cNvSpPr>
          <p:nvPr>
            <p:ph type="ftr" sz="quarter" idx="12"/>
          </p:nvPr>
        </p:nvSpPr>
        <p:spPr/>
        <p:txBody>
          <a:bodyPr/>
          <a:lstStyle>
            <a:lvl1pPr>
              <a:defRPr>
                <a:solidFill>
                  <a:schemeClr val="tx2"/>
                </a:solidFill>
              </a:defRPr>
            </a:lvl1pPr>
          </a:lstStyle>
          <a:p>
            <a:r>
              <a:rPr lang="en-US" dirty="0" smtClean="0">
                <a:solidFill>
                  <a:srgbClr val="000000"/>
                </a:solidFill>
              </a:rPr>
              <a:t>Optional Tagline Goes Here |  mndot.gov/</a:t>
            </a:r>
            <a:endParaRPr lang="en-US" dirty="0">
              <a:solidFill>
                <a:srgbClr val="000000"/>
              </a:solidFill>
            </a:endParaRPr>
          </a:p>
        </p:txBody>
      </p:sp>
      <p:sp>
        <p:nvSpPr>
          <p:cNvPr id="4" name="Slide Number Placeholder 3"/>
          <p:cNvSpPr>
            <a:spLocks noGrp="1"/>
          </p:cNvSpPr>
          <p:nvPr>
            <p:ph type="sldNum" sz="quarter" idx="11"/>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529497750"/>
      </p:ext>
    </p:extLst>
  </p:cSld>
  <p:clrMapOvr>
    <a:masterClrMapping/>
  </p:clrMapOvr>
  <p:timing>
    <p:tnLst>
      <p:par>
        <p:cTn id="1" dur="indefinite" restart="never" nodeType="tmRoot"/>
      </p:par>
    </p:tnLst>
  </p:timing>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Full Image Background">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4" hasCustomPrompt="1"/>
          </p:nvPr>
        </p:nvSpPr>
        <p:spPr>
          <a:xfrm>
            <a:off x="0" y="0"/>
            <a:ext cx="9144000" cy="6858000"/>
          </a:xfrm>
        </p:spPr>
        <p:txBody>
          <a:bodyPr/>
          <a:lstStyle>
            <a:lvl1pPr>
              <a:defRPr/>
            </a:lvl1pPr>
          </a:lstStyle>
          <a:p>
            <a:r>
              <a:rPr lang="en-US" dirty="0" smtClean="0"/>
              <a:t>Click icon to edit background picture</a:t>
            </a:r>
            <a:endParaRPr lang="en-US" dirty="0"/>
          </a:p>
        </p:txBody>
      </p:sp>
      <p:sp>
        <p:nvSpPr>
          <p:cNvPr id="12" name="Title 1"/>
          <p:cNvSpPr>
            <a:spLocks noGrp="1"/>
          </p:cNvSpPr>
          <p:nvPr>
            <p:ph type="title" hasCustomPrompt="1"/>
          </p:nvPr>
        </p:nvSpPr>
        <p:spPr>
          <a:xfrm>
            <a:off x="628650" y="1389686"/>
            <a:ext cx="7886700" cy="1340989"/>
          </a:xfrm>
        </p:spPr>
        <p:txBody>
          <a:bodyPr>
            <a:noAutofit/>
          </a:bodyPr>
          <a:lstStyle>
            <a:lvl1pPr algn="ctr">
              <a:tabLst>
                <a:tab pos="2827735" algn="l"/>
              </a:tabLst>
              <a:defRPr sz="5250">
                <a:solidFill>
                  <a:schemeClr val="bg1"/>
                </a:solidFill>
              </a:defRPr>
            </a:lvl1pPr>
          </a:lstStyle>
          <a:p>
            <a:r>
              <a:rPr lang="en-US" dirty="0" smtClean="0"/>
              <a:t>Quote or Statement</a:t>
            </a:r>
            <a:endParaRPr lang="en-US" dirty="0"/>
          </a:p>
        </p:txBody>
      </p:sp>
      <p:sp>
        <p:nvSpPr>
          <p:cNvPr id="13" name="Text Placeholder 6"/>
          <p:cNvSpPr>
            <a:spLocks noGrp="1"/>
          </p:cNvSpPr>
          <p:nvPr>
            <p:ph type="body" sz="quarter" idx="13" hasCustomPrompt="1"/>
          </p:nvPr>
        </p:nvSpPr>
        <p:spPr>
          <a:xfrm>
            <a:off x="628650" y="2925700"/>
            <a:ext cx="7886700" cy="2673435"/>
          </a:xfrm>
        </p:spPr>
        <p:txBody>
          <a:bodyPr anchor="ctr"/>
          <a:lstStyle>
            <a:lvl1pPr marL="0" indent="0" algn="ctr">
              <a:lnSpc>
                <a:spcPct val="100000"/>
              </a:lnSpc>
              <a:spcBef>
                <a:spcPts val="0"/>
              </a:spcBef>
              <a:buNone/>
              <a:defRPr>
                <a:solidFill>
                  <a:schemeClr val="bg1"/>
                </a:solidFill>
              </a:defRPr>
            </a:lvl1pPr>
          </a:lstStyle>
          <a:p>
            <a:pPr lvl="0"/>
            <a:r>
              <a:rPr lang="en-US" dirty="0" smtClean="0"/>
              <a:t>Make a secondary statement here.</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F8B25D9D-5365-41CD-BF43-4FFFCBF4BBDA}" type="datetime1">
              <a:rPr lang="en-US" smtClean="0">
                <a:solidFill>
                  <a:srgbClr val="FFFFFF"/>
                </a:solidFill>
              </a:rPr>
              <a:pPr/>
              <a:t>9/24/2019</a:t>
            </a:fld>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554606845"/>
      </p:ext>
    </p:extLst>
  </p:cSld>
  <p:clrMapOvr>
    <a:masterClrMapping/>
  </p:clrMapOvr>
  <p:timing>
    <p:tnLst>
      <p:par>
        <p:cTn id="1" dur="indefinite" restart="never" nodeType="tmRoot"/>
      </p:par>
    </p:tnLst>
  </p:timing>
  <p:hf sldNum="0"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ig Number - Image Background">
    <p:bg>
      <p:bgPr>
        <a:solidFill>
          <a:schemeClr val="bg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a:xfrm>
            <a:off x="0" y="0"/>
            <a:ext cx="9144000" cy="6858000"/>
          </a:xfrm>
        </p:spPr>
        <p:txBody>
          <a:bodyPr/>
          <a:lstStyle/>
          <a:p>
            <a:endParaRPr lang="en-US"/>
          </a:p>
        </p:txBody>
      </p:sp>
      <p:sp>
        <p:nvSpPr>
          <p:cNvPr id="2" name="Title 1"/>
          <p:cNvSpPr>
            <a:spLocks noGrp="1"/>
          </p:cNvSpPr>
          <p:nvPr>
            <p:ph type="title" hasCustomPrompt="1"/>
          </p:nvPr>
        </p:nvSpPr>
        <p:spPr>
          <a:xfrm>
            <a:off x="4068104" y="624469"/>
            <a:ext cx="3898746" cy="5072440"/>
          </a:xfrm>
          <a:prstGeom prst="ellipse">
            <a:avLst/>
          </a:prstGeom>
          <a:solidFill>
            <a:schemeClr val="bg1"/>
          </a:solidFill>
        </p:spPr>
        <p:txBody>
          <a:bodyPr>
            <a:noAutofit/>
          </a:bodyPr>
          <a:lstStyle>
            <a:lvl1pPr algn="ctr">
              <a:tabLst>
                <a:tab pos="2827735" algn="l"/>
              </a:tabLst>
              <a:defRPr sz="4500" baseline="0">
                <a:solidFill>
                  <a:schemeClr val="accent1"/>
                </a:solidFill>
              </a:defRPr>
            </a:lvl1pPr>
          </a:lstStyle>
          <a:p>
            <a:r>
              <a:rPr lang="en-US" dirty="0" smtClean="0"/>
              <a:t>Click to edit title.</a:t>
            </a:r>
            <a:endParaRPr lang="en-US" dirty="0"/>
          </a:p>
        </p:txBody>
      </p:sp>
      <p:sp>
        <p:nvSpPr>
          <p:cNvPr id="9" name="Text Placeholder 8"/>
          <p:cNvSpPr>
            <a:spLocks noGrp="1"/>
          </p:cNvSpPr>
          <p:nvPr>
            <p:ph type="body" sz="quarter" idx="15" hasCustomPrompt="1"/>
          </p:nvPr>
        </p:nvSpPr>
        <p:spPr>
          <a:xfrm>
            <a:off x="754099" y="0"/>
            <a:ext cx="2989660" cy="5086350"/>
          </a:xfrm>
        </p:spPr>
        <p:txBody>
          <a:bodyPr>
            <a:noAutofit/>
          </a:bodyPr>
          <a:lstStyle>
            <a:lvl1pPr marL="0" indent="0" algn="ctr">
              <a:spcBef>
                <a:spcPts val="0"/>
              </a:spcBef>
              <a:spcAft>
                <a:spcPts val="0"/>
              </a:spcAft>
              <a:buNone/>
              <a:defRPr sz="30000" i="0">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dirty="0" smtClean="0"/>
              <a:t>2</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8CC894EF-7DC0-4B7C-83F8-29D989AA60F6}" type="datetime1">
              <a:rPr lang="en-US" smtClean="0">
                <a:solidFill>
                  <a:srgbClr val="FFFFFF"/>
                </a:solidFill>
              </a:rPr>
              <a:pPr/>
              <a:t>9/24/2019</a:t>
            </a:fld>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438923959"/>
      </p:ext>
    </p:extLst>
  </p:cSld>
  <p:clrMapOvr>
    <a:masterClrMapping/>
  </p:clrMapOvr>
  <p:timing>
    <p:tnLst>
      <p:par>
        <p:cTn id="1" dur="indefinite" restart="never" nodeType="tmRoot"/>
      </p:par>
    </p:tnLst>
  </p:timing>
  <p:hf sldNum="0"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Big Number -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068104" y="624469"/>
            <a:ext cx="3898746" cy="5072440"/>
          </a:xfrm>
          <a:prstGeom prst="ellipse">
            <a:avLst/>
          </a:prstGeom>
          <a:solidFill>
            <a:schemeClr val="bg1"/>
          </a:solidFill>
        </p:spPr>
        <p:txBody>
          <a:bodyPr>
            <a:noAutofit/>
          </a:bodyPr>
          <a:lstStyle>
            <a:lvl1pPr algn="ctr">
              <a:tabLst>
                <a:tab pos="2827735" algn="l"/>
              </a:tabLst>
              <a:defRPr sz="4500" baseline="0">
                <a:solidFill>
                  <a:schemeClr val="accent1"/>
                </a:solidFill>
              </a:defRPr>
            </a:lvl1pPr>
          </a:lstStyle>
          <a:p>
            <a:r>
              <a:rPr lang="en-US" dirty="0" smtClean="0"/>
              <a:t>Click to edit title.</a:t>
            </a:r>
            <a:endParaRPr lang="en-US" dirty="0"/>
          </a:p>
        </p:txBody>
      </p:sp>
      <p:sp>
        <p:nvSpPr>
          <p:cNvPr id="10" name="Text Placeholder 8"/>
          <p:cNvSpPr>
            <a:spLocks noGrp="1"/>
          </p:cNvSpPr>
          <p:nvPr>
            <p:ph type="body" sz="quarter" idx="15" hasCustomPrompt="1"/>
          </p:nvPr>
        </p:nvSpPr>
        <p:spPr>
          <a:xfrm>
            <a:off x="754099" y="0"/>
            <a:ext cx="2989660" cy="5086350"/>
          </a:xfrm>
        </p:spPr>
        <p:txBody>
          <a:bodyPr>
            <a:noAutofit/>
          </a:bodyPr>
          <a:lstStyle>
            <a:lvl1pPr marL="0" indent="0" algn="ctr">
              <a:spcBef>
                <a:spcPts val="0"/>
              </a:spcBef>
              <a:spcAft>
                <a:spcPts val="0"/>
              </a:spcAft>
              <a:buNone/>
              <a:defRPr sz="30000" i="0">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dirty="0" smtClean="0"/>
              <a:t>2</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578DBCF0-11C3-4F19-90D9-2EE7F00784FE}" type="datetime1">
              <a:rPr lang="en-US" smtClean="0">
                <a:solidFill>
                  <a:srgbClr val="FFFFFF"/>
                </a:solidFill>
              </a:rPr>
              <a:pPr/>
              <a:t>9/24/2019</a:t>
            </a:fld>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406916857"/>
      </p:ext>
    </p:extLst>
  </p:cSld>
  <p:clrMapOvr>
    <a:masterClrMapping/>
  </p:clrMapOvr>
  <p:timing>
    <p:tnLst>
      <p:par>
        <p:cTn id="1" dur="indefinite" restart="never" nodeType="tmRoot"/>
      </p:par>
    </p:tnLst>
  </p:timing>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_Quote Solid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28650" y="2212734"/>
            <a:ext cx="7886700" cy="1472163"/>
          </a:xfrm>
        </p:spPr>
        <p:txBody>
          <a:bodyPr>
            <a:noAutofit/>
          </a:bodyPr>
          <a:lstStyle>
            <a:lvl1pPr algn="ctr">
              <a:tabLst>
                <a:tab pos="2827735" algn="l"/>
              </a:tabLst>
              <a:defRPr sz="5250">
                <a:solidFill>
                  <a:schemeClr val="bg1"/>
                </a:solidFill>
              </a:defRPr>
            </a:lvl1pPr>
          </a:lstStyle>
          <a:p>
            <a:r>
              <a:rPr lang="en-US" dirty="0" smtClean="0"/>
              <a:t>Thank you!</a:t>
            </a:r>
            <a:endParaRPr lang="en-US" dirty="0"/>
          </a:p>
        </p:txBody>
      </p:sp>
      <p:sp>
        <p:nvSpPr>
          <p:cNvPr id="11" name="Text Placeholder 6"/>
          <p:cNvSpPr>
            <a:spLocks noGrp="1"/>
          </p:cNvSpPr>
          <p:nvPr>
            <p:ph type="body" sz="quarter" idx="13" hasCustomPrompt="1"/>
          </p:nvPr>
        </p:nvSpPr>
        <p:spPr>
          <a:xfrm>
            <a:off x="628650" y="3684897"/>
            <a:ext cx="7886700" cy="2517600"/>
          </a:xfrm>
        </p:spPr>
        <p:txBody>
          <a:bodyPr anchor="ctr"/>
          <a:lstStyle>
            <a:lvl1pPr marL="0" indent="0" algn="ctr">
              <a:lnSpc>
                <a:spcPct val="100000"/>
              </a:lnSpc>
              <a:spcBef>
                <a:spcPts val="0"/>
              </a:spcBef>
              <a:buNone/>
              <a:defRPr baseline="0">
                <a:solidFill>
                  <a:schemeClr val="bg1"/>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firstname.lastname@state.mn.us</a:t>
            </a:r>
          </a:p>
          <a:p>
            <a:pPr lvl="0"/>
            <a:r>
              <a:rPr lang="en-US" dirty="0" smtClean="0"/>
              <a:t>555-555-5555</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D094F804-653A-41F1-A565-1098D9DEB37A}" type="datetime1">
              <a:rPr lang="en-US" smtClean="0">
                <a:solidFill>
                  <a:srgbClr val="FFFFFF"/>
                </a:solidFill>
              </a:rPr>
              <a:pPr/>
              <a:t>9/24/2019</a:t>
            </a:fld>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
        <p:nvSpPr>
          <p:cNvPr id="8" name="Rectangle 7"/>
          <p:cNvSpPr/>
          <p:nvPr userDrawn="1"/>
        </p:nvSpPr>
        <p:spPr>
          <a:xfrm>
            <a:off x="0" y="0"/>
            <a:ext cx="9144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pic>
        <p:nvPicPr>
          <p:cNvPr id="10" name="MN.IT Service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41264" y="630935"/>
            <a:ext cx="2893869" cy="457200"/>
          </a:xfrm>
          <a:prstGeom prst="rect">
            <a:avLst/>
          </a:prstGeom>
        </p:spPr>
      </p:pic>
    </p:spTree>
    <p:extLst>
      <p:ext uri="{BB962C8B-B14F-4D97-AF65-F5344CB8AC3E}">
        <p14:creationId xmlns:p14="http://schemas.microsoft.com/office/powerpoint/2010/main" val="3730272524"/>
      </p:ext>
    </p:extLst>
  </p:cSld>
  <p:clrMapOvr>
    <a:masterClrMapping/>
  </p:clrMapOvr>
  <p:timing>
    <p:tnLst>
      <p:par>
        <p:cTn id="1" dur="indefinite" restart="never" nodeType="tmRoot"/>
      </p:par>
    </p:tnLst>
  </p:timing>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_Quote Solid Light Background">
    <p:bg>
      <p:bgPr>
        <a:solidFill>
          <a:srgbClr val="E8E8E8"/>
        </a:soli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0" y="1651380"/>
            <a:ext cx="9144000" cy="1733266"/>
          </a:xfrm>
          <a:solidFill>
            <a:schemeClr val="tx1"/>
          </a:solidFill>
        </p:spPr>
        <p:txBody>
          <a:bodyPr>
            <a:noAutofit/>
          </a:bodyPr>
          <a:lstStyle>
            <a:lvl1pPr algn="ctr">
              <a:tabLst>
                <a:tab pos="2827735" algn="l"/>
              </a:tabLst>
              <a:defRPr sz="5250">
                <a:solidFill>
                  <a:schemeClr val="bg1"/>
                </a:solidFill>
              </a:defRPr>
            </a:lvl1pPr>
          </a:lstStyle>
          <a:p>
            <a:r>
              <a:rPr lang="en-US" dirty="0" smtClean="0"/>
              <a:t>Thank you!</a:t>
            </a:r>
            <a:endParaRPr lang="en-US" dirty="0"/>
          </a:p>
        </p:txBody>
      </p:sp>
      <p:sp>
        <p:nvSpPr>
          <p:cNvPr id="8" name="Text Placeholder 6"/>
          <p:cNvSpPr>
            <a:spLocks noGrp="1"/>
          </p:cNvSpPr>
          <p:nvPr>
            <p:ph type="body" sz="quarter" idx="13" hasCustomPrompt="1"/>
          </p:nvPr>
        </p:nvSpPr>
        <p:spPr>
          <a:xfrm>
            <a:off x="628650" y="3521123"/>
            <a:ext cx="7886700" cy="2681374"/>
          </a:xfrm>
        </p:spPr>
        <p:txBody>
          <a:bodyPr anchor="ctr"/>
          <a:lstStyle>
            <a:lvl1pPr marL="0" indent="0" algn="ctr">
              <a:lnSpc>
                <a:spcPct val="100000"/>
              </a:lnSpc>
              <a:spcBef>
                <a:spcPts val="0"/>
              </a:spcBef>
              <a:buNone/>
              <a:defRPr baseline="0">
                <a:solidFill>
                  <a:schemeClr val="tx1"/>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firstname.lastname@state.mn.us</a:t>
            </a:r>
          </a:p>
          <a:p>
            <a:pPr lvl="0"/>
            <a:r>
              <a:rPr lang="en-US" dirty="0" smtClean="0"/>
              <a:t>555-555-5555</a:t>
            </a:r>
            <a:endParaRPr lang="en-US" dirty="0"/>
          </a:p>
        </p:txBody>
      </p:sp>
      <p:sp>
        <p:nvSpPr>
          <p:cNvPr id="3" name="Date Placeholder 2"/>
          <p:cNvSpPr>
            <a:spLocks noGrp="1"/>
          </p:cNvSpPr>
          <p:nvPr>
            <p:ph type="dt" sz="half" idx="10"/>
          </p:nvPr>
        </p:nvSpPr>
        <p:spPr/>
        <p:txBody>
          <a:bodyPr/>
          <a:lstStyle>
            <a:lvl1pPr>
              <a:defRPr>
                <a:solidFill>
                  <a:schemeClr val="tx2"/>
                </a:solidFill>
              </a:defRPr>
            </a:lvl1pPr>
          </a:lstStyle>
          <a:p>
            <a:fld id="{466A75E6-E45B-4C5D-981E-7C8ED0C72F5D}" type="datetime1">
              <a:rPr lang="en-US" smtClean="0">
                <a:solidFill>
                  <a:srgbClr val="000000"/>
                </a:solidFill>
              </a:rPr>
              <a:pPr/>
              <a:t>9/24/2019</a:t>
            </a:fld>
            <a:endParaRPr lang="en-US" dirty="0">
              <a:solidFill>
                <a:srgbClr val="000000"/>
              </a:solidFill>
            </a:endParaRPr>
          </a:p>
        </p:txBody>
      </p:sp>
      <p:sp>
        <p:nvSpPr>
          <p:cNvPr id="5" name="Footer Placeholder 4"/>
          <p:cNvSpPr>
            <a:spLocks noGrp="1"/>
          </p:cNvSpPr>
          <p:nvPr>
            <p:ph type="ftr" sz="quarter" idx="12"/>
          </p:nvPr>
        </p:nvSpPr>
        <p:spPr/>
        <p:txBody>
          <a:bodyPr/>
          <a:lstStyle>
            <a:lvl1pPr>
              <a:defRPr>
                <a:solidFill>
                  <a:schemeClr val="tx1"/>
                </a:solidFill>
              </a:defRPr>
            </a:lvl1pPr>
          </a:lstStyle>
          <a:p>
            <a:r>
              <a:rPr lang="en-US" dirty="0" smtClean="0">
                <a:solidFill>
                  <a:srgbClr val="000000"/>
                </a:solidFill>
              </a:rPr>
              <a:t>Optional Tagline Goes Here</a:t>
            </a:r>
            <a:r>
              <a:rPr lang="en-US" dirty="0" smtClean="0">
                <a:solidFill>
                  <a:srgbClr val="003865"/>
                </a:solidFill>
              </a:rPr>
              <a:t> |  mndot.gov/</a:t>
            </a:r>
            <a:endParaRPr lang="en-US" dirty="0">
              <a:solidFill>
                <a:srgbClr val="000000"/>
              </a:solidFill>
            </a:endParaRPr>
          </a:p>
        </p:txBody>
      </p:sp>
      <p:sp>
        <p:nvSpPr>
          <p:cNvPr id="4" name="Slide Number Placeholder 3"/>
          <p:cNvSpPr>
            <a:spLocks noGrp="1"/>
          </p:cNvSpPr>
          <p:nvPr>
            <p:ph type="sldNum" sz="quarter" idx="11"/>
          </p:nvPr>
        </p:nvSpPr>
        <p:spPr/>
        <p:txBody>
          <a:bodyPr/>
          <a:lstStyle>
            <a:lvl1pPr>
              <a:defRPr>
                <a:solidFill>
                  <a:schemeClr val="tx2"/>
                </a:solidFill>
              </a:defRPr>
            </a:lvl1pPr>
          </a:lstStyle>
          <a:p>
            <a:fld id="{48F63A3B-78C7-47BE-AE5E-E10140E04643}" type="slidenum">
              <a:rPr lang="en-US" smtClean="0">
                <a:solidFill>
                  <a:srgbClr val="000000"/>
                </a:solidFill>
              </a:rPr>
              <a:pPr/>
              <a:t>‹#›</a:t>
            </a:fld>
            <a:endParaRPr lang="en-US" dirty="0">
              <a:solidFill>
                <a:srgbClr val="000000"/>
              </a:solidFill>
            </a:endParaRPr>
          </a:p>
        </p:txBody>
      </p:sp>
      <p:sp>
        <p:nvSpPr>
          <p:cNvPr id="6" name="Rectangle 5"/>
          <p:cNvSpPr/>
          <p:nvPr userDrawn="1"/>
        </p:nvSpPr>
        <p:spPr>
          <a:xfrm>
            <a:off x="0" y="0"/>
            <a:ext cx="9144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pic>
        <p:nvPicPr>
          <p:cNvPr id="11" name="MN.IT Service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41264" y="630936"/>
            <a:ext cx="2893869" cy="457200"/>
          </a:xfrm>
          <a:prstGeom prst="rect">
            <a:avLst/>
          </a:prstGeom>
        </p:spPr>
      </p:pic>
    </p:spTree>
    <p:extLst>
      <p:ext uri="{BB962C8B-B14F-4D97-AF65-F5344CB8AC3E}">
        <p14:creationId xmlns:p14="http://schemas.microsoft.com/office/powerpoint/2010/main" val="115523975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5"/>
            <a:ext cx="9144000" cy="1199223"/>
          </a:xfrm>
          <a:solidFill>
            <a:schemeClr val="accent1"/>
          </a:solidFill>
        </p:spPr>
        <p:txBody>
          <a:bodyPr anchor="ctr">
            <a:normAutofit/>
          </a:bodyPr>
          <a:lstStyle>
            <a:lvl1pPr algn="ctr">
              <a:defRPr sz="2700">
                <a:solidFill>
                  <a:schemeClr val="bg1"/>
                </a:solidFill>
              </a:defRPr>
            </a:lvl1pPr>
          </a:lstStyle>
          <a:p>
            <a:r>
              <a:rPr lang="en-US" dirty="0" smtClean="0"/>
              <a:t>Click to edit section title</a:t>
            </a:r>
            <a:endParaRPr lang="en-US" dirty="0"/>
          </a:p>
        </p:txBody>
      </p:sp>
      <p:pic>
        <p:nvPicPr>
          <p:cNvPr id="13" name="MN.IT Service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41422" y="705498"/>
            <a:ext cx="2893869" cy="457200"/>
          </a:xfrm>
          <a:prstGeom prst="rect">
            <a:avLst/>
          </a:prstGeom>
        </p:spPr>
      </p:pic>
      <p:sp>
        <p:nvSpPr>
          <p:cNvPr id="3" name="Rectangle 2"/>
          <p:cNvSpPr/>
          <p:nvPr userDrawn="1"/>
        </p:nvSpPr>
        <p:spPr>
          <a:xfrm>
            <a:off x="0" y="5387787"/>
            <a:ext cx="9144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2" name="Text Placeholder 10"/>
          <p:cNvSpPr>
            <a:spLocks noGrp="1"/>
          </p:cNvSpPr>
          <p:nvPr>
            <p:ph type="body" sz="quarter" idx="14" hasCustomPrompt="1"/>
          </p:nvPr>
        </p:nvSpPr>
        <p:spPr>
          <a:xfrm>
            <a:off x="2101851" y="5644884"/>
            <a:ext cx="4940300" cy="440970"/>
          </a:xfrm>
        </p:spPr>
        <p:txBody>
          <a:bodyPr>
            <a:normAutofit/>
          </a:bodyPr>
          <a:lstStyle>
            <a:lvl1pPr marL="0" indent="0" algn="ctr">
              <a:buNone/>
              <a:defRPr sz="1350" baseline="0"/>
            </a:lvl1pPr>
          </a:lstStyle>
          <a:p>
            <a:r>
              <a:rPr lang="en-US" sz="1350" dirty="0" err="1" smtClean="0"/>
              <a:t>Firstname</a:t>
            </a:r>
            <a:r>
              <a:rPr lang="en-US" sz="1350" dirty="0" smtClean="0"/>
              <a:t> </a:t>
            </a:r>
            <a:r>
              <a:rPr lang="en-US" sz="1350" dirty="0" err="1" smtClean="0"/>
              <a:t>Lastname</a:t>
            </a:r>
            <a:r>
              <a:rPr lang="en-US" sz="1350" dirty="0" smtClean="0"/>
              <a:t> | Job Title</a:t>
            </a:r>
          </a:p>
        </p:txBody>
      </p:sp>
      <p:sp>
        <p:nvSpPr>
          <p:cNvPr id="11" name="Picture Placeholder 2"/>
          <p:cNvSpPr>
            <a:spLocks noGrp="1"/>
          </p:cNvSpPr>
          <p:nvPr>
            <p:ph type="pic" sz="quarter" idx="13" hasCustomPrompt="1"/>
          </p:nvPr>
        </p:nvSpPr>
        <p:spPr>
          <a:xfrm>
            <a:off x="0" y="1789113"/>
            <a:ext cx="9144000" cy="2298700"/>
          </a:xfrm>
        </p:spPr>
        <p:txBody>
          <a:bodyPr/>
          <a:lstStyle/>
          <a:p>
            <a:r>
              <a:rPr lang="en-US" dirty="0" smtClean="0"/>
              <a:t>Click Icon to add picture</a:t>
            </a:r>
            <a:endParaRPr lang="en-US" dirty="0"/>
          </a:p>
        </p:txBody>
      </p:sp>
      <p:sp>
        <p:nvSpPr>
          <p:cNvPr id="18" name="Date Placeholder 17"/>
          <p:cNvSpPr>
            <a:spLocks noGrp="1"/>
          </p:cNvSpPr>
          <p:nvPr>
            <p:ph type="dt" sz="half" idx="15"/>
          </p:nvPr>
        </p:nvSpPr>
        <p:spPr/>
        <p:txBody>
          <a:bodyPr/>
          <a:lstStyle/>
          <a:p>
            <a:fld id="{A8CA1A9B-139F-4606-AD0A-F3253110DAE5}" type="datetime1">
              <a:rPr lang="en-US" smtClean="0">
                <a:solidFill>
                  <a:srgbClr val="000000"/>
                </a:solidFill>
              </a:rPr>
              <a:pPr/>
              <a:t>9/24/2019</a:t>
            </a:fld>
            <a:endParaRPr lang="en-US" dirty="0">
              <a:solidFill>
                <a:srgbClr val="000000"/>
              </a:solidFill>
            </a:endParaRPr>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19" name="Slide Number Placeholder 18"/>
          <p:cNvSpPr>
            <a:spLocks noGrp="1"/>
          </p:cNvSpPr>
          <p:nvPr>
            <p:ph type="sldNum" sz="quarter" idx="16"/>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137667982"/>
      </p:ext>
    </p:extLst>
  </p:cSld>
  <p:clrMapOvr>
    <a:masterClrMapping/>
  </p:clrMapOvr>
  <p:timing>
    <p:tnLst>
      <p:par>
        <p:cTn id="1" dur="indefinite" restart="never" nodeType="tmRoot"/>
      </p:par>
    </p:tnLst>
  </p:timing>
  <p:hf sldNum="0"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Slide (Logo Onl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5"/>
            <a:ext cx="9144000" cy="1199223"/>
          </a:xfrm>
          <a:solidFill>
            <a:schemeClr val="accent2"/>
          </a:solidFill>
        </p:spPr>
        <p:txBody>
          <a:bodyPr wrap="square" lIns="182880" tIns="91440" rIns="182880" bIns="91440" spcCol="0" anchor="ctr">
            <a:normAutofit/>
          </a:bodyPr>
          <a:lstStyle>
            <a:lvl1pPr algn="ctr">
              <a:lnSpc>
                <a:spcPct val="90000"/>
              </a:lnSpc>
              <a:defRPr sz="2700" baseline="0">
                <a:solidFill>
                  <a:schemeClr val="tx1"/>
                </a:solidFill>
              </a:defRPr>
            </a:lvl1pPr>
          </a:lstStyle>
          <a:p>
            <a:r>
              <a:rPr lang="en-US" dirty="0" smtClean="0"/>
              <a:t>Click to enter the slideshow title</a:t>
            </a:r>
            <a:endParaRPr lang="en-US" dirty="0"/>
          </a:p>
        </p:txBody>
      </p:sp>
      <p:sp>
        <p:nvSpPr>
          <p:cNvPr id="3" name="Rectangle 2"/>
          <p:cNvSpPr/>
          <p:nvPr userDrawn="1"/>
        </p:nvSpPr>
        <p:spPr>
          <a:xfrm>
            <a:off x="0" y="5387787"/>
            <a:ext cx="9144000" cy="14702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2" name="Text Placeholder 10"/>
          <p:cNvSpPr>
            <a:spLocks noGrp="1"/>
          </p:cNvSpPr>
          <p:nvPr>
            <p:ph type="body" sz="quarter" idx="14" hasCustomPrompt="1"/>
          </p:nvPr>
        </p:nvSpPr>
        <p:spPr>
          <a:xfrm>
            <a:off x="2101851" y="5644884"/>
            <a:ext cx="4940300" cy="903062"/>
          </a:xfrm>
        </p:spPr>
        <p:txBody>
          <a:bodyPr>
            <a:normAutofit/>
          </a:bodyPr>
          <a:lstStyle>
            <a:lvl1pPr marL="0" indent="0" algn="ctr">
              <a:spcBef>
                <a:spcPts val="0"/>
              </a:spcBef>
              <a:spcAft>
                <a:spcPts val="750"/>
              </a:spcAft>
              <a:buNone/>
              <a:defRPr sz="1350" baseline="0"/>
            </a:lvl1pPr>
          </a:lstStyle>
          <a:p>
            <a:r>
              <a:rPr lang="en-US" sz="1350" dirty="0" err="1" smtClean="0"/>
              <a:t>Firstname</a:t>
            </a:r>
            <a:r>
              <a:rPr lang="en-US" sz="1350" dirty="0" smtClean="0"/>
              <a:t> </a:t>
            </a:r>
            <a:r>
              <a:rPr lang="en-US" sz="1350" dirty="0" err="1" smtClean="0"/>
              <a:t>Lastname</a:t>
            </a:r>
            <a:r>
              <a:rPr lang="en-US" sz="1350" dirty="0" smtClean="0"/>
              <a:t> | Job Title</a:t>
            </a:r>
          </a:p>
          <a:p>
            <a:r>
              <a:rPr lang="en-US" sz="1350" dirty="0" smtClean="0"/>
              <a:t>Date</a:t>
            </a:r>
            <a:endParaRPr lang="en-US" dirty="0"/>
          </a:p>
        </p:txBody>
      </p:sp>
      <p:sp>
        <p:nvSpPr>
          <p:cNvPr id="18" name="Date Placeholder 17"/>
          <p:cNvSpPr>
            <a:spLocks noGrp="1"/>
          </p:cNvSpPr>
          <p:nvPr>
            <p:ph type="dt" sz="half" idx="15"/>
          </p:nvPr>
        </p:nvSpPr>
        <p:spPr/>
        <p:txBody>
          <a:bodyPr/>
          <a:lstStyle/>
          <a:p>
            <a:fld id="{D7ED242C-24FB-43A0-BCB6-43756FC812F6}" type="datetime1">
              <a:rPr lang="en-US" smtClean="0">
                <a:solidFill>
                  <a:srgbClr val="000000"/>
                </a:solidFill>
              </a:rPr>
              <a:pPr/>
              <a:t>9/24/2019</a:t>
            </a:fld>
            <a:endParaRPr lang="en-US" dirty="0">
              <a:solidFill>
                <a:srgbClr val="000000"/>
              </a:solidFill>
            </a:endParaRPr>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19" name="Slide Number Placeholder 18"/>
          <p:cNvSpPr>
            <a:spLocks noGrp="1"/>
          </p:cNvSpPr>
          <p:nvPr>
            <p:ph type="sldNum" sz="quarter" idx="16"/>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pic>
        <p:nvPicPr>
          <p:cNvPr id="8" name="MN.IT Service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09637" y="1842964"/>
            <a:ext cx="5324726" cy="841248"/>
          </a:xfrm>
          <a:prstGeom prst="rect">
            <a:avLst/>
          </a:prstGeom>
        </p:spPr>
      </p:pic>
    </p:spTree>
    <p:extLst>
      <p:ext uri="{BB962C8B-B14F-4D97-AF65-F5344CB8AC3E}">
        <p14:creationId xmlns:p14="http://schemas.microsoft.com/office/powerpoint/2010/main" val="3991565183"/>
      </p:ext>
    </p:extLst>
  </p:cSld>
  <p:clrMapOvr>
    <a:masterClrMapping/>
  </p:clrMapOvr>
  <p:timing>
    <p:tnLst>
      <p:par>
        <p:cTn id="1" dur="indefinite" restart="never" nodeType="tmRoot"/>
      </p:par>
    </p:tnLst>
  </p:timing>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itle Slide (Logo Only)">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5"/>
            <a:ext cx="9144000" cy="1199223"/>
          </a:xfrm>
          <a:solidFill>
            <a:schemeClr val="accent1"/>
          </a:solidFill>
        </p:spPr>
        <p:txBody>
          <a:bodyPr wrap="square" lIns="182880" tIns="91440" rIns="182880" bIns="91440" spcCol="0" anchor="ctr">
            <a:normAutofit/>
          </a:bodyPr>
          <a:lstStyle>
            <a:lvl1pPr algn="ctr">
              <a:lnSpc>
                <a:spcPct val="90000"/>
              </a:lnSpc>
              <a:defRPr sz="2700" baseline="0">
                <a:solidFill>
                  <a:schemeClr val="bg1"/>
                </a:solidFill>
              </a:defRPr>
            </a:lvl1pPr>
          </a:lstStyle>
          <a:p>
            <a:r>
              <a:rPr lang="en-US" dirty="0" smtClean="0"/>
              <a:t>Click to enter the slideshow title</a:t>
            </a:r>
            <a:endParaRPr lang="en-US" dirty="0"/>
          </a:p>
        </p:txBody>
      </p:sp>
      <p:sp>
        <p:nvSpPr>
          <p:cNvPr id="3" name="Rectangle 2"/>
          <p:cNvSpPr/>
          <p:nvPr userDrawn="1"/>
        </p:nvSpPr>
        <p:spPr>
          <a:xfrm>
            <a:off x="0" y="5387787"/>
            <a:ext cx="9144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2" name="Text Placeholder 10"/>
          <p:cNvSpPr>
            <a:spLocks noGrp="1"/>
          </p:cNvSpPr>
          <p:nvPr>
            <p:ph type="body" sz="quarter" idx="14" hasCustomPrompt="1"/>
          </p:nvPr>
        </p:nvSpPr>
        <p:spPr>
          <a:xfrm>
            <a:off x="2101851" y="5644884"/>
            <a:ext cx="4940300" cy="903062"/>
          </a:xfrm>
        </p:spPr>
        <p:txBody>
          <a:bodyPr>
            <a:normAutofit/>
          </a:bodyPr>
          <a:lstStyle>
            <a:lvl1pPr marL="0" indent="0" algn="ctr">
              <a:spcBef>
                <a:spcPts val="0"/>
              </a:spcBef>
              <a:spcAft>
                <a:spcPts val="750"/>
              </a:spcAft>
              <a:buNone/>
              <a:defRPr sz="1350" baseline="0"/>
            </a:lvl1pPr>
          </a:lstStyle>
          <a:p>
            <a:r>
              <a:rPr lang="en-US" sz="1350" dirty="0" err="1" smtClean="0"/>
              <a:t>Firstname</a:t>
            </a:r>
            <a:r>
              <a:rPr lang="en-US" sz="1350" dirty="0" smtClean="0"/>
              <a:t> </a:t>
            </a:r>
            <a:r>
              <a:rPr lang="en-US" sz="1350" dirty="0" err="1" smtClean="0"/>
              <a:t>Lastname</a:t>
            </a:r>
            <a:r>
              <a:rPr lang="en-US" sz="1350" dirty="0" smtClean="0"/>
              <a:t> | Job Title</a:t>
            </a:r>
          </a:p>
          <a:p>
            <a:r>
              <a:rPr lang="en-US" sz="1350" dirty="0" smtClean="0"/>
              <a:t>Date</a:t>
            </a:r>
            <a:endParaRPr lang="en-US" dirty="0"/>
          </a:p>
        </p:txBody>
      </p:sp>
      <p:sp>
        <p:nvSpPr>
          <p:cNvPr id="18" name="Date Placeholder 17"/>
          <p:cNvSpPr>
            <a:spLocks noGrp="1"/>
          </p:cNvSpPr>
          <p:nvPr>
            <p:ph type="dt" sz="half" idx="15"/>
          </p:nvPr>
        </p:nvSpPr>
        <p:spPr/>
        <p:txBody>
          <a:bodyPr/>
          <a:lstStyle/>
          <a:p>
            <a:fld id="{D7ED242C-24FB-43A0-BCB6-43756FC812F6}" type="datetime1">
              <a:rPr lang="en-US" smtClean="0">
                <a:solidFill>
                  <a:srgbClr val="000000"/>
                </a:solidFill>
              </a:rPr>
              <a:pPr/>
              <a:t>9/24/2019</a:t>
            </a:fld>
            <a:endParaRPr lang="en-US" dirty="0">
              <a:solidFill>
                <a:srgbClr val="000000"/>
              </a:solidFill>
            </a:endParaRPr>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19" name="Slide Number Placeholder 18"/>
          <p:cNvSpPr>
            <a:spLocks noGrp="1"/>
          </p:cNvSpPr>
          <p:nvPr>
            <p:ph type="sldNum" sz="quarter" idx="16"/>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pic>
        <p:nvPicPr>
          <p:cNvPr id="4" name="MN.IT Service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09639" y="1842964"/>
            <a:ext cx="5324723" cy="841248"/>
          </a:xfrm>
          <a:prstGeom prst="rect">
            <a:avLst/>
          </a:prstGeom>
        </p:spPr>
      </p:pic>
    </p:spTree>
    <p:extLst>
      <p:ext uri="{BB962C8B-B14F-4D97-AF65-F5344CB8AC3E}">
        <p14:creationId xmlns:p14="http://schemas.microsoft.com/office/powerpoint/2010/main" val="3442200602"/>
      </p:ext>
    </p:extLst>
  </p:cSld>
  <p:clrMapOvr>
    <a:masterClrMapping/>
  </p:clrMapOvr>
  <p:timing>
    <p:tnLst>
      <p:par>
        <p:cTn id="1" dur="indefinite" restart="never" nodeType="tmRoot"/>
      </p:par>
    </p:tnLst>
  </p:timing>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itle Slide (Photo)">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3477837"/>
            <a:ext cx="9144000" cy="1295182"/>
          </a:xfrm>
          <a:solidFill>
            <a:schemeClr val="accent1"/>
          </a:solidFill>
        </p:spPr>
        <p:txBody>
          <a:bodyPr wrap="square" lIns="182880" tIns="91440" rIns="182880" bIns="91440" anchor="ctr">
            <a:normAutofit/>
          </a:bodyPr>
          <a:lstStyle>
            <a:lvl1pPr algn="ctr">
              <a:defRPr sz="2700">
                <a:solidFill>
                  <a:schemeClr val="bg1"/>
                </a:solidFill>
              </a:defRPr>
            </a:lvl1pPr>
          </a:lstStyle>
          <a:p>
            <a:r>
              <a:rPr lang="en-US" dirty="0" smtClean="0"/>
              <a:t>Click to enter the slideshow title</a:t>
            </a:r>
            <a:endParaRPr lang="en-US" dirty="0"/>
          </a:p>
        </p:txBody>
      </p:sp>
      <p:sp>
        <p:nvSpPr>
          <p:cNvPr id="3" name="Rectangle 2"/>
          <p:cNvSpPr/>
          <p:nvPr userDrawn="1"/>
        </p:nvSpPr>
        <p:spPr>
          <a:xfrm>
            <a:off x="0" y="4773020"/>
            <a:ext cx="9144000" cy="2084981"/>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2" name="Text Placeholder 10"/>
          <p:cNvSpPr>
            <a:spLocks noGrp="1"/>
          </p:cNvSpPr>
          <p:nvPr>
            <p:ph type="body" sz="quarter" idx="14" hasCustomPrompt="1"/>
          </p:nvPr>
        </p:nvSpPr>
        <p:spPr>
          <a:xfrm>
            <a:off x="2101851" y="5041204"/>
            <a:ext cx="4940300" cy="1097128"/>
          </a:xfrm>
        </p:spPr>
        <p:txBody>
          <a:bodyPr>
            <a:normAutofit/>
          </a:bodyPr>
          <a:lstStyle>
            <a:lvl1pPr marL="0" indent="0" algn="ctr">
              <a:spcBef>
                <a:spcPts val="0"/>
              </a:spcBef>
              <a:buNone/>
              <a:defRPr sz="1350" baseline="0"/>
            </a:lvl1pPr>
          </a:lstStyle>
          <a:p>
            <a:r>
              <a:rPr lang="en-US" sz="1350" dirty="0" err="1" smtClean="0"/>
              <a:t>Firstname</a:t>
            </a:r>
            <a:r>
              <a:rPr lang="en-US" sz="1350" dirty="0" smtClean="0"/>
              <a:t> </a:t>
            </a:r>
            <a:r>
              <a:rPr lang="en-US" sz="1350" dirty="0" err="1" smtClean="0"/>
              <a:t>Lastname</a:t>
            </a:r>
            <a:r>
              <a:rPr lang="en-US" sz="1350" dirty="0" smtClean="0"/>
              <a:t> | Job Title</a:t>
            </a:r>
          </a:p>
          <a:p>
            <a:r>
              <a:rPr lang="en-US" sz="1350" dirty="0" smtClean="0"/>
              <a:t>Date</a:t>
            </a:r>
            <a:endParaRPr lang="en-US" dirty="0"/>
          </a:p>
        </p:txBody>
      </p:sp>
      <p:pic>
        <p:nvPicPr>
          <p:cNvPr id="4" name="MN.IT Service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8915" y="6000575"/>
            <a:ext cx="2893869" cy="457200"/>
          </a:xfrm>
          <a:prstGeom prst="rect">
            <a:avLst/>
          </a:prstGeom>
        </p:spPr>
      </p:pic>
      <p:sp>
        <p:nvSpPr>
          <p:cNvPr id="9" name="Footer Placeholder 4"/>
          <p:cNvSpPr>
            <a:spLocks noGrp="1"/>
          </p:cNvSpPr>
          <p:nvPr>
            <p:ph type="ftr" sz="quarter" idx="3"/>
          </p:nvPr>
        </p:nvSpPr>
        <p:spPr>
          <a:xfrm>
            <a:off x="4690171" y="6138333"/>
            <a:ext cx="4190735" cy="365125"/>
          </a:xfrm>
          <a:prstGeom prst="rect">
            <a:avLst/>
          </a:prstGeom>
        </p:spPr>
        <p:txBody>
          <a:bodyPr anchor="b"/>
          <a:lstStyle>
            <a:lvl1pPr algn="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6" name="Picture Placeholder 5"/>
          <p:cNvSpPr>
            <a:spLocks noGrp="1"/>
          </p:cNvSpPr>
          <p:nvPr>
            <p:ph type="pic" sz="quarter" idx="17"/>
          </p:nvPr>
        </p:nvSpPr>
        <p:spPr>
          <a:xfrm>
            <a:off x="0" y="0"/>
            <a:ext cx="9144000" cy="3380732"/>
          </a:xfrm>
        </p:spPr>
        <p:txBody>
          <a:bodyPr/>
          <a:lstStyle/>
          <a:p>
            <a:endParaRPr lang="en-US" dirty="0"/>
          </a:p>
        </p:txBody>
      </p:sp>
    </p:spTree>
    <p:extLst>
      <p:ext uri="{BB962C8B-B14F-4D97-AF65-F5344CB8AC3E}">
        <p14:creationId xmlns:p14="http://schemas.microsoft.com/office/powerpoint/2010/main" val="3459907654"/>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Agenda">
    <p:bg>
      <p:bgPr>
        <a:solidFill>
          <a:srgbClr val="E8E8E8"/>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003865"/>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Agenda</a:t>
            </a:r>
            <a:endParaRPr lang="en-US" dirty="0"/>
          </a:p>
        </p:txBody>
      </p:sp>
      <p:sp>
        <p:nvSpPr>
          <p:cNvPr id="12" name="Table Placeholder 9"/>
          <p:cNvSpPr>
            <a:spLocks noGrp="1"/>
          </p:cNvSpPr>
          <p:nvPr>
            <p:ph type="tbl" sz="quarter" idx="13"/>
          </p:nvPr>
        </p:nvSpPr>
        <p:spPr>
          <a:xfrm>
            <a:off x="628650" y="1335089"/>
            <a:ext cx="7886700" cy="4841875"/>
          </a:xfrm>
        </p:spPr>
        <p:txBody>
          <a:bodyPr/>
          <a:lstStyle/>
          <a:p>
            <a:endParaRPr lang="en-US"/>
          </a:p>
        </p:txBody>
      </p:sp>
      <p:sp>
        <p:nvSpPr>
          <p:cNvPr id="4" name="Date Placeholder 3"/>
          <p:cNvSpPr>
            <a:spLocks noGrp="1"/>
          </p:cNvSpPr>
          <p:nvPr>
            <p:ph type="dt" sz="half" idx="10"/>
          </p:nvPr>
        </p:nvSpPr>
        <p:spPr/>
        <p:txBody>
          <a:bodyPr/>
          <a:lstStyle/>
          <a:p>
            <a:fld id="{9A198C9B-0587-4A1E-9E03-E4C9FE222F08}" type="datetime1">
              <a:rPr lang="en-US" smtClean="0">
                <a:solidFill>
                  <a:srgbClr val="000000"/>
                </a:solidFill>
              </a:rPr>
              <a:pPr/>
              <a:t>9/24/2019</a:t>
            </a:fld>
            <a:endParaRPr lang="en-US" dirty="0">
              <a:solidFill>
                <a:srgbClr val="000000"/>
              </a:solidFill>
            </a:endParaRP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9" name="Rectangle 8"/>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Tree>
    <p:extLst>
      <p:ext uri="{BB962C8B-B14F-4D97-AF65-F5344CB8AC3E}">
        <p14:creationId xmlns:p14="http://schemas.microsoft.com/office/powerpoint/2010/main" val="4242898583"/>
      </p:ext>
    </p:extLst>
  </p:cSld>
  <p:clrMapOvr>
    <a:masterClrMapping/>
  </p:clrMapOvr>
  <p:timing>
    <p:tnLst>
      <p:par>
        <p:cTn id="1" dur="indefinite" restart="never" nodeType="tmRoot"/>
      </p:par>
    </p:tnLst>
  </p:timing>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Section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5"/>
            <a:ext cx="9144000" cy="1199223"/>
          </a:xfrm>
          <a:solidFill>
            <a:schemeClr val="accent1"/>
          </a:solidFill>
        </p:spPr>
        <p:txBody>
          <a:bodyPr anchor="ctr">
            <a:normAutofit/>
          </a:bodyPr>
          <a:lstStyle>
            <a:lvl1pPr algn="ctr">
              <a:defRPr sz="2700">
                <a:solidFill>
                  <a:schemeClr val="bg1"/>
                </a:solidFill>
              </a:defRPr>
            </a:lvl1pPr>
          </a:lstStyle>
          <a:p>
            <a:r>
              <a:rPr lang="en-US" dirty="0" smtClean="0"/>
              <a:t>Click to edit section title</a:t>
            </a:r>
            <a:endParaRPr lang="en-US" dirty="0"/>
          </a:p>
        </p:txBody>
      </p:sp>
      <p:pic>
        <p:nvPicPr>
          <p:cNvPr id="13" name="MN.IT Service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41422" y="705498"/>
            <a:ext cx="2893869" cy="457200"/>
          </a:xfrm>
          <a:prstGeom prst="rect">
            <a:avLst/>
          </a:prstGeom>
        </p:spPr>
      </p:pic>
      <p:sp>
        <p:nvSpPr>
          <p:cNvPr id="3" name="Rectangle 2"/>
          <p:cNvSpPr/>
          <p:nvPr userDrawn="1"/>
        </p:nvSpPr>
        <p:spPr>
          <a:xfrm>
            <a:off x="0" y="5387787"/>
            <a:ext cx="9144000" cy="1470213"/>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2" name="Text Placeholder 10"/>
          <p:cNvSpPr>
            <a:spLocks noGrp="1"/>
          </p:cNvSpPr>
          <p:nvPr>
            <p:ph type="body" sz="quarter" idx="14" hasCustomPrompt="1"/>
          </p:nvPr>
        </p:nvSpPr>
        <p:spPr>
          <a:xfrm>
            <a:off x="2101851" y="5644884"/>
            <a:ext cx="4940300" cy="440970"/>
          </a:xfrm>
        </p:spPr>
        <p:txBody>
          <a:bodyPr>
            <a:normAutofit/>
          </a:bodyPr>
          <a:lstStyle>
            <a:lvl1pPr marL="0" indent="0" algn="ctr">
              <a:buNone/>
              <a:defRPr sz="1350" baseline="0"/>
            </a:lvl1pPr>
          </a:lstStyle>
          <a:p>
            <a:r>
              <a:rPr lang="en-US" sz="1350" dirty="0" err="1" smtClean="0"/>
              <a:t>Firstname</a:t>
            </a:r>
            <a:r>
              <a:rPr lang="en-US" sz="1350" dirty="0" smtClean="0"/>
              <a:t> </a:t>
            </a:r>
            <a:r>
              <a:rPr lang="en-US" sz="1350" dirty="0" err="1" smtClean="0"/>
              <a:t>Lastname</a:t>
            </a:r>
            <a:r>
              <a:rPr lang="en-US" sz="1350" dirty="0" smtClean="0"/>
              <a:t> | Job Title</a:t>
            </a:r>
          </a:p>
        </p:txBody>
      </p:sp>
      <p:sp>
        <p:nvSpPr>
          <p:cNvPr id="11" name="Picture Placeholder 2"/>
          <p:cNvSpPr>
            <a:spLocks noGrp="1"/>
          </p:cNvSpPr>
          <p:nvPr>
            <p:ph type="pic" sz="quarter" idx="13" hasCustomPrompt="1"/>
          </p:nvPr>
        </p:nvSpPr>
        <p:spPr>
          <a:xfrm>
            <a:off x="0" y="1789113"/>
            <a:ext cx="9144000" cy="2298700"/>
          </a:xfrm>
        </p:spPr>
        <p:txBody>
          <a:bodyPr/>
          <a:lstStyle/>
          <a:p>
            <a:r>
              <a:rPr lang="en-US" dirty="0" smtClean="0"/>
              <a:t>Click Icon to add picture</a:t>
            </a:r>
            <a:endParaRPr lang="en-US" dirty="0"/>
          </a:p>
        </p:txBody>
      </p:sp>
      <p:sp>
        <p:nvSpPr>
          <p:cNvPr id="18" name="Date Placeholder 17"/>
          <p:cNvSpPr>
            <a:spLocks noGrp="1"/>
          </p:cNvSpPr>
          <p:nvPr>
            <p:ph type="dt" sz="half" idx="15"/>
          </p:nvPr>
        </p:nvSpPr>
        <p:spPr/>
        <p:txBody>
          <a:bodyPr/>
          <a:lstStyle/>
          <a:p>
            <a:fld id="{A8CA1A9B-139F-4606-AD0A-F3253110DAE5}" type="datetime1">
              <a:rPr lang="en-US" smtClean="0">
                <a:solidFill>
                  <a:srgbClr val="000000"/>
                </a:solidFill>
              </a:rPr>
              <a:pPr/>
              <a:t>9/24/2019</a:t>
            </a:fld>
            <a:endParaRPr lang="en-US" dirty="0">
              <a:solidFill>
                <a:srgbClr val="000000"/>
              </a:solidFill>
            </a:endParaRPr>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19" name="Slide Number Placeholder 18"/>
          <p:cNvSpPr>
            <a:spLocks noGrp="1"/>
          </p:cNvSpPr>
          <p:nvPr>
            <p:ph type="sldNum" sz="quarter" idx="16"/>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412992595"/>
      </p:ext>
    </p:extLst>
  </p:cSld>
  <p:clrMapOvr>
    <a:masterClrMapping/>
  </p:clrMapOvr>
  <p:timing>
    <p:tnLst>
      <p:par>
        <p:cTn id="1" dur="indefinite" restart="never" nodeType="tmRoot"/>
      </p:par>
    </p:tnLst>
  </p:timing>
  <p:hf sldNum="0"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Title and Content (White)">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Click to edit title</a:t>
            </a:r>
            <a:endParaRPr lang="en-US" dirty="0"/>
          </a:p>
        </p:txBody>
      </p:sp>
      <p:sp>
        <p:nvSpPr>
          <p:cNvPr id="3" name="Content Placeholder 2"/>
          <p:cNvSpPr>
            <a:spLocks noGrp="1"/>
          </p:cNvSpPr>
          <p:nvPr>
            <p:ph idx="1"/>
          </p:nvPr>
        </p:nvSpPr>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824D5D47-1752-4D84-8BFB-C2F71A34C932}" type="datetime1">
              <a:rPr lang="en-US" smtClean="0">
                <a:solidFill>
                  <a:srgbClr val="000000"/>
                </a:solidFill>
              </a:rPr>
              <a:pPr/>
              <a:t>9/24/2019</a:t>
            </a:fld>
            <a:endParaRPr lang="en-US" dirty="0">
              <a:solidFill>
                <a:srgbClr val="000000"/>
              </a:solidFill>
            </a:endParaRPr>
          </a:p>
        </p:txBody>
      </p:sp>
      <p:sp>
        <p:nvSpPr>
          <p:cNvPr id="10"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8" name="Rectangle 7"/>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Tree>
    <p:extLst>
      <p:ext uri="{BB962C8B-B14F-4D97-AF65-F5344CB8AC3E}">
        <p14:creationId xmlns:p14="http://schemas.microsoft.com/office/powerpoint/2010/main" val="993125416"/>
      </p:ext>
    </p:extLst>
  </p:cSld>
  <p:clrMapOvr>
    <a:masterClrMapping/>
  </p:clrMapOvr>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itle and Content (Split White BG)">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Click to edit title</a:t>
            </a:r>
            <a:endParaRPr lang="en-US" dirty="0"/>
          </a:p>
        </p:txBody>
      </p:sp>
      <p:sp>
        <p:nvSpPr>
          <p:cNvPr id="3" name="Content Placeholder 2"/>
          <p:cNvSpPr>
            <a:spLocks noGrp="1"/>
          </p:cNvSpPr>
          <p:nvPr>
            <p:ph sz="half" idx="1"/>
          </p:nvPr>
        </p:nvSpPr>
        <p:spPr>
          <a:xfrm>
            <a:off x="628650" y="1594625"/>
            <a:ext cx="3886200" cy="4582339"/>
          </a:xfrm>
          <a:solidFill>
            <a:schemeClr val="bg1"/>
          </a:solidFill>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29150" y="1594625"/>
            <a:ext cx="3886200" cy="4582339"/>
          </a:xfrm>
          <a:solidFill>
            <a:schemeClr val="bg1"/>
          </a:solidFill>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fld id="{7C198DD1-C477-482D-A126-3FBDD1778E48}" type="datetime1">
              <a:rPr lang="en-US" smtClean="0">
                <a:solidFill>
                  <a:srgbClr val="000000"/>
                </a:solidFill>
              </a:rPr>
              <a:pPr/>
              <a:t>9/24/2019</a:t>
            </a:fld>
            <a:endParaRPr lang="en-US" dirty="0">
              <a:solidFill>
                <a:srgbClr val="000000"/>
              </a:solidFill>
            </a:endParaRP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7" name="Slide Number Placeholder 6"/>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10" name="Rectangle 9"/>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78BE21"/>
              </a:solidFill>
            </a:endParaRPr>
          </a:p>
        </p:txBody>
      </p:sp>
    </p:spTree>
    <p:extLst>
      <p:ext uri="{BB962C8B-B14F-4D97-AF65-F5344CB8AC3E}">
        <p14:creationId xmlns:p14="http://schemas.microsoft.com/office/powerpoint/2010/main" val="3082979679"/>
      </p:ext>
    </p:extLst>
  </p:cSld>
  <p:clrMapOvr>
    <a:masterClrMapping/>
  </p:clrMapOvr>
  <p:timing>
    <p:tnLst>
      <p:par>
        <p:cTn id="1" dur="indefinite" restart="never" nodeType="tmRoot"/>
      </p:par>
    </p:tnLst>
  </p:timing>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1_Title and Content (Boxed)">
    <p:bg>
      <p:bgPr>
        <a:solidFill>
          <a:srgbClr val="E8E8E8"/>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Click to edit title</a:t>
            </a:r>
            <a:endParaRPr lang="en-US" dirty="0"/>
          </a:p>
        </p:txBody>
      </p:sp>
      <p:sp>
        <p:nvSpPr>
          <p:cNvPr id="3" name="Content Placeholder 2"/>
          <p:cNvSpPr>
            <a:spLocks noGrp="1"/>
          </p:cNvSpPr>
          <p:nvPr>
            <p:ph idx="1"/>
          </p:nvPr>
        </p:nvSpPr>
        <p:spPr>
          <a:xfrm>
            <a:off x="628650" y="1335281"/>
            <a:ext cx="7886700" cy="4841682"/>
          </a:xfrm>
          <a:solidFill>
            <a:schemeClr val="bg1"/>
          </a:solidFill>
        </p:spPr>
        <p:txBody>
          <a:bodyPr lIns="228600" tIns="548640" rIns="274320"/>
          <a:lstStyle>
            <a:lvl1pPr marL="257175" indent="-257175">
              <a:lnSpc>
                <a:spcPct val="100000"/>
              </a:lnSpc>
              <a:spcAft>
                <a:spcPts val="750"/>
              </a:spcAft>
              <a:buClr>
                <a:schemeClr val="accent1"/>
              </a:buClr>
              <a:buFont typeface="Arial" panose="020B0604020202020204" pitchFamily="34" charset="0"/>
              <a:buChar char="•"/>
              <a:defRPr sz="1875"/>
            </a:lvl1pPr>
            <a:lvl2pPr marL="600075" indent="-257175">
              <a:lnSpc>
                <a:spcPct val="100000"/>
              </a:lnSpc>
              <a:spcAft>
                <a:spcPts val="750"/>
              </a:spcAft>
              <a:buClr>
                <a:schemeClr val="accent1"/>
              </a:buClr>
              <a:buFont typeface="Arial" panose="020B0604020202020204" pitchFamily="34" charset="0"/>
              <a:buChar char="•"/>
              <a:defRPr sz="1575"/>
            </a:lvl2pPr>
            <a:lvl3pPr marL="900113" indent="-214313">
              <a:lnSpc>
                <a:spcPct val="100000"/>
              </a:lnSpc>
              <a:spcAft>
                <a:spcPts val="750"/>
              </a:spcAft>
              <a:buClr>
                <a:schemeClr val="accent1"/>
              </a:buClr>
              <a:buFont typeface="Arial" panose="020B0604020202020204" pitchFamily="34" charset="0"/>
              <a:buChar char="•"/>
              <a:defRPr sz="1275"/>
            </a:lvl3pPr>
            <a:lvl4pPr marL="1243013" indent="-214313">
              <a:lnSpc>
                <a:spcPct val="100000"/>
              </a:lnSpc>
              <a:spcAft>
                <a:spcPts val="750"/>
              </a:spcAft>
              <a:buClr>
                <a:schemeClr val="accent1"/>
              </a:buClr>
              <a:buFont typeface="Arial" panose="020B0604020202020204" pitchFamily="34" charset="0"/>
              <a:buChar char="•"/>
              <a:defRPr sz="1275"/>
            </a:lvl4pPr>
            <a:lvl5pPr marL="1585913" indent="-214313">
              <a:lnSpc>
                <a:spcPct val="100000"/>
              </a:lnSpc>
              <a:spcAft>
                <a:spcPts val="750"/>
              </a:spcAft>
              <a:buClr>
                <a:schemeClr val="accent1"/>
              </a:buClr>
              <a:buFont typeface="Arial" panose="020B0604020202020204" pitchFamily="34" charset="0"/>
              <a:buChar char="•"/>
              <a:defRPr sz="1275"/>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9A198C9B-0587-4A1E-9E03-E4C9FE222F08}" type="datetime1">
              <a:rPr lang="en-US" smtClean="0">
                <a:solidFill>
                  <a:srgbClr val="000000"/>
                </a:solidFill>
              </a:rPr>
              <a:pPr/>
              <a:t>9/24/2019</a:t>
            </a:fld>
            <a:endParaRPr lang="en-US" dirty="0">
              <a:solidFill>
                <a:srgbClr val="000000"/>
              </a:solidFill>
            </a:endParaRP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 </a:t>
            </a:r>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9" name="Rectangle 8"/>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Tree>
    <p:extLst>
      <p:ext uri="{BB962C8B-B14F-4D97-AF65-F5344CB8AC3E}">
        <p14:creationId xmlns:p14="http://schemas.microsoft.com/office/powerpoint/2010/main" val="1922018832"/>
      </p:ext>
    </p:extLst>
  </p:cSld>
  <p:clrMapOvr>
    <a:masterClrMapping/>
  </p:clrMapOvr>
  <p:timing>
    <p:tnLst>
      <p:par>
        <p:cTn id="1" dur="indefinite" restart="never" nodeType="tmRoot"/>
      </p:par>
    </p:tn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itle and Content (Split Boxed)">
    <p:bg>
      <p:bgPr>
        <a:solidFill>
          <a:srgbClr val="E8E8E8"/>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0"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Click to edit title</a:t>
            </a:r>
            <a:endParaRPr lang="en-US" dirty="0"/>
          </a:p>
        </p:txBody>
      </p:sp>
      <p:sp>
        <p:nvSpPr>
          <p:cNvPr id="3" name="Content Placeholder 2"/>
          <p:cNvSpPr>
            <a:spLocks noGrp="1"/>
          </p:cNvSpPr>
          <p:nvPr>
            <p:ph sz="half" idx="1"/>
          </p:nvPr>
        </p:nvSpPr>
        <p:spPr>
          <a:xfrm>
            <a:off x="628650" y="1594625"/>
            <a:ext cx="3886200" cy="4582339"/>
          </a:xfrm>
          <a:solidFill>
            <a:schemeClr val="bg1"/>
          </a:solidFill>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29150" y="1594625"/>
            <a:ext cx="3886200" cy="4582339"/>
          </a:xfrm>
          <a:solidFill>
            <a:schemeClr val="bg1"/>
          </a:solidFill>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fld id="{5485A5BA-A5F9-4138-9E4B-FFD626F6437A}" type="datetime1">
              <a:rPr lang="en-US" smtClean="0">
                <a:solidFill>
                  <a:srgbClr val="000000"/>
                </a:solidFill>
              </a:rPr>
              <a:pPr/>
              <a:t>9/24/2019</a:t>
            </a:fld>
            <a:endParaRPr lang="en-US" dirty="0">
              <a:solidFill>
                <a:srgbClr val="000000"/>
              </a:solidFill>
            </a:endParaRP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7" name="Slide Number Placeholder 6"/>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662324840"/>
      </p:ext>
    </p:extLst>
  </p:cSld>
  <p:clrMapOvr>
    <a:masterClrMapping/>
  </p:clrMapOvr>
  <p:timing>
    <p:tnLst>
      <p:par>
        <p:cTn id="1" dur="indefinite" restart="never" nodeType="tmRoot"/>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Black Overlay, Gray Title">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Click to edit title</a:t>
            </a:r>
            <a:endParaRPr lang="en-US" dirty="0"/>
          </a:p>
        </p:txBody>
      </p:sp>
      <p:sp>
        <p:nvSpPr>
          <p:cNvPr id="9" name="Picture Placeholder 12"/>
          <p:cNvSpPr>
            <a:spLocks noGrp="1"/>
          </p:cNvSpPr>
          <p:nvPr>
            <p:ph type="pic" sz="quarter" idx="13" hasCustomPrompt="1"/>
          </p:nvPr>
        </p:nvSpPr>
        <p:spPr>
          <a:xfrm>
            <a:off x="0" y="1219198"/>
            <a:ext cx="9144000" cy="5638802"/>
          </a:xfrm>
        </p:spPr>
        <p:txBody>
          <a:bodyPr/>
          <a:lstStyle/>
          <a:p>
            <a:r>
              <a:rPr lang="en-US" dirty="0" smtClean="0"/>
              <a:t>Click Icon to add picture</a:t>
            </a:r>
            <a:endParaRPr lang="en-US" dirty="0"/>
          </a:p>
        </p:txBody>
      </p:sp>
      <p:sp>
        <p:nvSpPr>
          <p:cNvPr id="10" name="Content Placeholder 2"/>
          <p:cNvSpPr>
            <a:spLocks noGrp="1"/>
          </p:cNvSpPr>
          <p:nvPr>
            <p:ph idx="1"/>
          </p:nvPr>
        </p:nvSpPr>
        <p:spPr>
          <a:xfrm>
            <a:off x="0" y="2609242"/>
            <a:ext cx="4262718" cy="2858714"/>
          </a:xfrm>
          <a:solidFill>
            <a:srgbClr val="003865">
              <a:alpha val="87843"/>
            </a:srgbClr>
          </a:solidFill>
        </p:spPr>
        <p:txBody>
          <a:bodyPr rIns="274320" anchor="ctr"/>
          <a:lstStyle>
            <a:lvl1pPr marL="514350" indent="-171450">
              <a:lnSpc>
                <a:spcPct val="100000"/>
              </a:lnSpc>
              <a:spcBef>
                <a:spcPts val="0"/>
              </a:spcBef>
              <a:buClr>
                <a:schemeClr val="accent2"/>
              </a:buClr>
              <a:defRPr sz="1875">
                <a:solidFill>
                  <a:schemeClr val="bg1"/>
                </a:solidFill>
              </a:defRPr>
            </a:lvl1pPr>
            <a:lvl2pPr marL="857250" indent="-171450">
              <a:lnSpc>
                <a:spcPct val="100000"/>
              </a:lnSpc>
              <a:buClr>
                <a:schemeClr val="accent2"/>
              </a:buClr>
              <a:defRPr sz="1575">
                <a:solidFill>
                  <a:schemeClr val="bg1"/>
                </a:solidFill>
              </a:defRPr>
            </a:lvl2pPr>
            <a:lvl3pPr marL="1200150" indent="-171450">
              <a:lnSpc>
                <a:spcPct val="100000"/>
              </a:lnSpc>
              <a:buClr>
                <a:schemeClr val="accent2"/>
              </a:buClr>
              <a:defRPr sz="1275">
                <a:solidFill>
                  <a:schemeClr val="bg1"/>
                </a:solidFill>
              </a:defRPr>
            </a:lvl3pPr>
            <a:lvl4pPr marL="1543050" indent="-171450">
              <a:lnSpc>
                <a:spcPct val="100000"/>
              </a:lnSpc>
              <a:buClr>
                <a:schemeClr val="accent2"/>
              </a:buClr>
              <a:defRPr sz="1275">
                <a:solidFill>
                  <a:schemeClr val="bg1"/>
                </a:solidFill>
              </a:defRPr>
            </a:lvl4pPr>
            <a:lvl5pPr marL="1885950" indent="-171450">
              <a:lnSpc>
                <a:spcPct val="100000"/>
              </a:lnSpc>
              <a:buClr>
                <a:schemeClr val="accent2"/>
              </a:buClr>
              <a:defRPr sz="1275">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D12E8677-C648-465D-82CD-E88587B4845D}" type="datetime1">
              <a:rPr lang="en-US" smtClean="0">
                <a:solidFill>
                  <a:srgbClr val="000000"/>
                </a:solidFill>
              </a:rPr>
              <a:pPr/>
              <a:t>9/24/2019</a:t>
            </a:fld>
            <a:endParaRPr lang="en-US" dirty="0">
              <a:solidFill>
                <a:srgbClr val="000000"/>
              </a:solidFill>
            </a:endParaRPr>
          </a:p>
        </p:txBody>
      </p:sp>
      <p:sp>
        <p:nvSpPr>
          <p:cNvPr id="13"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675671915"/>
      </p:ext>
    </p:extLst>
  </p:cSld>
  <p:clrMapOvr>
    <a:masterClrMapping/>
  </p:clrMapOvr>
  <p:timing>
    <p:tnLst>
      <p:par>
        <p:cTn id="1" dur="indefinite" restart="never" nodeType="tmRoot"/>
      </p:par>
    </p:tnLst>
  </p:timing>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White)">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Click to edit title</a:t>
            </a:r>
            <a:endParaRPr lang="en-US" dirty="0"/>
          </a:p>
        </p:txBody>
      </p:sp>
      <p:sp>
        <p:nvSpPr>
          <p:cNvPr id="3" name="Content Placeholder 2"/>
          <p:cNvSpPr>
            <a:spLocks noGrp="1"/>
          </p:cNvSpPr>
          <p:nvPr>
            <p:ph idx="1"/>
          </p:nvPr>
        </p:nvSpPr>
        <p:spPr/>
        <p:txBody>
          <a:bodyPr/>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824D5D47-1752-4D84-8BFB-C2F71A34C932}" type="datetime1">
              <a:rPr lang="en-US" smtClean="0">
                <a:solidFill>
                  <a:srgbClr val="000000"/>
                </a:solidFill>
              </a:rPr>
              <a:pPr/>
              <a:t>9/24/2019</a:t>
            </a:fld>
            <a:endParaRPr lang="en-US" dirty="0">
              <a:solidFill>
                <a:srgbClr val="000000"/>
              </a:solidFill>
            </a:endParaRPr>
          </a:p>
        </p:txBody>
      </p:sp>
      <p:sp>
        <p:nvSpPr>
          <p:cNvPr id="10"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8" name="Rectangle 7"/>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Tree>
    <p:extLst>
      <p:ext uri="{BB962C8B-B14F-4D97-AF65-F5344CB8AC3E}">
        <p14:creationId xmlns:p14="http://schemas.microsoft.com/office/powerpoint/2010/main" val="3146886916"/>
      </p:ext>
    </p:extLst>
  </p:cSld>
  <p:clrMapOvr>
    <a:masterClrMapping/>
  </p:clrMapOvr>
  <p:timing>
    <p:tnLst>
      <p:par>
        <p:cTn id="1" dur="indefinite" restart="never" nodeType="tmRoot"/>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Black Overlay, Whit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smtClean="0"/>
              <a:t>Click to edit title</a:t>
            </a:r>
            <a:endParaRPr lang="en-US" dirty="0"/>
          </a:p>
        </p:txBody>
      </p:sp>
      <p:sp>
        <p:nvSpPr>
          <p:cNvPr id="9" name="Picture Placeholder 12"/>
          <p:cNvSpPr>
            <a:spLocks noGrp="1"/>
          </p:cNvSpPr>
          <p:nvPr>
            <p:ph type="pic" sz="quarter" idx="13" hasCustomPrompt="1"/>
          </p:nvPr>
        </p:nvSpPr>
        <p:spPr>
          <a:xfrm>
            <a:off x="0" y="1219198"/>
            <a:ext cx="9144000" cy="5638802"/>
          </a:xfrm>
        </p:spPr>
        <p:txBody>
          <a:bodyPr/>
          <a:lstStyle>
            <a:lvl1pPr>
              <a:defRPr baseline="0"/>
            </a:lvl1pPr>
          </a:lstStyle>
          <a:p>
            <a:r>
              <a:rPr lang="en-US" dirty="0" smtClean="0"/>
              <a:t>Click Icon to add picture</a:t>
            </a:r>
            <a:endParaRPr lang="en-US" dirty="0"/>
          </a:p>
        </p:txBody>
      </p:sp>
      <p:sp>
        <p:nvSpPr>
          <p:cNvPr id="10" name="Content Placeholder 2"/>
          <p:cNvSpPr>
            <a:spLocks noGrp="1"/>
          </p:cNvSpPr>
          <p:nvPr>
            <p:ph idx="1"/>
          </p:nvPr>
        </p:nvSpPr>
        <p:spPr>
          <a:xfrm>
            <a:off x="0" y="2609242"/>
            <a:ext cx="4262718" cy="2858714"/>
          </a:xfrm>
          <a:solidFill>
            <a:srgbClr val="003865">
              <a:alpha val="87843"/>
            </a:srgbClr>
          </a:solidFill>
        </p:spPr>
        <p:txBody>
          <a:bodyPr rIns="274320" anchor="ctr"/>
          <a:lstStyle>
            <a:lvl1pPr marL="514350" indent="-171450">
              <a:lnSpc>
                <a:spcPct val="100000"/>
              </a:lnSpc>
              <a:spcBef>
                <a:spcPts val="0"/>
              </a:spcBef>
              <a:buClr>
                <a:schemeClr val="accent2"/>
              </a:buClr>
              <a:defRPr>
                <a:solidFill>
                  <a:schemeClr val="bg1"/>
                </a:solidFill>
              </a:defRPr>
            </a:lvl1pPr>
            <a:lvl2pPr marL="857250" indent="-171450">
              <a:lnSpc>
                <a:spcPct val="100000"/>
              </a:lnSpc>
              <a:buClr>
                <a:schemeClr val="accent2"/>
              </a:buClr>
              <a:defRPr>
                <a:solidFill>
                  <a:schemeClr val="bg1"/>
                </a:solidFill>
              </a:defRPr>
            </a:lvl2pPr>
            <a:lvl3pPr marL="1200150" indent="-171450">
              <a:lnSpc>
                <a:spcPct val="100000"/>
              </a:lnSpc>
              <a:buClr>
                <a:schemeClr val="accent2"/>
              </a:buClr>
              <a:defRPr>
                <a:solidFill>
                  <a:schemeClr val="bg1"/>
                </a:solidFill>
              </a:defRPr>
            </a:lvl3pPr>
            <a:lvl4pPr marL="1543050" indent="-171450">
              <a:lnSpc>
                <a:spcPct val="100000"/>
              </a:lnSpc>
              <a:buClr>
                <a:schemeClr val="accent2"/>
              </a:buClr>
              <a:defRPr>
                <a:solidFill>
                  <a:schemeClr val="bg1"/>
                </a:solidFill>
              </a:defRPr>
            </a:lvl4pPr>
            <a:lvl5pPr marL="1885950" indent="-171450">
              <a:lnSpc>
                <a:spcPct val="100000"/>
              </a:lnSpc>
              <a:buClr>
                <a:schemeClr val="accent2"/>
              </a:buCl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D20D07D7-46FB-4D7C-9C8F-0C340D091257}" type="datetime1">
              <a:rPr lang="en-US" smtClean="0">
                <a:solidFill>
                  <a:srgbClr val="000000"/>
                </a:solidFill>
              </a:rPr>
              <a:pPr/>
              <a:t>9/24/2019</a:t>
            </a:fld>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12"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Tree>
    <p:extLst>
      <p:ext uri="{BB962C8B-B14F-4D97-AF65-F5344CB8AC3E}">
        <p14:creationId xmlns:p14="http://schemas.microsoft.com/office/powerpoint/2010/main" val="2814514109"/>
      </p:ext>
    </p:extLst>
  </p:cSld>
  <p:clrMapOvr>
    <a:masterClrMapping/>
  </p:clrMapOvr>
  <p:timing>
    <p:tnLst>
      <p:par>
        <p:cTn id="1" dur="indefinite" restart="never" nodeType="tmRoot"/>
      </p:par>
    </p:tnLst>
  </p:timing>
  <p:hf sldNum="0"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and Content (Solid White)">
    <p:bg>
      <p:bgPr>
        <a:solidFill>
          <a:schemeClr val="bg1"/>
        </a:soli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smtClean="0"/>
              <a:t>Click to edit title</a:t>
            </a:r>
            <a:endParaRPr lang="en-US" dirty="0"/>
          </a:p>
        </p:txBody>
      </p:sp>
      <p:sp>
        <p:nvSpPr>
          <p:cNvPr id="5" name="Content Placeholder 4"/>
          <p:cNvSpPr>
            <a:spLocks noGrp="1"/>
          </p:cNvSpPr>
          <p:nvPr>
            <p:ph sz="quarter" idx="10"/>
          </p:nvPr>
        </p:nvSpPr>
        <p:spPr>
          <a:xfrm>
            <a:off x="628650" y="1366346"/>
            <a:ext cx="78867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Date Placeholder 4"/>
          <p:cNvSpPr>
            <a:spLocks noGrp="1"/>
          </p:cNvSpPr>
          <p:nvPr>
            <p:ph type="dt" sz="half" idx="11"/>
          </p:nvPr>
        </p:nvSpPr>
        <p:spPr>
          <a:xfrm>
            <a:off x="628650" y="6356351"/>
            <a:ext cx="1018943" cy="365125"/>
          </a:xfrm>
        </p:spPr>
        <p:txBody>
          <a:bodyPr/>
          <a:lstStyle/>
          <a:p>
            <a:fld id="{66C283A4-7960-4BFD-B3A5-A2CC5BB2A473}" type="datetime1">
              <a:rPr lang="en-US" smtClean="0">
                <a:solidFill>
                  <a:srgbClr val="000000"/>
                </a:solidFill>
              </a:rPr>
              <a:pPr/>
              <a:t>9/24/2019</a:t>
            </a:fld>
            <a:endParaRPr lang="en-US" dirty="0">
              <a:solidFill>
                <a:srgbClr val="000000"/>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9" name="Slide Number Placeholder 6"/>
          <p:cNvSpPr>
            <a:spLocks noGrp="1"/>
          </p:cNvSpPr>
          <p:nvPr>
            <p:ph type="sldNum" sz="quarter" idx="12"/>
          </p:nvPr>
        </p:nvSpPr>
        <p:spPr>
          <a:xfrm>
            <a:off x="7418349" y="6356351"/>
            <a:ext cx="1097001" cy="365125"/>
          </a:xfrm>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283921134"/>
      </p:ext>
    </p:extLst>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smtClean="0"/>
              <a:t>Click to edit title</a:t>
            </a:r>
            <a:endParaRPr lang="en-US" dirty="0"/>
          </a:p>
        </p:txBody>
      </p:sp>
      <p:sp>
        <p:nvSpPr>
          <p:cNvPr id="5" name="Content Placeholder 4"/>
          <p:cNvSpPr>
            <a:spLocks noGrp="1"/>
          </p:cNvSpPr>
          <p:nvPr>
            <p:ph sz="quarter" idx="10"/>
          </p:nvPr>
        </p:nvSpPr>
        <p:spPr>
          <a:xfrm>
            <a:off x="628650" y="1366346"/>
            <a:ext cx="78867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fld id="{F4B91AA0-3BA7-4036-A3DA-317C6C4FFA29}" type="datetime1">
              <a:rPr lang="en-US" smtClean="0">
                <a:solidFill>
                  <a:srgbClr val="FFFFFF"/>
                </a:solidFill>
              </a:rPr>
              <a:pPr/>
              <a:t>9/24/2019</a:t>
            </a:fld>
            <a:endParaRPr lang="en-US" dirty="0">
              <a:solidFill>
                <a:srgbClr val="FFFFFF"/>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223658738"/>
      </p:ext>
    </p:extLst>
  </p:cSld>
  <p:clrMapOvr>
    <a:masterClrMapping/>
  </p:clrMapOvr>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smtClean="0"/>
              <a:t>Click to edit title</a:t>
            </a:r>
            <a:endParaRPr lang="en-US" dirty="0"/>
          </a:p>
        </p:txBody>
      </p:sp>
      <p:sp>
        <p:nvSpPr>
          <p:cNvPr id="5" name="Content Placeholder 4"/>
          <p:cNvSpPr>
            <a:spLocks noGrp="1"/>
          </p:cNvSpPr>
          <p:nvPr>
            <p:ph sz="quarter" idx="10"/>
          </p:nvPr>
        </p:nvSpPr>
        <p:spPr>
          <a:xfrm>
            <a:off x="628650" y="1366346"/>
            <a:ext cx="7886700"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fld id="{F4B91AA0-3BA7-4036-A3DA-317C6C4FFA29}" type="datetime1">
              <a:rPr lang="en-US" smtClean="0">
                <a:solidFill>
                  <a:srgbClr val="FFFFFF"/>
                </a:solidFill>
              </a:rPr>
              <a:pPr/>
              <a:t>9/24/2019</a:t>
            </a:fld>
            <a:endParaRPr lang="en-US" dirty="0">
              <a:solidFill>
                <a:srgbClr val="FFFFFF"/>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143849671"/>
      </p:ext>
    </p:extLst>
  </p:cSld>
  <p:clrMapOvr>
    <a:masterClrMapping/>
  </p:clrMapOvr>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le and Content (Solid Lt Gray)">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smtClean="0"/>
              <a:t>Click to edit title</a:t>
            </a:r>
            <a:endParaRPr lang="en-US" dirty="0"/>
          </a:p>
        </p:txBody>
      </p:sp>
      <p:sp>
        <p:nvSpPr>
          <p:cNvPr id="5" name="Content Placeholder 4"/>
          <p:cNvSpPr>
            <a:spLocks noGrp="1"/>
          </p:cNvSpPr>
          <p:nvPr>
            <p:ph sz="quarter" idx="10"/>
          </p:nvPr>
        </p:nvSpPr>
        <p:spPr>
          <a:xfrm>
            <a:off x="628650" y="1366346"/>
            <a:ext cx="7886700" cy="4788393"/>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9" name="Date Placeholder 3"/>
          <p:cNvSpPr>
            <a:spLocks noGrp="1"/>
          </p:cNvSpPr>
          <p:nvPr>
            <p:ph type="dt" sz="half" idx="2"/>
          </p:nvPr>
        </p:nvSpPr>
        <p:spPr>
          <a:xfrm>
            <a:off x="628650" y="6356351"/>
            <a:ext cx="1018943" cy="365125"/>
          </a:xfrm>
          <a:prstGeom prst="rect">
            <a:avLst/>
          </a:prstGeom>
        </p:spPr>
        <p:txBody>
          <a:bodyPr vert="horz" lIns="91440" tIns="45720" rIns="91440" bIns="45720" rtlCol="0" anchor="ctr"/>
          <a:lstStyle>
            <a:lvl1pPr algn="l">
              <a:defRPr sz="900">
                <a:solidFill>
                  <a:schemeClr val="tx2"/>
                </a:solidFill>
              </a:defRPr>
            </a:lvl1pPr>
          </a:lstStyle>
          <a:p>
            <a:fld id="{4868D85E-9AAE-43DE-B77A-6CCC9C16CBEC}" type="datetime1">
              <a:rPr lang="en-US" smtClean="0">
                <a:solidFill>
                  <a:srgbClr val="000000"/>
                </a:solidFill>
              </a:rPr>
              <a:pPr/>
              <a:t>9/24/2019</a:t>
            </a:fld>
            <a:endParaRPr lang="en-US" dirty="0">
              <a:solidFill>
                <a:srgbClr val="000000"/>
              </a:solidFill>
            </a:endParaRP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10" name="Slide Number Placeholder 5"/>
          <p:cNvSpPr>
            <a:spLocks noGrp="1"/>
          </p:cNvSpPr>
          <p:nvPr>
            <p:ph type="sldNum" sz="quarter" idx="4"/>
          </p:nvPr>
        </p:nvSpPr>
        <p:spPr>
          <a:xfrm>
            <a:off x="7418349" y="6356351"/>
            <a:ext cx="1097001" cy="365125"/>
          </a:xfrm>
          <a:prstGeom prst="rect">
            <a:avLst/>
          </a:prstGeom>
        </p:spPr>
        <p:txBody>
          <a:bodyPr vert="horz" lIns="91440" tIns="45720" rIns="91440" bIns="45720" rtlCol="0" anchor="ctr"/>
          <a:lstStyle>
            <a:lvl1pPr algn="r">
              <a:defRPr sz="900">
                <a:solidFill>
                  <a:schemeClr val="tx2"/>
                </a:solidFill>
              </a:defRPr>
            </a:lvl1p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178462929"/>
      </p:ext>
    </p:extLst>
  </p:cSld>
  <p:clrMapOvr>
    <a:masterClrMapping/>
  </p:clrMapOvr>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smtClean="0"/>
              <a:t>Click to edit title</a:t>
            </a:r>
            <a:endParaRPr lang="en-US" dirty="0"/>
          </a:p>
        </p:txBody>
      </p:sp>
      <p:sp>
        <p:nvSpPr>
          <p:cNvPr id="11" name="Content Placeholder 4"/>
          <p:cNvSpPr>
            <a:spLocks noGrp="1"/>
          </p:cNvSpPr>
          <p:nvPr>
            <p:ph sz="quarter" idx="10"/>
          </p:nvPr>
        </p:nvSpPr>
        <p:spPr>
          <a:xfrm>
            <a:off x="628650" y="1366346"/>
            <a:ext cx="4676215"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2" name="Picture Placeholder 2"/>
          <p:cNvSpPr>
            <a:spLocks noGrp="1"/>
          </p:cNvSpPr>
          <p:nvPr>
            <p:ph type="pic" sz="quarter" idx="13"/>
          </p:nvPr>
        </p:nvSpPr>
        <p:spPr>
          <a:xfrm>
            <a:off x="5740174" y="1364826"/>
            <a:ext cx="3403826" cy="4538434"/>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fld id="{F4B91AA0-3BA7-4036-A3DA-317C6C4FFA29}" type="datetime1">
              <a:rPr lang="en-US" smtClean="0">
                <a:solidFill>
                  <a:srgbClr val="FFFFFF"/>
                </a:solidFill>
              </a:rPr>
              <a:pPr/>
              <a:t>9/24/2019</a:t>
            </a:fld>
            <a:endParaRPr lang="en-US" dirty="0">
              <a:solidFill>
                <a:srgbClr val="FFFFFF"/>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911087092"/>
      </p:ext>
    </p:extLst>
  </p:cSld>
  <p:clrMapOvr>
    <a:masterClrMapping/>
  </p:clrMapOvr>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3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smtClean="0"/>
              <a:t>Click to edit title</a:t>
            </a:r>
            <a:endParaRPr lang="en-US" dirty="0"/>
          </a:p>
        </p:txBody>
      </p:sp>
      <p:sp>
        <p:nvSpPr>
          <p:cNvPr id="10" name="Content Placeholder 4"/>
          <p:cNvSpPr>
            <a:spLocks noGrp="1"/>
          </p:cNvSpPr>
          <p:nvPr>
            <p:ph sz="quarter" idx="10"/>
          </p:nvPr>
        </p:nvSpPr>
        <p:spPr>
          <a:xfrm>
            <a:off x="628650" y="1366346"/>
            <a:ext cx="4676215" cy="478839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11" name="Picture Placeholder 2"/>
          <p:cNvSpPr>
            <a:spLocks noGrp="1"/>
          </p:cNvSpPr>
          <p:nvPr>
            <p:ph type="pic" sz="quarter" idx="13"/>
          </p:nvPr>
        </p:nvSpPr>
        <p:spPr>
          <a:xfrm>
            <a:off x="5740174" y="1364826"/>
            <a:ext cx="3403826" cy="4538434"/>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fld id="{F4B91AA0-3BA7-4036-A3DA-317C6C4FFA29}" type="datetime1">
              <a:rPr lang="en-US" smtClean="0">
                <a:solidFill>
                  <a:srgbClr val="FFFFFF"/>
                </a:solidFill>
              </a:rPr>
              <a:pPr/>
              <a:t>9/24/2019</a:t>
            </a:fld>
            <a:endParaRPr lang="en-US" dirty="0">
              <a:solidFill>
                <a:srgbClr val="FFFFFF"/>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544338887"/>
      </p:ext>
    </p:extLst>
  </p:cSld>
  <p:clrMapOvr>
    <a:masterClrMapping/>
  </p:clrMapOvr>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1_Title and Content (Solid Lt Gray)">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6"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smtClean="0"/>
              <a:t>Click to edit title</a:t>
            </a:r>
            <a:endParaRPr lang="en-US" dirty="0"/>
          </a:p>
        </p:txBody>
      </p:sp>
      <p:sp>
        <p:nvSpPr>
          <p:cNvPr id="7" name="Content Placeholder 4"/>
          <p:cNvSpPr>
            <a:spLocks noGrp="1"/>
          </p:cNvSpPr>
          <p:nvPr>
            <p:ph sz="quarter" idx="10"/>
          </p:nvPr>
        </p:nvSpPr>
        <p:spPr>
          <a:xfrm>
            <a:off x="628650" y="1366346"/>
            <a:ext cx="4676215" cy="4788393"/>
          </a:xfrm>
        </p:spPr>
        <p:txBody>
          <a:bodyPr/>
          <a:lstStyle>
            <a:lvl1pPr>
              <a:buClr>
                <a:schemeClr val="tx1"/>
              </a:buClr>
              <a:defRPr>
                <a:solidFill>
                  <a:schemeClr val="tx1"/>
                </a:solidFill>
              </a:defRPr>
            </a:lvl1pPr>
            <a:lvl2pPr>
              <a:buClr>
                <a:schemeClr val="tx1"/>
              </a:buClr>
              <a:defRPr>
                <a:solidFill>
                  <a:schemeClr val="tx1"/>
                </a:solidFill>
              </a:defRPr>
            </a:lvl2pPr>
            <a:lvl3pPr>
              <a:buClr>
                <a:schemeClr val="tx1"/>
              </a:buClr>
              <a:defRPr>
                <a:solidFill>
                  <a:schemeClr val="tx1"/>
                </a:solidFill>
              </a:defRPr>
            </a:lvl3pPr>
            <a:lvl4pPr>
              <a:buClr>
                <a:schemeClr val="tx1"/>
              </a:buClr>
              <a:defRPr>
                <a:solidFill>
                  <a:schemeClr val="tx1"/>
                </a:solidFill>
              </a:defRPr>
            </a:lvl4pPr>
            <a:lvl5pPr>
              <a:buClr>
                <a:schemeClr val="tx1"/>
              </a:buCl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8" name="Picture Placeholder 2"/>
          <p:cNvSpPr>
            <a:spLocks noGrp="1"/>
          </p:cNvSpPr>
          <p:nvPr>
            <p:ph type="pic" sz="quarter" idx="13"/>
          </p:nvPr>
        </p:nvSpPr>
        <p:spPr>
          <a:xfrm>
            <a:off x="5740174" y="1364826"/>
            <a:ext cx="3403826" cy="4538434"/>
          </a:xfrm>
        </p:spPr>
        <p:txBody>
          <a:bodyPr/>
          <a:lstStyle>
            <a:lvl1pPr>
              <a:buClr>
                <a:schemeClr val="tx1"/>
              </a:buClr>
              <a:defRPr>
                <a:solidFill>
                  <a:schemeClr val="tx1"/>
                </a:solidFill>
              </a:defRPr>
            </a:lvl1pPr>
          </a:lstStyle>
          <a:p>
            <a:endParaRPr lang="en-US" dirty="0"/>
          </a:p>
        </p:txBody>
      </p:sp>
      <p:sp>
        <p:nvSpPr>
          <p:cNvPr id="9" name="Date Placeholder 3"/>
          <p:cNvSpPr>
            <a:spLocks noGrp="1"/>
          </p:cNvSpPr>
          <p:nvPr>
            <p:ph type="dt" sz="half" idx="2"/>
          </p:nvPr>
        </p:nvSpPr>
        <p:spPr>
          <a:xfrm>
            <a:off x="628650" y="6356351"/>
            <a:ext cx="1018943" cy="365125"/>
          </a:xfrm>
          <a:prstGeom prst="rect">
            <a:avLst/>
          </a:prstGeom>
        </p:spPr>
        <p:txBody>
          <a:bodyPr vert="horz" lIns="91440" tIns="45720" rIns="91440" bIns="45720" rtlCol="0" anchor="ctr"/>
          <a:lstStyle>
            <a:lvl1pPr algn="l">
              <a:defRPr sz="900">
                <a:solidFill>
                  <a:schemeClr val="tx2"/>
                </a:solidFill>
              </a:defRPr>
            </a:lvl1pPr>
          </a:lstStyle>
          <a:p>
            <a:fld id="{4868D85E-9AAE-43DE-B77A-6CCC9C16CBEC}" type="datetime1">
              <a:rPr lang="en-US" smtClean="0">
                <a:solidFill>
                  <a:srgbClr val="000000"/>
                </a:solidFill>
              </a:rPr>
              <a:pPr/>
              <a:t>9/24/2019</a:t>
            </a:fld>
            <a:endParaRPr lang="en-US" dirty="0">
              <a:solidFill>
                <a:srgbClr val="000000"/>
              </a:solidFill>
            </a:endParaRP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10" name="Slide Number Placeholder 5"/>
          <p:cNvSpPr>
            <a:spLocks noGrp="1"/>
          </p:cNvSpPr>
          <p:nvPr>
            <p:ph type="sldNum" sz="quarter" idx="4"/>
          </p:nvPr>
        </p:nvSpPr>
        <p:spPr>
          <a:xfrm>
            <a:off x="7418349" y="6356351"/>
            <a:ext cx="1097001" cy="365125"/>
          </a:xfrm>
          <a:prstGeom prst="rect">
            <a:avLst/>
          </a:prstGeom>
        </p:spPr>
        <p:txBody>
          <a:bodyPr vert="horz" lIns="91440" tIns="45720" rIns="91440" bIns="45720" rtlCol="0" anchor="ctr"/>
          <a:lstStyle>
            <a:lvl1pPr algn="r">
              <a:defRPr sz="900">
                <a:solidFill>
                  <a:schemeClr val="tx2"/>
                </a:solidFill>
              </a:defRPr>
            </a:lvl1p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47139007"/>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eam Page (4 Up)">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8"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Click to edit title</a:t>
            </a:r>
            <a:endParaRPr lang="en-US" dirty="0"/>
          </a:p>
        </p:txBody>
      </p:sp>
      <p:sp>
        <p:nvSpPr>
          <p:cNvPr id="17" name="Rectangle 16"/>
          <p:cNvSpPr/>
          <p:nvPr userDrawn="1"/>
        </p:nvSpPr>
        <p:spPr>
          <a:xfrm>
            <a:off x="0" y="1216024"/>
            <a:ext cx="9144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6" name="Picture Placeholder 2"/>
          <p:cNvSpPr>
            <a:spLocks noGrp="1"/>
          </p:cNvSpPr>
          <p:nvPr>
            <p:ph type="pic" sz="quarter" idx="13" hasCustomPrompt="1"/>
          </p:nvPr>
        </p:nvSpPr>
        <p:spPr>
          <a:xfrm>
            <a:off x="604749" y="1981899"/>
            <a:ext cx="1571132" cy="2094842"/>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7" name="Text Placeholder 3"/>
          <p:cNvSpPr>
            <a:spLocks noGrp="1"/>
          </p:cNvSpPr>
          <p:nvPr>
            <p:ph type="body" sz="quarter" idx="15" hasCustomPrompt="1"/>
          </p:nvPr>
        </p:nvSpPr>
        <p:spPr>
          <a:xfrm>
            <a:off x="436290" y="4345147"/>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0" name="Picture Placeholder 2"/>
          <p:cNvSpPr>
            <a:spLocks noGrp="1"/>
          </p:cNvSpPr>
          <p:nvPr>
            <p:ph type="pic" sz="quarter" idx="16" hasCustomPrompt="1"/>
          </p:nvPr>
        </p:nvSpPr>
        <p:spPr>
          <a:xfrm>
            <a:off x="2734632" y="1967573"/>
            <a:ext cx="1571132" cy="2094842"/>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1" name="Text Placeholder 3"/>
          <p:cNvSpPr>
            <a:spLocks noGrp="1"/>
          </p:cNvSpPr>
          <p:nvPr>
            <p:ph type="body" sz="quarter" idx="17" hasCustomPrompt="1"/>
          </p:nvPr>
        </p:nvSpPr>
        <p:spPr>
          <a:xfrm>
            <a:off x="2566173" y="4345147"/>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2" name="Picture Placeholder 2"/>
          <p:cNvSpPr>
            <a:spLocks noGrp="1"/>
          </p:cNvSpPr>
          <p:nvPr>
            <p:ph type="pic" sz="quarter" idx="18" hasCustomPrompt="1"/>
          </p:nvPr>
        </p:nvSpPr>
        <p:spPr>
          <a:xfrm>
            <a:off x="4864515" y="1967573"/>
            <a:ext cx="1571132" cy="2094842"/>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3" name="Text Placeholder 3"/>
          <p:cNvSpPr>
            <a:spLocks noGrp="1"/>
          </p:cNvSpPr>
          <p:nvPr>
            <p:ph type="body" sz="quarter" idx="19" hasCustomPrompt="1"/>
          </p:nvPr>
        </p:nvSpPr>
        <p:spPr>
          <a:xfrm>
            <a:off x="4696056" y="4345147"/>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4" name="Picture Placeholder 2"/>
          <p:cNvSpPr>
            <a:spLocks noGrp="1"/>
          </p:cNvSpPr>
          <p:nvPr>
            <p:ph type="pic" sz="quarter" idx="20" hasCustomPrompt="1"/>
          </p:nvPr>
        </p:nvSpPr>
        <p:spPr>
          <a:xfrm>
            <a:off x="6994398" y="1967573"/>
            <a:ext cx="1571132" cy="2094842"/>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5" name="Text Placeholder 3"/>
          <p:cNvSpPr>
            <a:spLocks noGrp="1"/>
          </p:cNvSpPr>
          <p:nvPr>
            <p:ph type="body" sz="quarter" idx="21" hasCustomPrompt="1"/>
          </p:nvPr>
        </p:nvSpPr>
        <p:spPr>
          <a:xfrm>
            <a:off x="6825939" y="4341161"/>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6" name="Rectangle 15"/>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3" name="Date Placeholder 2"/>
          <p:cNvSpPr>
            <a:spLocks noGrp="1"/>
          </p:cNvSpPr>
          <p:nvPr>
            <p:ph type="dt" sz="half" idx="10"/>
          </p:nvPr>
        </p:nvSpPr>
        <p:spPr/>
        <p:txBody>
          <a:bodyPr/>
          <a:lstStyle/>
          <a:p>
            <a:fld id="{936DB2D6-5DF4-4264-A4A1-7D3EAF38D255}" type="datetime1">
              <a:rPr lang="en-US" smtClean="0">
                <a:solidFill>
                  <a:srgbClr val="000000"/>
                </a:solidFill>
              </a:rPr>
              <a:pPr/>
              <a:t>9/24/2019</a:t>
            </a:fld>
            <a:endParaRPr lang="en-US" dirty="0">
              <a:solidFill>
                <a:srgbClr val="000000"/>
              </a:solidFill>
            </a:endParaRPr>
          </a:p>
        </p:txBody>
      </p:sp>
      <p:sp>
        <p:nvSpPr>
          <p:cNvPr id="1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481255062"/>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eam Page (3 Up)">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8"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Click to edit title</a:t>
            </a:r>
            <a:endParaRPr lang="en-US" dirty="0"/>
          </a:p>
        </p:txBody>
      </p:sp>
      <p:sp>
        <p:nvSpPr>
          <p:cNvPr id="17" name="Rectangle 16"/>
          <p:cNvSpPr/>
          <p:nvPr userDrawn="1"/>
        </p:nvSpPr>
        <p:spPr>
          <a:xfrm>
            <a:off x="0" y="1216024"/>
            <a:ext cx="9144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6" name="Picture Placeholder 2"/>
          <p:cNvSpPr>
            <a:spLocks noGrp="1"/>
          </p:cNvSpPr>
          <p:nvPr>
            <p:ph type="pic" sz="quarter" idx="13" hasCustomPrompt="1"/>
          </p:nvPr>
        </p:nvSpPr>
        <p:spPr>
          <a:xfrm>
            <a:off x="1179610" y="1964392"/>
            <a:ext cx="1749143" cy="2332190"/>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7" name="Text Placeholder 3"/>
          <p:cNvSpPr>
            <a:spLocks noGrp="1"/>
          </p:cNvSpPr>
          <p:nvPr>
            <p:ph type="body" sz="quarter" idx="15" hasCustomPrompt="1"/>
          </p:nvPr>
        </p:nvSpPr>
        <p:spPr>
          <a:xfrm>
            <a:off x="1101919" y="4564988"/>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0" name="Picture Placeholder 2"/>
          <p:cNvSpPr>
            <a:spLocks noGrp="1"/>
          </p:cNvSpPr>
          <p:nvPr>
            <p:ph type="pic" sz="quarter" idx="16" hasCustomPrompt="1"/>
          </p:nvPr>
        </p:nvSpPr>
        <p:spPr>
          <a:xfrm>
            <a:off x="3618406" y="1964392"/>
            <a:ext cx="1738398" cy="2317864"/>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1" name="Text Placeholder 3"/>
          <p:cNvSpPr>
            <a:spLocks noGrp="1"/>
          </p:cNvSpPr>
          <p:nvPr>
            <p:ph type="body" sz="quarter" idx="17" hasCustomPrompt="1"/>
          </p:nvPr>
        </p:nvSpPr>
        <p:spPr>
          <a:xfrm>
            <a:off x="3534177" y="4564988"/>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2" name="Picture Placeholder 2"/>
          <p:cNvSpPr>
            <a:spLocks noGrp="1"/>
          </p:cNvSpPr>
          <p:nvPr>
            <p:ph type="pic" sz="quarter" idx="18" hasCustomPrompt="1"/>
          </p:nvPr>
        </p:nvSpPr>
        <p:spPr>
          <a:xfrm>
            <a:off x="6050663" y="1964392"/>
            <a:ext cx="1738398" cy="2317864"/>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3" name="Text Placeholder 3"/>
          <p:cNvSpPr>
            <a:spLocks noGrp="1"/>
          </p:cNvSpPr>
          <p:nvPr>
            <p:ph type="body" sz="quarter" idx="19" hasCustomPrompt="1"/>
          </p:nvPr>
        </p:nvSpPr>
        <p:spPr>
          <a:xfrm>
            <a:off x="5966434" y="4564988"/>
            <a:ext cx="1906858" cy="723900"/>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Job Title</a:t>
            </a:r>
            <a:endParaRPr lang="en-US" dirty="0"/>
          </a:p>
        </p:txBody>
      </p:sp>
      <p:sp>
        <p:nvSpPr>
          <p:cNvPr id="16" name="Rectangle 15"/>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3" name="Date Placeholder 2"/>
          <p:cNvSpPr>
            <a:spLocks noGrp="1"/>
          </p:cNvSpPr>
          <p:nvPr>
            <p:ph type="dt" sz="half" idx="10"/>
          </p:nvPr>
        </p:nvSpPr>
        <p:spPr/>
        <p:txBody>
          <a:bodyPr/>
          <a:lstStyle/>
          <a:p>
            <a:fld id="{936DB2D6-5DF4-4264-A4A1-7D3EAF38D255}" type="datetime1">
              <a:rPr lang="en-US" smtClean="0">
                <a:solidFill>
                  <a:srgbClr val="000000"/>
                </a:solidFill>
              </a:rPr>
              <a:pPr/>
              <a:t>9/24/2019</a:t>
            </a:fld>
            <a:endParaRPr lang="en-US" dirty="0">
              <a:solidFill>
                <a:srgbClr val="000000"/>
              </a:solidFill>
            </a:endParaRPr>
          </a:p>
        </p:txBody>
      </p:sp>
      <p:sp>
        <p:nvSpPr>
          <p:cNvPr id="1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71595133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Split White BG)">
    <p:bg>
      <p:bgPr>
        <a:solidFill>
          <a:schemeClr val="bg1"/>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Click to edit title</a:t>
            </a:r>
            <a:endParaRPr lang="en-US" dirty="0"/>
          </a:p>
        </p:txBody>
      </p:sp>
      <p:sp>
        <p:nvSpPr>
          <p:cNvPr id="3" name="Content Placeholder 2"/>
          <p:cNvSpPr>
            <a:spLocks noGrp="1"/>
          </p:cNvSpPr>
          <p:nvPr>
            <p:ph sz="half" idx="1"/>
          </p:nvPr>
        </p:nvSpPr>
        <p:spPr>
          <a:xfrm>
            <a:off x="628650" y="1594625"/>
            <a:ext cx="3886200" cy="4582339"/>
          </a:xfrm>
          <a:solidFill>
            <a:schemeClr val="bg1"/>
          </a:solidFill>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29150" y="1594625"/>
            <a:ext cx="3886200" cy="4582339"/>
          </a:xfrm>
          <a:solidFill>
            <a:schemeClr val="bg1"/>
          </a:solidFill>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fld id="{7C198DD1-C477-482D-A126-3FBDD1778E48}" type="datetime1">
              <a:rPr lang="en-US" smtClean="0">
                <a:solidFill>
                  <a:srgbClr val="000000"/>
                </a:solidFill>
              </a:rPr>
              <a:pPr/>
              <a:t>9/24/2019</a:t>
            </a:fld>
            <a:endParaRPr lang="en-US" dirty="0">
              <a:solidFill>
                <a:srgbClr val="000000"/>
              </a:solidFill>
            </a:endParaRP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7" name="Slide Number Placeholder 6"/>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10" name="Rectangle 9"/>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78BE21"/>
              </a:solidFill>
            </a:endParaRPr>
          </a:p>
        </p:txBody>
      </p:sp>
    </p:spTree>
    <p:extLst>
      <p:ext uri="{BB962C8B-B14F-4D97-AF65-F5344CB8AC3E}">
        <p14:creationId xmlns:p14="http://schemas.microsoft.com/office/powerpoint/2010/main" val="2206894620"/>
      </p:ext>
    </p:extLst>
  </p:cSld>
  <p:clrMapOvr>
    <a:masterClrMapping/>
  </p:clrMapOvr>
  <p:timing>
    <p:tnLst>
      <p:par>
        <p:cTn id="1" dur="indefinite" restart="never" nodeType="tmRoot"/>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eam Page 4-Up White Vertical">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rgbClr val="0038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6"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Click to edit title</a:t>
            </a:r>
            <a:endParaRPr lang="en-US" dirty="0"/>
          </a:p>
        </p:txBody>
      </p:sp>
      <p:sp>
        <p:nvSpPr>
          <p:cNvPr id="6" name="Picture Placeholder 2"/>
          <p:cNvSpPr>
            <a:spLocks noGrp="1"/>
          </p:cNvSpPr>
          <p:nvPr>
            <p:ph type="pic" sz="quarter" idx="13" hasCustomPrompt="1"/>
          </p:nvPr>
        </p:nvSpPr>
        <p:spPr>
          <a:xfrm>
            <a:off x="604749" y="1981899"/>
            <a:ext cx="1571132" cy="2094842"/>
          </a:xfrm>
          <a:prstGeom prst="rect">
            <a:avLst/>
          </a:prstGeom>
          <a:solidFill>
            <a:schemeClr val="bg1"/>
          </a:solidFill>
          <a:ln w="28575">
            <a:noFill/>
          </a:ln>
        </p:spPr>
        <p:txBody>
          <a:bodyPr anchor="ctr">
            <a:normAutofit/>
          </a:bodyPr>
          <a:lstStyle>
            <a:lvl1pPr marL="0" indent="0" algn="ctr">
              <a:buNone/>
              <a:defRPr sz="1350"/>
            </a:lvl1pPr>
          </a:lstStyle>
          <a:p>
            <a:r>
              <a:rPr lang="en-US" dirty="0" smtClean="0"/>
              <a:t>Click Icon to add picture</a:t>
            </a:r>
            <a:endParaRPr lang="en-US" dirty="0"/>
          </a:p>
        </p:txBody>
      </p:sp>
      <p:sp>
        <p:nvSpPr>
          <p:cNvPr id="7" name="Text Placeholder 3"/>
          <p:cNvSpPr>
            <a:spLocks noGrp="1"/>
          </p:cNvSpPr>
          <p:nvPr>
            <p:ph type="body" sz="quarter" idx="15" hasCustomPrompt="1"/>
          </p:nvPr>
        </p:nvSpPr>
        <p:spPr>
          <a:xfrm>
            <a:off x="436290" y="4345147"/>
            <a:ext cx="1906858" cy="1623853"/>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smtClean="0"/>
              <a:t>Click to edit text</a:t>
            </a:r>
            <a:endParaRPr lang="en-US" dirty="0"/>
          </a:p>
        </p:txBody>
      </p:sp>
      <p:sp>
        <p:nvSpPr>
          <p:cNvPr id="10" name="Picture Placeholder 2"/>
          <p:cNvSpPr>
            <a:spLocks noGrp="1"/>
          </p:cNvSpPr>
          <p:nvPr>
            <p:ph type="pic" sz="quarter" idx="16" hasCustomPrompt="1"/>
          </p:nvPr>
        </p:nvSpPr>
        <p:spPr>
          <a:xfrm>
            <a:off x="2734632" y="1967573"/>
            <a:ext cx="1571132" cy="2094842"/>
          </a:xfrm>
          <a:prstGeom prst="rect">
            <a:avLst/>
          </a:prstGeom>
          <a:solidFill>
            <a:schemeClr val="bg1"/>
          </a:solidFill>
          <a:ln w="28575">
            <a:no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1" name="Text Placeholder 3"/>
          <p:cNvSpPr>
            <a:spLocks noGrp="1"/>
          </p:cNvSpPr>
          <p:nvPr>
            <p:ph type="body" sz="quarter" idx="17" hasCustomPrompt="1"/>
          </p:nvPr>
        </p:nvSpPr>
        <p:spPr>
          <a:xfrm>
            <a:off x="2566173" y="4345147"/>
            <a:ext cx="1906858" cy="1623852"/>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smtClean="0"/>
              <a:t>Click to edit text</a:t>
            </a:r>
            <a:endParaRPr lang="en-US" dirty="0"/>
          </a:p>
        </p:txBody>
      </p:sp>
      <p:sp>
        <p:nvSpPr>
          <p:cNvPr id="12" name="Picture Placeholder 2"/>
          <p:cNvSpPr>
            <a:spLocks noGrp="1"/>
          </p:cNvSpPr>
          <p:nvPr>
            <p:ph type="pic" sz="quarter" idx="18" hasCustomPrompt="1"/>
          </p:nvPr>
        </p:nvSpPr>
        <p:spPr>
          <a:xfrm>
            <a:off x="4864515" y="1967573"/>
            <a:ext cx="1571132" cy="2094842"/>
          </a:xfrm>
          <a:prstGeom prst="rect">
            <a:avLst/>
          </a:prstGeom>
          <a:solidFill>
            <a:schemeClr val="bg1"/>
          </a:solidFill>
          <a:ln w="28575">
            <a:no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3" name="Text Placeholder 3"/>
          <p:cNvSpPr>
            <a:spLocks noGrp="1"/>
          </p:cNvSpPr>
          <p:nvPr>
            <p:ph type="body" sz="quarter" idx="19" hasCustomPrompt="1"/>
          </p:nvPr>
        </p:nvSpPr>
        <p:spPr>
          <a:xfrm>
            <a:off x="4696056" y="4345147"/>
            <a:ext cx="1906858" cy="1623852"/>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smtClean="0"/>
              <a:t>Click to edit text</a:t>
            </a:r>
            <a:endParaRPr lang="en-US" dirty="0"/>
          </a:p>
        </p:txBody>
      </p:sp>
      <p:sp>
        <p:nvSpPr>
          <p:cNvPr id="14" name="Picture Placeholder 2"/>
          <p:cNvSpPr>
            <a:spLocks noGrp="1"/>
          </p:cNvSpPr>
          <p:nvPr>
            <p:ph type="pic" sz="quarter" idx="20" hasCustomPrompt="1"/>
          </p:nvPr>
        </p:nvSpPr>
        <p:spPr>
          <a:xfrm>
            <a:off x="6994398" y="1967573"/>
            <a:ext cx="1571132" cy="2094842"/>
          </a:xfrm>
          <a:prstGeom prst="rect">
            <a:avLst/>
          </a:prstGeom>
          <a:solidFill>
            <a:schemeClr val="bg1"/>
          </a:solidFill>
          <a:ln w="28575">
            <a:no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5" name="Text Placeholder 3"/>
          <p:cNvSpPr>
            <a:spLocks noGrp="1"/>
          </p:cNvSpPr>
          <p:nvPr>
            <p:ph type="body" sz="quarter" idx="21" hasCustomPrompt="1"/>
          </p:nvPr>
        </p:nvSpPr>
        <p:spPr>
          <a:xfrm>
            <a:off x="6825939" y="4341161"/>
            <a:ext cx="1906858" cy="1627838"/>
          </a:xfrm>
        </p:spPr>
        <p:txBody>
          <a:bodyPr>
            <a:normAutofit/>
          </a:bodyPr>
          <a:lstStyle>
            <a:lvl1pPr marL="0" indent="0" algn="ctr">
              <a:lnSpc>
                <a:spcPct val="100000"/>
              </a:lnSpc>
              <a:spcBef>
                <a:spcPts val="0"/>
              </a:spcBef>
              <a:buNone/>
              <a:defRPr sz="1350" b="0">
                <a:solidFill>
                  <a:schemeClr val="tx2"/>
                </a:solidFill>
              </a:defRPr>
            </a:lvl1pPr>
          </a:lstStyle>
          <a:p>
            <a:pPr lvl="0"/>
            <a:r>
              <a:rPr lang="en-US" dirty="0" smtClean="0"/>
              <a:t>Click to edit text</a:t>
            </a:r>
            <a:endParaRPr lang="en-US" dirty="0"/>
          </a:p>
        </p:txBody>
      </p:sp>
      <p:sp>
        <p:nvSpPr>
          <p:cNvPr id="19" name="Rectangle 18"/>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3" name="Date Placeholder 2"/>
          <p:cNvSpPr>
            <a:spLocks noGrp="1"/>
          </p:cNvSpPr>
          <p:nvPr>
            <p:ph type="dt" sz="half" idx="10"/>
          </p:nvPr>
        </p:nvSpPr>
        <p:spPr/>
        <p:txBody>
          <a:bodyPr/>
          <a:lstStyle/>
          <a:p>
            <a:fld id="{4B4EEDC6-36CA-4209-B482-2ED76AA0BF08}" type="datetime1">
              <a:rPr lang="en-US" smtClean="0">
                <a:solidFill>
                  <a:srgbClr val="000000"/>
                </a:solidFill>
              </a:rPr>
              <a:pPr/>
              <a:t>9/24/2019</a:t>
            </a:fld>
            <a:endParaRPr lang="en-US" dirty="0">
              <a:solidFill>
                <a:srgbClr val="000000"/>
              </a:solidFill>
            </a:endParaRPr>
          </a:p>
        </p:txBody>
      </p:sp>
      <p:sp>
        <p:nvSpPr>
          <p:cNvPr id="20"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627169181"/>
      </p:ext>
    </p:extLst>
  </p:cSld>
  <p:clrMapOvr>
    <a:masterClrMapping/>
  </p:clrMapOvr>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eam Page 4-Up Gray BG Horizontal">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8"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Click to edit title</a:t>
            </a:r>
            <a:endParaRPr lang="en-US" dirty="0"/>
          </a:p>
        </p:txBody>
      </p:sp>
      <p:sp>
        <p:nvSpPr>
          <p:cNvPr id="17" name="Rectangle 16"/>
          <p:cNvSpPr/>
          <p:nvPr userDrawn="1"/>
        </p:nvSpPr>
        <p:spPr>
          <a:xfrm>
            <a:off x="0" y="1216024"/>
            <a:ext cx="9144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9" name="Picture Placeholder 2"/>
          <p:cNvSpPr>
            <a:spLocks noGrp="1"/>
          </p:cNvSpPr>
          <p:nvPr>
            <p:ph type="pic" sz="quarter" idx="13" hasCustomPrompt="1"/>
          </p:nvPr>
        </p:nvSpPr>
        <p:spPr>
          <a:xfrm>
            <a:off x="604749" y="1674772"/>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24" name="Text Placeholder 3"/>
          <p:cNvSpPr>
            <a:spLocks noGrp="1"/>
          </p:cNvSpPr>
          <p:nvPr>
            <p:ph type="body" sz="quarter" idx="16"/>
          </p:nvPr>
        </p:nvSpPr>
        <p:spPr>
          <a:xfrm>
            <a:off x="2157413" y="1674773"/>
            <a:ext cx="2149746" cy="1858809"/>
          </a:xfrm>
        </p:spPr>
        <p:txBody>
          <a:bodyPr anchor="ctr">
            <a:noAutofit/>
          </a:bodyPr>
          <a:lstStyle>
            <a:lvl1pPr marL="0" indent="0">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smtClean="0"/>
              <a:t>Click to edit Master text styles</a:t>
            </a:r>
            <a:endParaRPr lang="en-US" dirty="0"/>
          </a:p>
        </p:txBody>
      </p:sp>
      <p:sp>
        <p:nvSpPr>
          <p:cNvPr id="23" name="Picture Placeholder 2"/>
          <p:cNvSpPr>
            <a:spLocks noGrp="1"/>
          </p:cNvSpPr>
          <p:nvPr>
            <p:ph type="pic" sz="quarter" idx="14" hasCustomPrompt="1"/>
          </p:nvPr>
        </p:nvSpPr>
        <p:spPr>
          <a:xfrm>
            <a:off x="604749" y="3939362"/>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4" name="Text Placeholder 3"/>
          <p:cNvSpPr>
            <a:spLocks noGrp="1"/>
          </p:cNvSpPr>
          <p:nvPr>
            <p:ph type="body" sz="quarter" idx="15"/>
          </p:nvPr>
        </p:nvSpPr>
        <p:spPr>
          <a:xfrm>
            <a:off x="2157413" y="3939362"/>
            <a:ext cx="2149746" cy="1858809"/>
          </a:xfrm>
        </p:spPr>
        <p:txBody>
          <a:bodyPr anchor="ctr">
            <a:noAutofit/>
          </a:bodyPr>
          <a:lstStyle>
            <a:lvl1pPr marL="0" indent="0">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smtClean="0"/>
              <a:t>Click to edit Master text styles</a:t>
            </a:r>
            <a:endParaRPr lang="en-US" dirty="0"/>
          </a:p>
        </p:txBody>
      </p:sp>
      <p:sp>
        <p:nvSpPr>
          <p:cNvPr id="25" name="Picture Placeholder 2"/>
          <p:cNvSpPr>
            <a:spLocks noGrp="1"/>
          </p:cNvSpPr>
          <p:nvPr>
            <p:ph type="pic" sz="quarter" idx="17" hasCustomPrompt="1"/>
          </p:nvPr>
        </p:nvSpPr>
        <p:spPr>
          <a:xfrm>
            <a:off x="4649854" y="1674772"/>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26" name="Text Placeholder 3"/>
          <p:cNvSpPr>
            <a:spLocks noGrp="1"/>
          </p:cNvSpPr>
          <p:nvPr>
            <p:ph type="body" sz="quarter" idx="18"/>
          </p:nvPr>
        </p:nvSpPr>
        <p:spPr>
          <a:xfrm>
            <a:off x="6202517" y="1674773"/>
            <a:ext cx="2149746" cy="1858809"/>
          </a:xfrm>
        </p:spPr>
        <p:txBody>
          <a:bodyPr anchor="ctr">
            <a:noAutofit/>
          </a:bodyPr>
          <a:lstStyle>
            <a:lvl1pPr marL="0" indent="0">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smtClean="0"/>
              <a:t>Click to edit Master text styles</a:t>
            </a:r>
            <a:endParaRPr lang="en-US" dirty="0"/>
          </a:p>
        </p:txBody>
      </p:sp>
      <p:sp>
        <p:nvSpPr>
          <p:cNvPr id="27" name="Picture Placeholder 2"/>
          <p:cNvSpPr>
            <a:spLocks noGrp="1"/>
          </p:cNvSpPr>
          <p:nvPr>
            <p:ph type="pic" sz="quarter" idx="19" hasCustomPrompt="1"/>
          </p:nvPr>
        </p:nvSpPr>
        <p:spPr>
          <a:xfrm>
            <a:off x="4649854" y="3939362"/>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28" name="Text Placeholder 3"/>
          <p:cNvSpPr>
            <a:spLocks noGrp="1"/>
          </p:cNvSpPr>
          <p:nvPr>
            <p:ph type="body" sz="quarter" idx="20"/>
          </p:nvPr>
        </p:nvSpPr>
        <p:spPr>
          <a:xfrm>
            <a:off x="6202517" y="3939361"/>
            <a:ext cx="2149746" cy="1858809"/>
          </a:xfrm>
        </p:spPr>
        <p:txBody>
          <a:bodyPr anchor="ctr">
            <a:noAutofit/>
          </a:bodyPr>
          <a:lstStyle>
            <a:lvl1pPr marL="0" indent="0">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smtClean="0"/>
              <a:t>Click to edit Master text styles</a:t>
            </a:r>
            <a:endParaRPr lang="en-US" dirty="0"/>
          </a:p>
        </p:txBody>
      </p:sp>
      <p:sp>
        <p:nvSpPr>
          <p:cNvPr id="16" name="Rectangle 15"/>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3" name="Date Placeholder 2"/>
          <p:cNvSpPr>
            <a:spLocks noGrp="1"/>
          </p:cNvSpPr>
          <p:nvPr>
            <p:ph type="dt" sz="half" idx="10"/>
          </p:nvPr>
        </p:nvSpPr>
        <p:spPr/>
        <p:txBody>
          <a:bodyPr/>
          <a:lstStyle/>
          <a:p>
            <a:fld id="{8DC79626-CE5A-4834-975C-E7305BA2E281}" type="datetime1">
              <a:rPr lang="en-US" smtClean="0">
                <a:solidFill>
                  <a:srgbClr val="000000"/>
                </a:solidFill>
              </a:rPr>
              <a:pPr/>
              <a:t>9/24/2019</a:t>
            </a:fld>
            <a:endParaRPr lang="en-US" dirty="0">
              <a:solidFill>
                <a:srgbClr val="000000"/>
              </a:solidFill>
            </a:endParaRPr>
          </a:p>
        </p:txBody>
      </p:sp>
      <p:sp>
        <p:nvSpPr>
          <p:cNvPr id="2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41353592"/>
      </p:ext>
    </p:extLst>
  </p:cSld>
  <p:clrMapOvr>
    <a:masterClrMapping/>
  </p:clrMapOvr>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Team Page 4 Up White BG Horizontal">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Click to edit title</a:t>
            </a:r>
            <a:endParaRPr lang="en-US" dirty="0"/>
          </a:p>
        </p:txBody>
      </p:sp>
      <p:sp>
        <p:nvSpPr>
          <p:cNvPr id="12" name="Picture Placeholder 2"/>
          <p:cNvSpPr>
            <a:spLocks noGrp="1"/>
          </p:cNvSpPr>
          <p:nvPr>
            <p:ph type="pic" sz="quarter" idx="13" hasCustomPrompt="1"/>
          </p:nvPr>
        </p:nvSpPr>
        <p:spPr>
          <a:xfrm>
            <a:off x="604749" y="1674772"/>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5" name="Text Placeholder 3"/>
          <p:cNvSpPr>
            <a:spLocks noGrp="1"/>
          </p:cNvSpPr>
          <p:nvPr>
            <p:ph type="body" sz="quarter" idx="16"/>
          </p:nvPr>
        </p:nvSpPr>
        <p:spPr>
          <a:xfrm>
            <a:off x="2157413" y="1674773"/>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smtClean="0"/>
              <a:t>Click to edit Master text styles</a:t>
            </a:r>
            <a:endParaRPr lang="en-US" dirty="0"/>
          </a:p>
        </p:txBody>
      </p:sp>
      <p:sp>
        <p:nvSpPr>
          <p:cNvPr id="13" name="Picture Placeholder 2"/>
          <p:cNvSpPr>
            <a:spLocks noGrp="1"/>
          </p:cNvSpPr>
          <p:nvPr>
            <p:ph type="pic" sz="quarter" idx="14" hasCustomPrompt="1"/>
          </p:nvPr>
        </p:nvSpPr>
        <p:spPr>
          <a:xfrm>
            <a:off x="604749" y="3939362"/>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4" name="Text Placeholder 3"/>
          <p:cNvSpPr>
            <a:spLocks noGrp="1"/>
          </p:cNvSpPr>
          <p:nvPr>
            <p:ph type="body" sz="quarter" idx="15"/>
          </p:nvPr>
        </p:nvSpPr>
        <p:spPr>
          <a:xfrm>
            <a:off x="2157413" y="3939362"/>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smtClean="0"/>
              <a:t>Click to edit Master text styles</a:t>
            </a:r>
            <a:endParaRPr lang="en-US" dirty="0"/>
          </a:p>
        </p:txBody>
      </p:sp>
      <p:sp>
        <p:nvSpPr>
          <p:cNvPr id="16" name="Picture Placeholder 2"/>
          <p:cNvSpPr>
            <a:spLocks noGrp="1"/>
          </p:cNvSpPr>
          <p:nvPr>
            <p:ph type="pic" sz="quarter" idx="17" hasCustomPrompt="1"/>
          </p:nvPr>
        </p:nvSpPr>
        <p:spPr>
          <a:xfrm>
            <a:off x="4649854" y="1674772"/>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7" name="Text Placeholder 3"/>
          <p:cNvSpPr>
            <a:spLocks noGrp="1"/>
          </p:cNvSpPr>
          <p:nvPr>
            <p:ph type="body" sz="quarter" idx="18"/>
          </p:nvPr>
        </p:nvSpPr>
        <p:spPr>
          <a:xfrm>
            <a:off x="6202517" y="1674773"/>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smtClean="0"/>
              <a:t>Click to edit Master text styles</a:t>
            </a:r>
            <a:endParaRPr lang="en-US" dirty="0"/>
          </a:p>
        </p:txBody>
      </p:sp>
      <p:sp>
        <p:nvSpPr>
          <p:cNvPr id="18" name="Picture Placeholder 2"/>
          <p:cNvSpPr>
            <a:spLocks noGrp="1"/>
          </p:cNvSpPr>
          <p:nvPr>
            <p:ph type="pic" sz="quarter" idx="19" hasCustomPrompt="1"/>
          </p:nvPr>
        </p:nvSpPr>
        <p:spPr>
          <a:xfrm>
            <a:off x="4649854" y="3939362"/>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9" name="Text Placeholder 3"/>
          <p:cNvSpPr>
            <a:spLocks noGrp="1"/>
          </p:cNvSpPr>
          <p:nvPr>
            <p:ph type="body" sz="quarter" idx="20"/>
          </p:nvPr>
        </p:nvSpPr>
        <p:spPr>
          <a:xfrm>
            <a:off x="6202517" y="3939361"/>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smtClean="0"/>
              <a:t>Click to edit Master text styles</a:t>
            </a:r>
            <a:endParaRPr lang="en-US" dirty="0"/>
          </a:p>
        </p:txBody>
      </p:sp>
      <p:sp>
        <p:nvSpPr>
          <p:cNvPr id="8" name="Rectangle 7"/>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4" name="Date Placeholder 3"/>
          <p:cNvSpPr>
            <a:spLocks noGrp="1"/>
          </p:cNvSpPr>
          <p:nvPr>
            <p:ph type="dt" sz="half" idx="10"/>
          </p:nvPr>
        </p:nvSpPr>
        <p:spPr/>
        <p:txBody>
          <a:bodyPr/>
          <a:lstStyle/>
          <a:p>
            <a:fld id="{1815FB38-58F3-410A-8DA4-4B706967601F}" type="datetime1">
              <a:rPr lang="en-US" smtClean="0">
                <a:solidFill>
                  <a:srgbClr val="000000"/>
                </a:solidFill>
              </a:rPr>
              <a:pPr/>
              <a:t>9/24/2019</a:t>
            </a:fld>
            <a:endParaRPr lang="en-US" dirty="0">
              <a:solidFill>
                <a:srgbClr val="000000"/>
              </a:solidFill>
            </a:endParaRPr>
          </a:p>
        </p:txBody>
      </p:sp>
      <p:sp>
        <p:nvSpPr>
          <p:cNvPr id="20"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208088884"/>
      </p:ext>
    </p:extLst>
  </p:cSld>
  <p:clrMapOvr>
    <a:masterClrMapping/>
  </p:clrMapOvr>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eam Page Duo Gray Horizontal">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3"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Click to edit title</a:t>
            </a:r>
            <a:endParaRPr lang="en-US" dirty="0"/>
          </a:p>
        </p:txBody>
      </p:sp>
      <p:sp>
        <p:nvSpPr>
          <p:cNvPr id="17" name="Rectangle 16"/>
          <p:cNvSpPr/>
          <p:nvPr userDrawn="1"/>
        </p:nvSpPr>
        <p:spPr>
          <a:xfrm>
            <a:off x="0" y="1216024"/>
            <a:ext cx="9144000" cy="4987926"/>
          </a:xfrm>
          <a:prstGeom prst="rect">
            <a:avLst/>
          </a:prstGeom>
          <a:solidFill>
            <a:srgbClr val="E8E8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9" name="Picture Placeholder 2"/>
          <p:cNvSpPr>
            <a:spLocks noGrp="1"/>
          </p:cNvSpPr>
          <p:nvPr>
            <p:ph type="pic" sz="quarter" idx="13" hasCustomPrompt="1"/>
          </p:nvPr>
        </p:nvSpPr>
        <p:spPr>
          <a:xfrm>
            <a:off x="604749" y="2571730"/>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24" name="Text Placeholder 3"/>
          <p:cNvSpPr>
            <a:spLocks noGrp="1"/>
          </p:cNvSpPr>
          <p:nvPr>
            <p:ph type="body" sz="quarter" idx="16"/>
          </p:nvPr>
        </p:nvSpPr>
        <p:spPr>
          <a:xfrm>
            <a:off x="2157413" y="2571731"/>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smtClean="0"/>
              <a:t>Click to edit Master text styles</a:t>
            </a:r>
            <a:endParaRPr lang="en-US" dirty="0"/>
          </a:p>
        </p:txBody>
      </p:sp>
      <p:sp>
        <p:nvSpPr>
          <p:cNvPr id="25" name="Picture Placeholder 2"/>
          <p:cNvSpPr>
            <a:spLocks noGrp="1"/>
          </p:cNvSpPr>
          <p:nvPr>
            <p:ph type="pic" sz="quarter" idx="17" hasCustomPrompt="1"/>
          </p:nvPr>
        </p:nvSpPr>
        <p:spPr>
          <a:xfrm>
            <a:off x="4649854" y="2571730"/>
            <a:ext cx="1394107" cy="1858809"/>
          </a:xfrm>
          <a:prstGeom prst="ellipse">
            <a:avLst/>
          </a:prstGeom>
          <a:solidFill>
            <a:schemeClr val="bg1"/>
          </a:solidFill>
          <a:ln w="28575">
            <a:solidFill>
              <a:schemeClr val="bg1"/>
            </a:solidFill>
          </a:ln>
        </p:spPr>
        <p:txBody>
          <a:bodyPr anchor="ctr">
            <a:normAutofit/>
          </a:bodyPr>
          <a:lstStyle>
            <a:lvl1pPr marL="0" indent="0" algn="ctr">
              <a:buNone/>
              <a:defRPr sz="1350"/>
            </a:lvl1pPr>
          </a:lstStyle>
          <a:p>
            <a:r>
              <a:rPr lang="en-US" dirty="0" smtClean="0"/>
              <a:t>Click Icon to add picture</a:t>
            </a:r>
            <a:endParaRPr lang="en-US" dirty="0"/>
          </a:p>
        </p:txBody>
      </p:sp>
      <p:sp>
        <p:nvSpPr>
          <p:cNvPr id="26" name="Text Placeholder 3"/>
          <p:cNvSpPr>
            <a:spLocks noGrp="1"/>
          </p:cNvSpPr>
          <p:nvPr>
            <p:ph type="body" sz="quarter" idx="18"/>
          </p:nvPr>
        </p:nvSpPr>
        <p:spPr>
          <a:xfrm>
            <a:off x="6202517" y="2571731"/>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smtClean="0"/>
              <a:t>Click to edit Master text styles</a:t>
            </a:r>
            <a:endParaRPr lang="en-US" dirty="0"/>
          </a:p>
        </p:txBody>
      </p:sp>
      <p:sp>
        <p:nvSpPr>
          <p:cNvPr id="16" name="Rectangle 15"/>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3" name="Date Placeholder 2"/>
          <p:cNvSpPr>
            <a:spLocks noGrp="1"/>
          </p:cNvSpPr>
          <p:nvPr>
            <p:ph type="dt" sz="half" idx="10"/>
          </p:nvPr>
        </p:nvSpPr>
        <p:spPr/>
        <p:txBody>
          <a:bodyPr/>
          <a:lstStyle/>
          <a:p>
            <a:fld id="{7F519661-29C3-4FE0-9FC3-375A85A42C46}" type="datetime1">
              <a:rPr lang="en-US" smtClean="0">
                <a:solidFill>
                  <a:srgbClr val="000000"/>
                </a:solidFill>
              </a:rPr>
              <a:pPr/>
              <a:t>9/24/2019</a:t>
            </a:fld>
            <a:endParaRPr lang="en-US" dirty="0">
              <a:solidFill>
                <a:srgbClr val="000000"/>
              </a:solidFill>
            </a:endParaRPr>
          </a:p>
        </p:txBody>
      </p:sp>
      <p:sp>
        <p:nvSpPr>
          <p:cNvPr id="20"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5" name="Slide Number Placeholder 4"/>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196138732"/>
      </p:ext>
    </p:extLst>
  </p:cSld>
  <p:clrMapOvr>
    <a:masterClrMapping/>
  </p:clrMapOvr>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eam Page 2 Up White BG Horizontal">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Click to edit title</a:t>
            </a:r>
            <a:endParaRPr lang="en-US" dirty="0"/>
          </a:p>
        </p:txBody>
      </p:sp>
      <p:sp>
        <p:nvSpPr>
          <p:cNvPr id="8" name="Rectangle 7"/>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2" name="Picture Placeholder 2"/>
          <p:cNvSpPr>
            <a:spLocks noGrp="1"/>
          </p:cNvSpPr>
          <p:nvPr>
            <p:ph type="pic" sz="quarter" idx="13" hasCustomPrompt="1"/>
          </p:nvPr>
        </p:nvSpPr>
        <p:spPr>
          <a:xfrm>
            <a:off x="604749" y="2800329"/>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5" name="Text Placeholder 3"/>
          <p:cNvSpPr>
            <a:spLocks noGrp="1"/>
          </p:cNvSpPr>
          <p:nvPr>
            <p:ph type="body" sz="quarter" idx="16"/>
          </p:nvPr>
        </p:nvSpPr>
        <p:spPr>
          <a:xfrm>
            <a:off x="2157413" y="2800330"/>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smtClean="0"/>
              <a:t>Click to edit Master text styles</a:t>
            </a:r>
            <a:endParaRPr lang="en-US" dirty="0"/>
          </a:p>
        </p:txBody>
      </p:sp>
      <p:sp>
        <p:nvSpPr>
          <p:cNvPr id="16" name="Picture Placeholder 2"/>
          <p:cNvSpPr>
            <a:spLocks noGrp="1"/>
          </p:cNvSpPr>
          <p:nvPr>
            <p:ph type="pic" sz="quarter" idx="17" hasCustomPrompt="1"/>
          </p:nvPr>
        </p:nvSpPr>
        <p:spPr>
          <a:xfrm>
            <a:off x="4649854" y="2800329"/>
            <a:ext cx="1394107" cy="1858809"/>
          </a:xfrm>
          <a:prstGeom prst="rect">
            <a:avLst/>
          </a:prstGeom>
          <a:solidFill>
            <a:schemeClr val="bg1"/>
          </a:solidFill>
          <a:ln w="28575">
            <a:noFill/>
          </a:ln>
        </p:spPr>
        <p:txBody>
          <a:bodyPr anchor="ctr">
            <a:normAutofit/>
          </a:bodyPr>
          <a:lstStyle>
            <a:lvl1pPr marL="0" indent="0" algn="ctr">
              <a:buNone/>
              <a:defRPr sz="1350"/>
            </a:lvl1pPr>
          </a:lstStyle>
          <a:p>
            <a:r>
              <a:rPr lang="en-US" dirty="0" smtClean="0"/>
              <a:t>Click Icon to add picture</a:t>
            </a:r>
            <a:endParaRPr lang="en-US" dirty="0"/>
          </a:p>
        </p:txBody>
      </p:sp>
      <p:sp>
        <p:nvSpPr>
          <p:cNvPr id="17" name="Text Placeholder 3"/>
          <p:cNvSpPr>
            <a:spLocks noGrp="1"/>
          </p:cNvSpPr>
          <p:nvPr>
            <p:ph type="body" sz="quarter" idx="18"/>
          </p:nvPr>
        </p:nvSpPr>
        <p:spPr>
          <a:xfrm>
            <a:off x="6202517" y="2800330"/>
            <a:ext cx="2149746" cy="1858809"/>
          </a:xfrm>
        </p:spPr>
        <p:txBody>
          <a:bodyPr anchor="ctr">
            <a:noAutofit/>
          </a:bodyPr>
          <a:lstStyle>
            <a:lvl1pPr marL="0" indent="0">
              <a:spcBef>
                <a:spcPts val="0"/>
              </a:spcBef>
              <a:buFont typeface="Arial" panose="020B0604020202020204" pitchFamily="34" charset="0"/>
              <a:buNone/>
              <a:defRPr sz="1350"/>
            </a:lvl1pPr>
            <a:lvl2pPr marL="342900" indent="0">
              <a:buFont typeface="Arial" panose="020B0604020202020204" pitchFamily="34" charset="0"/>
              <a:buNone/>
              <a:defRPr sz="1350"/>
            </a:lvl2pPr>
            <a:lvl3pPr marL="685800" indent="0">
              <a:buFont typeface="Arial" panose="020B0604020202020204" pitchFamily="34" charset="0"/>
              <a:buNone/>
              <a:defRPr sz="1350"/>
            </a:lvl3pPr>
            <a:lvl4pPr marL="1028700" indent="0">
              <a:buFont typeface="Arial" panose="020B0604020202020204" pitchFamily="34" charset="0"/>
              <a:buNone/>
              <a:defRPr sz="1350"/>
            </a:lvl4pPr>
            <a:lvl5pPr marL="1371600" indent="0">
              <a:buFont typeface="Arial" panose="020B0604020202020204" pitchFamily="34" charset="0"/>
              <a:buNone/>
              <a:defRPr sz="1350"/>
            </a:lvl5pPr>
          </a:lstStyle>
          <a:p>
            <a:pPr lvl="0"/>
            <a:r>
              <a:rPr lang="en-US" dirty="0" smtClean="0"/>
              <a:t>Click to edit Master text styles</a:t>
            </a:r>
            <a:endParaRPr lang="en-US" dirty="0"/>
          </a:p>
        </p:txBody>
      </p:sp>
      <p:sp>
        <p:nvSpPr>
          <p:cNvPr id="4" name="Date Placeholder 3"/>
          <p:cNvSpPr>
            <a:spLocks noGrp="1"/>
          </p:cNvSpPr>
          <p:nvPr>
            <p:ph type="dt" sz="half" idx="10"/>
          </p:nvPr>
        </p:nvSpPr>
        <p:spPr/>
        <p:txBody>
          <a:bodyPr/>
          <a:lstStyle/>
          <a:p>
            <a:fld id="{0366E0EA-2D80-452F-9963-33FA7A36BC09}" type="datetime1">
              <a:rPr lang="en-US" smtClean="0">
                <a:solidFill>
                  <a:srgbClr val="000000"/>
                </a:solidFill>
              </a:rPr>
              <a:pPr/>
              <a:t>9/24/2019</a:t>
            </a:fld>
            <a:endParaRPr lang="en-US" dirty="0">
              <a:solidFill>
                <a:srgbClr val="000000"/>
              </a:solidFill>
            </a:endParaRPr>
          </a:p>
        </p:txBody>
      </p:sp>
      <p:sp>
        <p:nvSpPr>
          <p:cNvPr id="20"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661058474"/>
      </p:ext>
    </p:extLst>
  </p:cSld>
  <p:clrMapOvr>
    <a:masterClrMapping/>
  </p:clrMapOvr>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Big Image - Red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1"/>
            <a:ext cx="9144000" cy="1219200"/>
          </a:xfrm>
          <a:solidFill>
            <a:srgbClr val="003865">
              <a:alpha val="87843"/>
            </a:srgbClr>
          </a:solidFill>
        </p:spPr>
        <p:txBody>
          <a:bodyPr>
            <a:normAutofit/>
          </a:bodyPr>
          <a:lstStyle>
            <a:lvl1pPr algn="ctr">
              <a:defRPr sz="2700">
                <a:solidFill>
                  <a:schemeClr val="bg1"/>
                </a:solidFill>
              </a:defRPr>
            </a:lvl1pPr>
          </a:lstStyle>
          <a:p>
            <a:r>
              <a:rPr lang="en-US" dirty="0" smtClean="0"/>
              <a:t>Click to edit title</a:t>
            </a:r>
            <a:endParaRPr lang="en-US" dirty="0"/>
          </a:p>
        </p:txBody>
      </p:sp>
      <p:sp>
        <p:nvSpPr>
          <p:cNvPr id="4" name="Picture Placeholder 12"/>
          <p:cNvSpPr>
            <a:spLocks noGrp="1"/>
          </p:cNvSpPr>
          <p:nvPr>
            <p:ph type="pic" sz="quarter" idx="10"/>
          </p:nvPr>
        </p:nvSpPr>
        <p:spPr>
          <a:xfrm>
            <a:off x="0" y="2"/>
            <a:ext cx="9144000" cy="6857998"/>
          </a:xfrm>
        </p:spPr>
        <p:txBody>
          <a:bodyPr/>
          <a:lstStyle/>
          <a:p>
            <a:r>
              <a:rPr lang="en-US" smtClean="0"/>
              <a:t>Click icon to add picture</a:t>
            </a:r>
            <a:endParaRPr lang="en-US"/>
          </a:p>
        </p:txBody>
      </p:sp>
    </p:spTree>
    <p:extLst>
      <p:ext uri="{BB962C8B-B14F-4D97-AF65-F5344CB8AC3E}">
        <p14:creationId xmlns:p14="http://schemas.microsoft.com/office/powerpoint/2010/main" val="3165866398"/>
      </p:ext>
    </p:extLst>
  </p:cSld>
  <p:clrMapOvr>
    <a:masterClrMapping/>
  </p:clrMapOvr>
  <p:timing>
    <p:tnLst>
      <p:par>
        <p:cTn id="1" dur="indefinite" restart="never" nodeType="tmRoot"/>
      </p:par>
    </p:tnLst>
  </p:timing>
  <p:hf sldNum="0" hdr="0" ftr="0" dt="0"/>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Big Image - Black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1"/>
            <a:ext cx="9144000" cy="1219200"/>
          </a:xfrm>
          <a:solidFill>
            <a:srgbClr val="0D0D0D">
              <a:alpha val="87843"/>
            </a:srgbClr>
          </a:solidFill>
        </p:spPr>
        <p:txBody>
          <a:bodyPr>
            <a:normAutofit/>
          </a:bodyPr>
          <a:lstStyle>
            <a:lvl1pPr algn="ctr">
              <a:defRPr sz="2700">
                <a:solidFill>
                  <a:schemeClr val="bg1"/>
                </a:solidFill>
              </a:defRPr>
            </a:lvl1pPr>
          </a:lstStyle>
          <a:p>
            <a:r>
              <a:rPr lang="en-US" dirty="0" smtClean="0"/>
              <a:t>Click to edit title</a:t>
            </a:r>
            <a:endParaRPr lang="en-US" dirty="0"/>
          </a:p>
        </p:txBody>
      </p:sp>
      <p:sp>
        <p:nvSpPr>
          <p:cNvPr id="4" name="Picture Placeholder 12"/>
          <p:cNvSpPr>
            <a:spLocks noGrp="1"/>
          </p:cNvSpPr>
          <p:nvPr>
            <p:ph type="pic" sz="quarter" idx="10"/>
          </p:nvPr>
        </p:nvSpPr>
        <p:spPr>
          <a:xfrm>
            <a:off x="0" y="3"/>
            <a:ext cx="9144000" cy="6857999"/>
          </a:xfrm>
        </p:spPr>
        <p:txBody>
          <a:bodyPr/>
          <a:lstStyle/>
          <a:p>
            <a:r>
              <a:rPr lang="en-US" smtClean="0"/>
              <a:t>Click icon to add picture</a:t>
            </a:r>
            <a:endParaRPr lang="en-US"/>
          </a:p>
        </p:txBody>
      </p:sp>
    </p:spTree>
    <p:extLst>
      <p:ext uri="{BB962C8B-B14F-4D97-AF65-F5344CB8AC3E}">
        <p14:creationId xmlns:p14="http://schemas.microsoft.com/office/powerpoint/2010/main" val="2703343804"/>
      </p:ext>
    </p:extLst>
  </p:cSld>
  <p:clrMapOvr>
    <a:masterClrMapping/>
  </p:clrMapOvr>
  <p:timing>
    <p:tnLst>
      <p:par>
        <p:cTn id="1" dur="indefinite" restart="never" nodeType="tmRoot"/>
      </p:par>
    </p:tnLst>
  </p:timing>
  <p:hf sldNum="0" hdr="0" ftr="0" dt="0"/>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Big Image - Blue Title">
    <p:bg>
      <p:bgPr>
        <a:solidFill>
          <a:schemeClr val="bg1"/>
        </a:solidFill>
        <a:effectLst/>
      </p:bgPr>
    </p:bg>
    <p:spTree>
      <p:nvGrpSpPr>
        <p:cNvPr id="1" name=""/>
        <p:cNvGrpSpPr/>
        <p:nvPr/>
      </p:nvGrpSpPr>
      <p:grpSpPr>
        <a:xfrm>
          <a:off x="0" y="0"/>
          <a:ext cx="0" cy="0"/>
          <a:chOff x="0" y="0"/>
          <a:chExt cx="0" cy="0"/>
        </a:xfrm>
      </p:grpSpPr>
      <p:sp>
        <p:nvSpPr>
          <p:cNvPr id="9" name="Title 1"/>
          <p:cNvSpPr>
            <a:spLocks noGrp="1"/>
          </p:cNvSpPr>
          <p:nvPr>
            <p:ph type="title" hasCustomPrompt="1"/>
          </p:nvPr>
        </p:nvSpPr>
        <p:spPr>
          <a:xfrm>
            <a:off x="1" y="5638800"/>
            <a:ext cx="9144000" cy="1219200"/>
          </a:xfrm>
          <a:solidFill>
            <a:srgbClr val="78BE21">
              <a:alpha val="87843"/>
            </a:srgbClr>
          </a:solidFill>
        </p:spPr>
        <p:txBody>
          <a:bodyPr>
            <a:normAutofit/>
          </a:bodyPr>
          <a:lstStyle>
            <a:lvl1pPr algn="ctr">
              <a:defRPr sz="2700">
                <a:solidFill>
                  <a:schemeClr val="tx2"/>
                </a:solidFill>
              </a:defRPr>
            </a:lvl1pPr>
          </a:lstStyle>
          <a:p>
            <a:r>
              <a:rPr lang="en-US" dirty="0" smtClean="0"/>
              <a:t>Click to edit title</a:t>
            </a:r>
            <a:endParaRPr lang="en-US" dirty="0"/>
          </a:p>
        </p:txBody>
      </p:sp>
      <p:sp>
        <p:nvSpPr>
          <p:cNvPr id="4" name="Picture Placeholder 12"/>
          <p:cNvSpPr>
            <a:spLocks noGrp="1"/>
          </p:cNvSpPr>
          <p:nvPr>
            <p:ph type="pic" sz="quarter" idx="10"/>
          </p:nvPr>
        </p:nvSpPr>
        <p:spPr>
          <a:xfrm>
            <a:off x="0" y="3"/>
            <a:ext cx="9144000" cy="6857999"/>
          </a:xfrm>
        </p:spPr>
        <p:txBody>
          <a:bodyPr/>
          <a:lstStyle/>
          <a:p>
            <a:r>
              <a:rPr lang="en-US" smtClean="0"/>
              <a:t>Click icon to add picture</a:t>
            </a:r>
            <a:endParaRPr lang="en-US"/>
          </a:p>
        </p:txBody>
      </p:sp>
    </p:spTree>
    <p:extLst>
      <p:ext uri="{BB962C8B-B14F-4D97-AF65-F5344CB8AC3E}">
        <p14:creationId xmlns:p14="http://schemas.microsoft.com/office/powerpoint/2010/main" val="2468340302"/>
      </p:ext>
    </p:extLst>
  </p:cSld>
  <p:clrMapOvr>
    <a:masterClrMapping/>
  </p:clrMapOvr>
  <p:timing>
    <p:tnLst>
      <p:par>
        <p:cTn id="1" dur="indefinite" restart="never" nodeType="tmRoot"/>
      </p:par>
    </p:tnLst>
  </p:timing>
  <p:hf sldNum="0" hdr="0" ftr="0" dt="0"/>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Code - Gray Background">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a:xfrm>
            <a:off x="0" y="0"/>
            <a:ext cx="9144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5"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smtClean="0"/>
              <a:t>Code Demo (Click to Edit)</a:t>
            </a:r>
            <a:endParaRPr lang="en-US" dirty="0"/>
          </a:p>
        </p:txBody>
      </p:sp>
      <p:sp>
        <p:nvSpPr>
          <p:cNvPr id="10" name="Table Placeholder 8"/>
          <p:cNvSpPr>
            <a:spLocks noGrp="1"/>
          </p:cNvSpPr>
          <p:nvPr>
            <p:ph type="tbl" sz="quarter" idx="13"/>
          </p:nvPr>
        </p:nvSpPr>
        <p:spPr>
          <a:xfrm>
            <a:off x="1524000" y="2233263"/>
            <a:ext cx="6096000" cy="2966751"/>
          </a:xfrm>
        </p:spPr>
        <p:txBody>
          <a:bodyPr/>
          <a:lstStyle/>
          <a:p>
            <a:endParaRPr lang="en-US"/>
          </a:p>
        </p:txBody>
      </p:sp>
    </p:spTree>
    <p:extLst>
      <p:ext uri="{BB962C8B-B14F-4D97-AF65-F5344CB8AC3E}">
        <p14:creationId xmlns:p14="http://schemas.microsoft.com/office/powerpoint/2010/main" val="1097667658"/>
      </p:ext>
    </p:extLst>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7_Title and Content (Solid Dark)">
    <p:bg>
      <p:bgPr>
        <a:gradFill>
          <a:gsLst>
            <a:gs pos="100000">
              <a:schemeClr val="tx1">
                <a:lumMod val="80000"/>
              </a:schemeClr>
            </a:gs>
            <a:gs pos="63000">
              <a:schemeClr val="tx1"/>
            </a:gs>
            <a:gs pos="86000">
              <a:schemeClr val="tx1">
                <a:lumMod val="9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ectangle 11"/>
          <p:cNvSpPr/>
          <p:nvPr userDrawn="1"/>
        </p:nvSpPr>
        <p:spPr>
          <a:xfrm>
            <a:off x="0" y="0"/>
            <a:ext cx="9144000" cy="11597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3"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smtClean="0"/>
              <a:t>Code Demo (Click to Edit)</a:t>
            </a:r>
            <a:endParaRPr lang="en-US" dirty="0"/>
          </a:p>
        </p:txBody>
      </p:sp>
      <p:sp>
        <p:nvSpPr>
          <p:cNvPr id="14" name="Table Placeholder 8"/>
          <p:cNvSpPr>
            <a:spLocks noGrp="1"/>
          </p:cNvSpPr>
          <p:nvPr>
            <p:ph type="tbl" sz="quarter" idx="13"/>
          </p:nvPr>
        </p:nvSpPr>
        <p:spPr>
          <a:xfrm>
            <a:off x="1524000" y="2233263"/>
            <a:ext cx="6096000" cy="2966751"/>
          </a:xfrm>
        </p:spPr>
        <p:txBody>
          <a:bodyPr/>
          <a:lstStyle>
            <a:lvl1pPr>
              <a:buClr>
                <a:schemeClr val="accent2"/>
              </a:buClr>
              <a:defRPr>
                <a:solidFill>
                  <a:schemeClr val="bg1"/>
                </a:solidFill>
              </a:defRPr>
            </a:lvl1pPr>
          </a:lstStyle>
          <a:p>
            <a:endParaRPr lang="en-US" dirty="0"/>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fld id="{F4B91AA0-3BA7-4036-A3DA-317C6C4FFA29}" type="datetime1">
              <a:rPr lang="en-US" smtClean="0">
                <a:solidFill>
                  <a:srgbClr val="FFFFFF"/>
                </a:solidFill>
              </a:rPr>
              <a:pPr/>
              <a:t>9/24/2019</a:t>
            </a:fld>
            <a:endParaRPr lang="en-US" dirty="0">
              <a:solidFill>
                <a:srgbClr val="FFFFFF"/>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804242634"/>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1_Title and Content (Boxed)">
    <p:bg>
      <p:bgPr>
        <a:solidFill>
          <a:srgbClr val="E8E8E8"/>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2"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Click to edit title</a:t>
            </a:r>
            <a:endParaRPr lang="en-US" dirty="0"/>
          </a:p>
        </p:txBody>
      </p:sp>
      <p:sp>
        <p:nvSpPr>
          <p:cNvPr id="3" name="Content Placeholder 2"/>
          <p:cNvSpPr>
            <a:spLocks noGrp="1"/>
          </p:cNvSpPr>
          <p:nvPr>
            <p:ph idx="1"/>
          </p:nvPr>
        </p:nvSpPr>
        <p:spPr>
          <a:xfrm>
            <a:off x="628650" y="1335281"/>
            <a:ext cx="7886700" cy="4841682"/>
          </a:xfrm>
          <a:solidFill>
            <a:schemeClr val="bg1"/>
          </a:solidFill>
        </p:spPr>
        <p:txBody>
          <a:bodyPr lIns="228600" tIns="548640" rIns="274320"/>
          <a:lstStyle>
            <a:lvl1pPr marL="257175" indent="-257175">
              <a:lnSpc>
                <a:spcPct val="100000"/>
              </a:lnSpc>
              <a:spcAft>
                <a:spcPts val="750"/>
              </a:spcAft>
              <a:buClr>
                <a:schemeClr val="accent1"/>
              </a:buClr>
              <a:buFont typeface="Arial" panose="020B0604020202020204" pitchFamily="34" charset="0"/>
              <a:buChar char="•"/>
              <a:defRPr sz="1875"/>
            </a:lvl1pPr>
            <a:lvl2pPr marL="600075" indent="-257175">
              <a:lnSpc>
                <a:spcPct val="100000"/>
              </a:lnSpc>
              <a:spcAft>
                <a:spcPts val="750"/>
              </a:spcAft>
              <a:buClr>
                <a:schemeClr val="accent1"/>
              </a:buClr>
              <a:buFont typeface="Arial" panose="020B0604020202020204" pitchFamily="34" charset="0"/>
              <a:buChar char="•"/>
              <a:defRPr sz="1575"/>
            </a:lvl2pPr>
            <a:lvl3pPr marL="900113" indent="-214313">
              <a:lnSpc>
                <a:spcPct val="100000"/>
              </a:lnSpc>
              <a:spcAft>
                <a:spcPts val="750"/>
              </a:spcAft>
              <a:buClr>
                <a:schemeClr val="accent1"/>
              </a:buClr>
              <a:buFont typeface="Arial" panose="020B0604020202020204" pitchFamily="34" charset="0"/>
              <a:buChar char="•"/>
              <a:defRPr sz="1275"/>
            </a:lvl3pPr>
            <a:lvl4pPr marL="1243013" indent="-214313">
              <a:lnSpc>
                <a:spcPct val="100000"/>
              </a:lnSpc>
              <a:spcAft>
                <a:spcPts val="750"/>
              </a:spcAft>
              <a:buClr>
                <a:schemeClr val="accent1"/>
              </a:buClr>
              <a:buFont typeface="Arial" panose="020B0604020202020204" pitchFamily="34" charset="0"/>
              <a:buChar char="•"/>
              <a:defRPr sz="1275"/>
            </a:lvl4pPr>
            <a:lvl5pPr marL="1585913" indent="-214313">
              <a:lnSpc>
                <a:spcPct val="100000"/>
              </a:lnSpc>
              <a:spcAft>
                <a:spcPts val="750"/>
              </a:spcAft>
              <a:buClr>
                <a:schemeClr val="accent1"/>
              </a:buClr>
              <a:buFont typeface="Arial" panose="020B0604020202020204" pitchFamily="34" charset="0"/>
              <a:buChar char="•"/>
              <a:defRPr sz="1275"/>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9A198C9B-0587-4A1E-9E03-E4C9FE222F08}" type="datetime1">
              <a:rPr lang="en-US" smtClean="0">
                <a:solidFill>
                  <a:srgbClr val="000000"/>
                </a:solidFill>
              </a:rPr>
              <a:pPr/>
              <a:t>9/24/2019</a:t>
            </a:fld>
            <a:endParaRPr lang="en-US" dirty="0">
              <a:solidFill>
                <a:srgbClr val="000000"/>
              </a:solidFill>
            </a:endParaRP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 </a:t>
            </a:r>
            <a:endParaRPr lang="en-US" dirty="0">
              <a:solidFill>
                <a:srgbClr val="000000"/>
              </a:solidFill>
            </a:endParaRPr>
          </a:p>
        </p:txBody>
      </p:sp>
      <p:sp>
        <p:nvSpPr>
          <p:cNvPr id="6" name="Slide Number Placeholder 5"/>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
        <p:nvSpPr>
          <p:cNvPr id="9" name="Rectangle 8"/>
          <p:cNvSpPr/>
          <p:nvPr userDrawn="1"/>
        </p:nvSpPr>
        <p:spPr>
          <a:xfrm>
            <a:off x="0" y="1216025"/>
            <a:ext cx="9144000" cy="11925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Tree>
    <p:extLst>
      <p:ext uri="{BB962C8B-B14F-4D97-AF65-F5344CB8AC3E}">
        <p14:creationId xmlns:p14="http://schemas.microsoft.com/office/powerpoint/2010/main" val="1542869190"/>
      </p:ext>
    </p:extLst>
  </p:cSld>
  <p:clrMapOvr>
    <a:masterClrMapping/>
  </p:clrMapOvr>
  <p:timing>
    <p:tnLst>
      <p:par>
        <p:cTn id="1" dur="indefinite" restart="never" nodeType="tmRoot"/>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5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11923" y="287066"/>
            <a:ext cx="2641445" cy="2734914"/>
          </a:xfrm>
        </p:spPr>
        <p:txBody>
          <a:bodyPr/>
          <a:lstStyle>
            <a:lvl1pPr>
              <a:defRPr b="0">
                <a:solidFill>
                  <a:schemeClr val="accent2"/>
                </a:solidFill>
              </a:defRPr>
            </a:lvl1pPr>
          </a:lstStyle>
          <a:p>
            <a:r>
              <a:rPr lang="en-US" dirty="0" smtClean="0"/>
              <a:t>Click to edit title</a:t>
            </a:r>
            <a:endParaRPr lang="en-US" dirty="0"/>
          </a:p>
        </p:txBody>
      </p:sp>
      <p:sp>
        <p:nvSpPr>
          <p:cNvPr id="15" name="Text Placeholder 3"/>
          <p:cNvSpPr>
            <a:spLocks noGrp="1"/>
          </p:cNvSpPr>
          <p:nvPr>
            <p:ph type="body" sz="quarter" idx="13"/>
          </p:nvPr>
        </p:nvSpPr>
        <p:spPr>
          <a:xfrm>
            <a:off x="611982" y="3211514"/>
            <a:ext cx="2641387"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2590" y="504856"/>
            <a:ext cx="721419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3732591" y="1067565"/>
            <a:ext cx="7137161" cy="4850604"/>
          </a:xfrm>
        </p:spPr>
        <p:txBody>
          <a:bodyPr/>
          <a:lstStyle>
            <a:lvl1pPr>
              <a:defRPr/>
            </a:lvl1pPr>
          </a:lstStyle>
          <a:p>
            <a:r>
              <a:rPr lang="en-US" dirty="0" smtClean="0"/>
              <a:t>Click icon to insert screenshot</a:t>
            </a:r>
            <a:endParaRPr lang="en-US" dirty="0"/>
          </a:p>
        </p:txBody>
      </p:sp>
      <p:sp>
        <p:nvSpPr>
          <p:cNvPr id="8"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fld id="{F4B91AA0-3BA7-4036-A3DA-317C6C4FFA29}" type="datetime1">
              <a:rPr lang="en-US" smtClean="0">
                <a:solidFill>
                  <a:srgbClr val="FFFFFF"/>
                </a:solidFill>
              </a:rPr>
              <a:pPr/>
              <a:t>9/24/2019</a:t>
            </a:fld>
            <a:endParaRPr lang="en-US" dirty="0">
              <a:solidFill>
                <a:srgbClr val="FFFFFF"/>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775002374"/>
      </p:ext>
    </p:extLst>
  </p:cSld>
  <p:clrMapOvr>
    <a:masterClrMapping/>
  </p:clrMapOvr>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6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0"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smtClean="0"/>
              <a:t>Click to edit title</a:t>
            </a:r>
            <a:endParaRPr lang="en-US"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0093" y="3222702"/>
            <a:ext cx="7040603" cy="5283060"/>
          </a:xfrm>
          <a:prstGeom prst="rect">
            <a:avLst/>
          </a:prstGeom>
          <a:ln>
            <a:noFill/>
          </a:ln>
          <a:effectLst>
            <a:outerShdw blurRad="292100" dist="139700" dir="2700000" algn="tl" rotWithShape="0">
              <a:srgbClr val="333333">
                <a:alpha val="65000"/>
              </a:srgbClr>
            </a:outerShdw>
          </a:effectLst>
        </p:spPr>
      </p:pic>
      <p:sp>
        <p:nvSpPr>
          <p:cNvPr id="17" name="Picture Placeholder 12" descr="Screenshot"/>
          <p:cNvSpPr>
            <a:spLocks noGrp="1"/>
          </p:cNvSpPr>
          <p:nvPr>
            <p:ph type="pic" sz="quarter" idx="10" hasCustomPrompt="1"/>
          </p:nvPr>
        </p:nvSpPr>
        <p:spPr>
          <a:xfrm>
            <a:off x="1030094" y="3771872"/>
            <a:ext cx="6965427" cy="4733889"/>
          </a:xfrm>
        </p:spPr>
        <p:txBody>
          <a:bodyPr/>
          <a:lstStyle>
            <a:lvl1pPr>
              <a:defRPr/>
            </a:lvl1pPr>
          </a:lstStyle>
          <a:p>
            <a:r>
              <a:rPr lang="en-US" dirty="0" smtClean="0"/>
              <a:t>Click icon to insert screenshot</a:t>
            </a:r>
            <a:endParaRPr lang="en-US" dirty="0"/>
          </a:p>
        </p:txBody>
      </p:sp>
      <p:sp>
        <p:nvSpPr>
          <p:cNvPr id="11" name="Text Placeholder 3"/>
          <p:cNvSpPr>
            <a:spLocks noGrp="1"/>
          </p:cNvSpPr>
          <p:nvPr>
            <p:ph type="body" sz="quarter" idx="13"/>
          </p:nvPr>
        </p:nvSpPr>
        <p:spPr>
          <a:xfrm>
            <a:off x="611921" y="1365204"/>
            <a:ext cx="7916772"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endParaRPr lang="en-US" dirty="0"/>
          </a:p>
        </p:txBody>
      </p:sp>
    </p:spTree>
    <p:extLst>
      <p:ext uri="{BB962C8B-B14F-4D97-AF65-F5344CB8AC3E}">
        <p14:creationId xmlns:p14="http://schemas.microsoft.com/office/powerpoint/2010/main" val="2060781093"/>
      </p:ext>
    </p:extLst>
  </p:cSld>
  <p:clrMapOvr>
    <a:masterClrMapping/>
  </p:clrMapOvr>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Screenshot Light Background Horizontal">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611923" y="287066"/>
            <a:ext cx="2641445" cy="2734914"/>
          </a:xfrm>
        </p:spPr>
        <p:txBody>
          <a:bodyPr/>
          <a:lstStyle>
            <a:lvl1pPr>
              <a:defRPr>
                <a:solidFill>
                  <a:schemeClr val="accent1"/>
                </a:solidFill>
              </a:defRPr>
            </a:lvl1pPr>
          </a:lstStyle>
          <a:p>
            <a:r>
              <a:rPr lang="en-US" dirty="0" smtClean="0"/>
              <a:t>Click to edit title</a:t>
            </a:r>
            <a:endParaRPr lang="en-US" dirty="0"/>
          </a:p>
        </p:txBody>
      </p:sp>
      <p:sp>
        <p:nvSpPr>
          <p:cNvPr id="4" name="Text Placeholder 3"/>
          <p:cNvSpPr>
            <a:spLocks noGrp="1"/>
          </p:cNvSpPr>
          <p:nvPr>
            <p:ph type="body" sz="quarter" idx="11"/>
          </p:nvPr>
        </p:nvSpPr>
        <p:spPr>
          <a:xfrm>
            <a:off x="611982" y="3211514"/>
            <a:ext cx="2641387" cy="247560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2590" y="504856"/>
            <a:ext cx="7214190" cy="5413315"/>
          </a:xfrm>
          <a:prstGeom prst="rect">
            <a:avLst/>
          </a:prstGeom>
          <a:ln>
            <a:noFill/>
          </a:ln>
          <a:effectLst>
            <a:outerShdw blurRad="292100" dist="139700" dir="2700000" algn="tl" rotWithShape="0">
              <a:srgbClr val="333333">
                <a:alpha val="65000"/>
              </a:srgbClr>
            </a:outerShdw>
          </a:effectLst>
        </p:spPr>
      </p:pic>
      <p:sp>
        <p:nvSpPr>
          <p:cNvPr id="13" name="Picture Placeholder 12" descr="Screenshot"/>
          <p:cNvSpPr>
            <a:spLocks noGrp="1"/>
          </p:cNvSpPr>
          <p:nvPr>
            <p:ph type="pic" sz="quarter" idx="10" hasCustomPrompt="1"/>
          </p:nvPr>
        </p:nvSpPr>
        <p:spPr>
          <a:xfrm>
            <a:off x="3732591" y="1067565"/>
            <a:ext cx="7137161" cy="4850604"/>
          </a:xfrm>
        </p:spPr>
        <p:txBody>
          <a:bodyPr/>
          <a:lstStyle>
            <a:lvl1pPr>
              <a:defRPr/>
            </a:lvl1pPr>
          </a:lstStyle>
          <a:p>
            <a:r>
              <a:rPr lang="en-US" dirty="0" smtClean="0"/>
              <a:t>Click icon to insert screenshot</a:t>
            </a:r>
            <a:endParaRPr lang="en-US" dirty="0"/>
          </a:p>
        </p:txBody>
      </p:sp>
      <p:sp>
        <p:nvSpPr>
          <p:cNvPr id="10" name="Date Placeholder 4"/>
          <p:cNvSpPr>
            <a:spLocks noGrp="1"/>
          </p:cNvSpPr>
          <p:nvPr>
            <p:ph type="dt" sz="half" idx="12"/>
          </p:nvPr>
        </p:nvSpPr>
        <p:spPr>
          <a:xfrm>
            <a:off x="628650" y="6356351"/>
            <a:ext cx="1018943" cy="365125"/>
          </a:xfrm>
        </p:spPr>
        <p:txBody>
          <a:bodyPr/>
          <a:lstStyle/>
          <a:p>
            <a:fld id="{5D76A200-3168-4D33-A718-3974884CE863}" type="datetime1">
              <a:rPr lang="en-US" smtClean="0">
                <a:solidFill>
                  <a:srgbClr val="000000"/>
                </a:solidFill>
              </a:rPr>
              <a:pPr/>
              <a:t>9/24/2019</a:t>
            </a:fld>
            <a:endParaRPr lang="en-US" dirty="0">
              <a:solidFill>
                <a:srgbClr val="000000"/>
              </a:solidFill>
            </a:endParaRPr>
          </a:p>
        </p:txBody>
      </p:sp>
      <p:sp>
        <p:nvSpPr>
          <p:cNvPr id="7"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11" name="Slide Number Placeholder 6"/>
          <p:cNvSpPr>
            <a:spLocks noGrp="1"/>
          </p:cNvSpPr>
          <p:nvPr>
            <p:ph type="sldNum" sz="quarter" idx="13"/>
          </p:nvPr>
        </p:nvSpPr>
        <p:spPr>
          <a:xfrm>
            <a:off x="7418349" y="6356351"/>
            <a:ext cx="1097001" cy="365125"/>
          </a:xfrm>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660335554"/>
      </p:ext>
    </p:extLst>
  </p:cSld>
  <p:clrMapOvr>
    <a:masterClrMapping/>
  </p:clrMapOvr>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Screenshot Light Background Vertical">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628650" y="152400"/>
            <a:ext cx="7886700" cy="914400"/>
          </a:xfrm>
        </p:spPr>
        <p:txBody>
          <a:bodyPr>
            <a:normAutofit/>
          </a:bodyPr>
          <a:lstStyle>
            <a:lvl1pPr algn="r">
              <a:defRPr sz="2700">
                <a:solidFill>
                  <a:schemeClr val="accent1"/>
                </a:solidFill>
              </a:defRPr>
            </a:lvl1pPr>
          </a:lstStyle>
          <a:p>
            <a:r>
              <a:rPr lang="en-US" dirty="0" smtClean="0"/>
              <a:t>Click to edit title</a:t>
            </a:r>
            <a:endParaRPr lang="en-US" dirty="0"/>
          </a:p>
        </p:txBody>
      </p:sp>
      <p:sp>
        <p:nvSpPr>
          <p:cNvPr id="7" name="Text Placeholder 3"/>
          <p:cNvSpPr>
            <a:spLocks noGrp="1"/>
          </p:cNvSpPr>
          <p:nvPr>
            <p:ph type="body" sz="quarter" idx="11"/>
          </p:nvPr>
        </p:nvSpPr>
        <p:spPr>
          <a:xfrm>
            <a:off x="611921" y="1365204"/>
            <a:ext cx="7916772" cy="1567183"/>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endParaRPr lang="en-US" dirty="0"/>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0093" y="3222702"/>
            <a:ext cx="7040603" cy="5283060"/>
          </a:xfrm>
          <a:prstGeom prst="rect">
            <a:avLst/>
          </a:prstGeom>
          <a:ln>
            <a:noFill/>
          </a:ln>
          <a:effectLst>
            <a:outerShdw blurRad="292100" dist="139700" dir="2700000" algn="tl" rotWithShape="0">
              <a:srgbClr val="333333">
                <a:alpha val="65000"/>
              </a:srgbClr>
            </a:outerShdw>
          </a:effectLst>
        </p:spPr>
      </p:pic>
      <p:sp>
        <p:nvSpPr>
          <p:cNvPr id="13" name="Picture Placeholder 12"/>
          <p:cNvSpPr>
            <a:spLocks noGrp="1"/>
          </p:cNvSpPr>
          <p:nvPr>
            <p:ph type="pic" sz="quarter" idx="10" hasCustomPrompt="1"/>
          </p:nvPr>
        </p:nvSpPr>
        <p:spPr>
          <a:xfrm>
            <a:off x="1030094" y="3771872"/>
            <a:ext cx="6965427" cy="4733889"/>
          </a:xfrm>
        </p:spPr>
        <p:txBody>
          <a:bodyPr/>
          <a:lstStyle>
            <a:lvl1pPr>
              <a:defRPr/>
            </a:lvl1pPr>
          </a:lstStyle>
          <a:p>
            <a:r>
              <a:rPr lang="en-US" dirty="0" smtClean="0"/>
              <a:t>Click icon to insert screenshot</a:t>
            </a:r>
            <a:endParaRPr lang="en-US" dirty="0"/>
          </a:p>
        </p:txBody>
      </p:sp>
    </p:spTree>
    <p:extLst>
      <p:ext uri="{BB962C8B-B14F-4D97-AF65-F5344CB8AC3E}">
        <p14:creationId xmlns:p14="http://schemas.microsoft.com/office/powerpoint/2010/main" val="2687723841"/>
      </p:ext>
    </p:extLst>
  </p:cSld>
  <p:clrMapOvr>
    <a:masterClrMapping/>
  </p:clrMapOvr>
  <p:timing>
    <p:tnLst>
      <p:par>
        <p:cTn id="1" dur="indefinite" restart="never" nodeType="tmRoot"/>
      </p:par>
    </p:tnLst>
  </p:timing>
  <p:hf sldNum="0"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11923" y="287066"/>
            <a:ext cx="2641445" cy="2734914"/>
          </a:xfrm>
        </p:spPr>
        <p:txBody>
          <a:bodyPr/>
          <a:lstStyle>
            <a:lvl1pPr>
              <a:defRPr b="0">
                <a:solidFill>
                  <a:schemeClr val="accent2"/>
                </a:solidFill>
              </a:defRPr>
            </a:lvl1pPr>
          </a:lstStyle>
          <a:p>
            <a:r>
              <a:rPr lang="en-US" dirty="0" smtClean="0"/>
              <a:t>Click to edit title</a:t>
            </a:r>
            <a:endParaRPr lang="en-US" dirty="0"/>
          </a:p>
        </p:txBody>
      </p:sp>
      <p:sp>
        <p:nvSpPr>
          <p:cNvPr id="16" name="Text Placeholder 3"/>
          <p:cNvSpPr>
            <a:spLocks noGrp="1"/>
          </p:cNvSpPr>
          <p:nvPr>
            <p:ph type="body" sz="quarter" idx="13"/>
          </p:nvPr>
        </p:nvSpPr>
        <p:spPr>
          <a:xfrm>
            <a:off x="611982" y="3211514"/>
            <a:ext cx="2641387"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4" name="Picture 13" descr="Compute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34639" y="434837"/>
            <a:ext cx="5121496" cy="6050713"/>
          </a:xfrm>
          <a:prstGeom prst="rect">
            <a:avLst/>
          </a:prstGeom>
          <a:effectLst>
            <a:outerShdw blurRad="76200" dir="18900000" sy="23000" kx="-1200000" algn="bl" rotWithShape="0">
              <a:prstClr val="black">
                <a:alpha val="20000"/>
              </a:prstClr>
            </a:outerShdw>
          </a:effectLst>
        </p:spPr>
      </p:pic>
      <p:sp>
        <p:nvSpPr>
          <p:cNvPr id="15" name="Picture Placeholder 12"/>
          <p:cNvSpPr>
            <a:spLocks noGrp="1"/>
          </p:cNvSpPr>
          <p:nvPr>
            <p:ph type="pic" sz="quarter" idx="10" hasCustomPrompt="1"/>
          </p:nvPr>
        </p:nvSpPr>
        <p:spPr>
          <a:xfrm>
            <a:off x="3732591" y="691883"/>
            <a:ext cx="4725590" cy="3411537"/>
          </a:xfrm>
        </p:spPr>
        <p:txBody>
          <a:bodyPr/>
          <a:lstStyle>
            <a:lvl1pPr>
              <a:defRPr/>
            </a:lvl1pPr>
          </a:lstStyle>
          <a:p>
            <a:r>
              <a:rPr lang="en-US" dirty="0" smtClean="0"/>
              <a:t>Click icon to insert screenshot</a:t>
            </a:r>
            <a:endParaRPr lang="en-US" dirty="0"/>
          </a:p>
        </p:txBody>
      </p:sp>
      <p:sp>
        <p:nvSpPr>
          <p:cNvPr id="10"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fld id="{276FB33B-BCEE-4E25-B97B-A564B0E1024B}" type="datetime1">
              <a:rPr lang="en-US" smtClean="0">
                <a:solidFill>
                  <a:srgbClr val="FFFFFF"/>
                </a:solidFill>
              </a:rPr>
              <a:pPr/>
              <a:t>9/24/2019</a:t>
            </a:fld>
            <a:endParaRPr lang="en-US" dirty="0">
              <a:solidFill>
                <a:srgbClr val="FFFFFF"/>
              </a:solidFill>
            </a:endParaRPr>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11"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393747246"/>
      </p:ext>
    </p:extLst>
  </p:cSld>
  <p:clrMapOvr>
    <a:masterClrMapping/>
  </p:clrMapOvr>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3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11923" y="287066"/>
            <a:ext cx="2641445" cy="2734914"/>
          </a:xfrm>
        </p:spPr>
        <p:txBody>
          <a:bodyPr/>
          <a:lstStyle>
            <a:lvl1pPr>
              <a:defRPr b="0">
                <a:solidFill>
                  <a:schemeClr val="accent2"/>
                </a:solidFill>
              </a:defRPr>
            </a:lvl1pPr>
          </a:lstStyle>
          <a:p>
            <a:r>
              <a:rPr lang="en-US" dirty="0" smtClean="0"/>
              <a:t>Click to edit title</a:t>
            </a:r>
            <a:endParaRPr lang="en-US" dirty="0"/>
          </a:p>
        </p:txBody>
      </p:sp>
      <p:sp>
        <p:nvSpPr>
          <p:cNvPr id="15" name="Text Placeholder 3"/>
          <p:cNvSpPr>
            <a:spLocks noGrp="1"/>
          </p:cNvSpPr>
          <p:nvPr>
            <p:ph type="body" sz="quarter" idx="13"/>
          </p:nvPr>
        </p:nvSpPr>
        <p:spPr>
          <a:xfrm>
            <a:off x="611982" y="3211514"/>
            <a:ext cx="2641387" cy="2475609"/>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4" name="Picture 1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732590" y="504856"/>
            <a:ext cx="7214190" cy="5413315"/>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3732591" y="1067565"/>
            <a:ext cx="7137161" cy="4850604"/>
          </a:xfrm>
        </p:spPr>
        <p:txBody>
          <a:bodyPr/>
          <a:lstStyle>
            <a:lvl1pPr>
              <a:defRPr/>
            </a:lvl1pPr>
          </a:lstStyle>
          <a:p>
            <a:r>
              <a:rPr lang="en-US" dirty="0" smtClean="0"/>
              <a:t>Click icon to insert screenshot</a:t>
            </a:r>
            <a:endParaRPr lang="en-US" dirty="0"/>
          </a:p>
        </p:txBody>
      </p:sp>
      <p:sp>
        <p:nvSpPr>
          <p:cNvPr id="10"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fld id="{276FB33B-BCEE-4E25-B97B-A564B0E1024B}" type="datetime1">
              <a:rPr lang="en-US" smtClean="0">
                <a:solidFill>
                  <a:srgbClr val="FFFFFF"/>
                </a:solidFill>
              </a:rPr>
              <a:pPr/>
              <a:t>9/24/2019</a:t>
            </a:fld>
            <a:endParaRPr lang="en-US" dirty="0">
              <a:solidFill>
                <a:srgbClr val="FFFFFF"/>
              </a:solidFill>
            </a:endParaRPr>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11"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1325380"/>
      </p:ext>
    </p:extLst>
  </p:cSld>
  <p:clrMapOvr>
    <a:masterClrMapping/>
  </p:clrMapOvr>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2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Title 1"/>
          <p:cNvSpPr>
            <a:spLocks noGrp="1"/>
          </p:cNvSpPr>
          <p:nvPr>
            <p:ph type="title" hasCustomPrompt="1"/>
          </p:nvPr>
        </p:nvSpPr>
        <p:spPr>
          <a:xfrm>
            <a:off x="628650" y="152400"/>
            <a:ext cx="7886700" cy="914400"/>
          </a:xfrm>
        </p:spPr>
        <p:txBody>
          <a:bodyPr>
            <a:normAutofit/>
          </a:bodyPr>
          <a:lstStyle>
            <a:lvl1pPr algn="r">
              <a:defRPr sz="2700">
                <a:solidFill>
                  <a:schemeClr val="accent2"/>
                </a:solidFill>
              </a:defRPr>
            </a:lvl1pPr>
          </a:lstStyle>
          <a:p>
            <a:r>
              <a:rPr lang="en-US" dirty="0" smtClean="0"/>
              <a:t>Click to edit title</a:t>
            </a:r>
            <a:endParaRPr lang="en-US" dirty="0"/>
          </a:p>
        </p:txBody>
      </p:sp>
      <p:sp>
        <p:nvSpPr>
          <p:cNvPr id="14" name="Text Placeholder 3"/>
          <p:cNvSpPr>
            <a:spLocks noGrp="1"/>
          </p:cNvSpPr>
          <p:nvPr>
            <p:ph type="body" sz="quarter" idx="13"/>
          </p:nvPr>
        </p:nvSpPr>
        <p:spPr>
          <a:xfrm>
            <a:off x="611921" y="1365204"/>
            <a:ext cx="7916772" cy="1567183"/>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defRPr>
                <a:solidFill>
                  <a:schemeClr val="bg1"/>
                </a:solidFill>
              </a:defRPr>
            </a:lvl4pPr>
            <a:lvl5pPr>
              <a:defRPr>
                <a:solidFill>
                  <a:schemeClr val="bg1"/>
                </a:solidFill>
              </a:defRPr>
            </a:lvl5pPr>
          </a:lstStyle>
          <a:p>
            <a:pPr lvl="0"/>
            <a:r>
              <a:rPr lang="en-US" dirty="0" smtClean="0"/>
              <a:t>Click to edit Master text styles</a:t>
            </a:r>
          </a:p>
          <a:p>
            <a:pPr lvl="1"/>
            <a:r>
              <a:rPr lang="en-US" dirty="0" smtClean="0"/>
              <a:t>Second level</a:t>
            </a:r>
          </a:p>
          <a:p>
            <a:pPr lvl="2"/>
            <a:r>
              <a:rPr lang="en-US" dirty="0" smtClean="0"/>
              <a:t>Third level</a:t>
            </a:r>
            <a:endParaRPr lang="en-US" dirty="0"/>
          </a:p>
        </p:txBody>
      </p:sp>
      <p:pic>
        <p:nvPicPr>
          <p:cNvPr id="15" name="Picture 1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0093" y="3222702"/>
            <a:ext cx="7040603" cy="5283060"/>
          </a:xfrm>
          <a:prstGeom prst="rect">
            <a:avLst/>
          </a:prstGeom>
          <a:ln>
            <a:noFill/>
          </a:ln>
          <a:effectLst>
            <a:outerShdw blurRad="292100" dist="139700" dir="2700000" algn="tl" rotWithShape="0">
              <a:srgbClr val="333333">
                <a:alpha val="65000"/>
              </a:srgbClr>
            </a:outerShdw>
          </a:effectLst>
        </p:spPr>
      </p:pic>
      <p:sp>
        <p:nvSpPr>
          <p:cNvPr id="16" name="Picture Placeholder 12" descr="Screenshot"/>
          <p:cNvSpPr>
            <a:spLocks noGrp="1"/>
          </p:cNvSpPr>
          <p:nvPr>
            <p:ph type="pic" sz="quarter" idx="10" hasCustomPrompt="1"/>
          </p:nvPr>
        </p:nvSpPr>
        <p:spPr>
          <a:xfrm>
            <a:off x="1030094" y="3771872"/>
            <a:ext cx="6965427" cy="4733889"/>
          </a:xfrm>
        </p:spPr>
        <p:txBody>
          <a:bodyPr/>
          <a:lstStyle>
            <a:lvl1pPr>
              <a:defRPr/>
            </a:lvl1pPr>
          </a:lstStyle>
          <a:p>
            <a:r>
              <a:rPr lang="en-US" dirty="0" smtClean="0"/>
              <a:t>Click icon to insert screenshot</a:t>
            </a:r>
            <a:endParaRPr lang="en-US" dirty="0"/>
          </a:p>
        </p:txBody>
      </p:sp>
    </p:spTree>
    <p:extLst>
      <p:ext uri="{BB962C8B-B14F-4D97-AF65-F5344CB8AC3E}">
        <p14:creationId xmlns:p14="http://schemas.microsoft.com/office/powerpoint/2010/main" val="993060137"/>
      </p:ext>
    </p:extLst>
  </p:cSld>
  <p:clrMapOvr>
    <a:masterClrMapping/>
  </p:clrMapOvr>
  <p:timing>
    <p:tnLst>
      <p:par>
        <p:cTn id="1" dur="indefinite" restart="never" nodeType="tmRoot"/>
      </p:par>
    </p:tnLst>
  </p:timing>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Single Quote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12" name="Rounded Rectangular Callout 11"/>
          <p:cNvSpPr/>
          <p:nvPr userDrawn="1"/>
        </p:nvSpPr>
        <p:spPr>
          <a:xfrm>
            <a:off x="650165" y="601818"/>
            <a:ext cx="78867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7" name="Title 1"/>
          <p:cNvSpPr>
            <a:spLocks noGrp="1"/>
          </p:cNvSpPr>
          <p:nvPr>
            <p:ph type="title" hasCustomPrompt="1"/>
          </p:nvPr>
        </p:nvSpPr>
        <p:spPr>
          <a:xfrm>
            <a:off x="1040802" y="1438508"/>
            <a:ext cx="7116184" cy="2219093"/>
          </a:xfrm>
        </p:spPr>
        <p:txBody>
          <a:bodyPr>
            <a:noAutofit/>
          </a:bodyPr>
          <a:lstStyle>
            <a:lvl1pPr algn="ctr">
              <a:tabLst>
                <a:tab pos="2827735" algn="l"/>
              </a:tabLst>
              <a:defRPr sz="3750" baseline="0">
                <a:solidFill>
                  <a:schemeClr val="accent1"/>
                </a:solidFill>
              </a:defRPr>
            </a:lvl1pPr>
          </a:lstStyle>
          <a:p>
            <a:r>
              <a:rPr lang="en-US" dirty="0" smtClean="0"/>
              <a:t>“Click to edit quote.”</a:t>
            </a:r>
            <a:endParaRPr lang="en-US" dirty="0"/>
          </a:p>
        </p:txBody>
      </p:sp>
      <p:sp>
        <p:nvSpPr>
          <p:cNvPr id="8" name="Text Placeholder 6"/>
          <p:cNvSpPr>
            <a:spLocks noGrp="1"/>
          </p:cNvSpPr>
          <p:nvPr>
            <p:ph type="body" sz="quarter" idx="13" hasCustomPrompt="1"/>
          </p:nvPr>
        </p:nvSpPr>
        <p:spPr>
          <a:xfrm>
            <a:off x="1040802" y="4126417"/>
            <a:ext cx="7116184" cy="1015739"/>
          </a:xfrm>
        </p:spPr>
        <p:txBody>
          <a:bodyPr anchor="ctr">
            <a:normAutofit/>
          </a:bodyPr>
          <a:lstStyle>
            <a:lvl1pPr marL="0" indent="0" algn="ctr">
              <a:buNone/>
              <a:defRPr sz="1800" i="1" baseline="0">
                <a:solidFill>
                  <a:schemeClr val="tx2"/>
                </a:solidFill>
              </a:defRPr>
            </a:lvl1pPr>
          </a:lstStyle>
          <a:p>
            <a:pPr lvl="0"/>
            <a:r>
              <a:rPr lang="en-US" dirty="0" smtClean="0"/>
              <a:t>- Click to edit name or subtext</a:t>
            </a:r>
            <a:endParaRPr lang="en-US" dirty="0"/>
          </a:p>
        </p:txBody>
      </p:sp>
      <p:sp>
        <p:nvSpPr>
          <p:cNvPr id="10"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fld id="{276FB33B-BCEE-4E25-B97B-A564B0E1024B}" type="datetime1">
              <a:rPr lang="en-US" smtClean="0">
                <a:solidFill>
                  <a:srgbClr val="FFFFFF"/>
                </a:solidFill>
              </a:rPr>
              <a:pPr/>
              <a:t>9/24/2019</a:t>
            </a:fld>
            <a:endParaRPr lang="en-US" dirty="0">
              <a:solidFill>
                <a:srgbClr val="FFFFFF"/>
              </a:solidFill>
            </a:endParaRPr>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11"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045545332"/>
      </p:ext>
    </p:extLst>
  </p:cSld>
  <p:clrMapOvr>
    <a:masterClrMapping/>
  </p:clrMapOvr>
  <p:timing>
    <p:tnLst>
      <p:par>
        <p:cTn id="1" dur="indefinite" restart="never" nodeType="tmRoot"/>
      </p:par>
    </p:tnLst>
  </p:timing>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8_Title and Content (Solid Dark)">
    <p:bg>
      <p:bgPr>
        <a:gradFill>
          <a:gsLst>
            <a:gs pos="100000">
              <a:schemeClr val="tx2">
                <a:lumMod val="95000"/>
                <a:lumOff val="5000"/>
              </a:schemeClr>
            </a:gs>
            <a:gs pos="45000">
              <a:schemeClr val="tx2">
                <a:lumMod val="85000"/>
                <a:lumOff val="15000"/>
              </a:schemeClr>
            </a:gs>
            <a:gs pos="86000">
              <a:schemeClr val="tx2">
                <a:lumMod val="90000"/>
                <a:lumOff val="10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13" name="Rounded Rectangular Callout 11"/>
          <p:cNvSpPr/>
          <p:nvPr userDrawn="1"/>
        </p:nvSpPr>
        <p:spPr>
          <a:xfrm>
            <a:off x="650165" y="601818"/>
            <a:ext cx="7886700" cy="5450408"/>
          </a:xfrm>
          <a:custGeom>
            <a:avLst/>
            <a:gdLst>
              <a:gd name="connsiteX0" fmla="*/ 0 w 10515600"/>
              <a:gd name="connsiteY0" fmla="*/ 805890 h 4835245"/>
              <a:gd name="connsiteX1" fmla="*/ 805890 w 10515600"/>
              <a:gd name="connsiteY1" fmla="*/ 0 h 4835245"/>
              <a:gd name="connsiteX2" fmla="*/ 1752600 w 10515600"/>
              <a:gd name="connsiteY2" fmla="*/ 0 h 4835245"/>
              <a:gd name="connsiteX3" fmla="*/ 1752600 w 10515600"/>
              <a:gd name="connsiteY3" fmla="*/ 0 h 4835245"/>
              <a:gd name="connsiteX4" fmla="*/ 4381500 w 10515600"/>
              <a:gd name="connsiteY4" fmla="*/ 0 h 4835245"/>
              <a:gd name="connsiteX5" fmla="*/ 9709710 w 10515600"/>
              <a:gd name="connsiteY5" fmla="*/ 0 h 4835245"/>
              <a:gd name="connsiteX6" fmla="*/ 10515600 w 10515600"/>
              <a:gd name="connsiteY6" fmla="*/ 805890 h 4835245"/>
              <a:gd name="connsiteX7" fmla="*/ 10515600 w 10515600"/>
              <a:gd name="connsiteY7" fmla="*/ 2820560 h 4835245"/>
              <a:gd name="connsiteX8" fmla="*/ 10515600 w 10515600"/>
              <a:gd name="connsiteY8" fmla="*/ 2820560 h 4835245"/>
              <a:gd name="connsiteX9" fmla="*/ 10515600 w 10515600"/>
              <a:gd name="connsiteY9" fmla="*/ 4029371 h 4835245"/>
              <a:gd name="connsiteX10" fmla="*/ 10515600 w 10515600"/>
              <a:gd name="connsiteY10" fmla="*/ 4029355 h 4835245"/>
              <a:gd name="connsiteX11" fmla="*/ 9709710 w 10515600"/>
              <a:gd name="connsiteY11" fmla="*/ 4835245 h 4835245"/>
              <a:gd name="connsiteX12" fmla="*/ 4381500 w 10515600"/>
              <a:gd name="connsiteY12" fmla="*/ 4835245 h 4835245"/>
              <a:gd name="connsiteX13" fmla="*/ 3067085 w 10515600"/>
              <a:gd name="connsiteY13" fmla="*/ 5439651 h 4835245"/>
              <a:gd name="connsiteX14" fmla="*/ 1752600 w 10515600"/>
              <a:gd name="connsiteY14" fmla="*/ 4835245 h 4835245"/>
              <a:gd name="connsiteX15" fmla="*/ 805890 w 10515600"/>
              <a:gd name="connsiteY15" fmla="*/ 4835245 h 4835245"/>
              <a:gd name="connsiteX16" fmla="*/ 0 w 10515600"/>
              <a:gd name="connsiteY16" fmla="*/ 4029355 h 4835245"/>
              <a:gd name="connsiteX17" fmla="*/ 0 w 10515600"/>
              <a:gd name="connsiteY17" fmla="*/ 4029371 h 4835245"/>
              <a:gd name="connsiteX18" fmla="*/ 0 w 10515600"/>
              <a:gd name="connsiteY18" fmla="*/ 2820560 h 4835245"/>
              <a:gd name="connsiteX19" fmla="*/ 0 w 10515600"/>
              <a:gd name="connsiteY19" fmla="*/ 2820560 h 4835245"/>
              <a:gd name="connsiteX20" fmla="*/ 0 w 10515600"/>
              <a:gd name="connsiteY20" fmla="*/ 805890 h 483524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4381500 w 10515600"/>
              <a:gd name="connsiteY12" fmla="*/ 4835245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3067085 w 10515600"/>
              <a:gd name="connsiteY13" fmla="*/ 5439651 h 5439651"/>
              <a:gd name="connsiteX14" fmla="*/ 2279725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2279725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601015"/>
              <a:gd name="connsiteX1" fmla="*/ 805890 w 10515600"/>
              <a:gd name="connsiteY1" fmla="*/ 0 h 5601015"/>
              <a:gd name="connsiteX2" fmla="*/ 1752600 w 10515600"/>
              <a:gd name="connsiteY2" fmla="*/ 0 h 5601015"/>
              <a:gd name="connsiteX3" fmla="*/ 1752600 w 10515600"/>
              <a:gd name="connsiteY3" fmla="*/ 0 h 5601015"/>
              <a:gd name="connsiteX4" fmla="*/ 4381500 w 10515600"/>
              <a:gd name="connsiteY4" fmla="*/ 0 h 5601015"/>
              <a:gd name="connsiteX5" fmla="*/ 9709710 w 10515600"/>
              <a:gd name="connsiteY5" fmla="*/ 0 h 5601015"/>
              <a:gd name="connsiteX6" fmla="*/ 10515600 w 10515600"/>
              <a:gd name="connsiteY6" fmla="*/ 805890 h 5601015"/>
              <a:gd name="connsiteX7" fmla="*/ 10515600 w 10515600"/>
              <a:gd name="connsiteY7" fmla="*/ 2820560 h 5601015"/>
              <a:gd name="connsiteX8" fmla="*/ 10515600 w 10515600"/>
              <a:gd name="connsiteY8" fmla="*/ 2820560 h 5601015"/>
              <a:gd name="connsiteX9" fmla="*/ 10515600 w 10515600"/>
              <a:gd name="connsiteY9" fmla="*/ 4029371 h 5601015"/>
              <a:gd name="connsiteX10" fmla="*/ 10515600 w 10515600"/>
              <a:gd name="connsiteY10" fmla="*/ 4029355 h 5601015"/>
              <a:gd name="connsiteX11" fmla="*/ 9709710 w 10515600"/>
              <a:gd name="connsiteY11" fmla="*/ 4835245 h 5601015"/>
              <a:gd name="connsiteX12" fmla="*/ 3725283 w 10515600"/>
              <a:gd name="connsiteY12" fmla="*/ 4846003 h 5601015"/>
              <a:gd name="connsiteX13" fmla="*/ 3067085 w 10515600"/>
              <a:gd name="connsiteY13" fmla="*/ 5601015 h 5601015"/>
              <a:gd name="connsiteX14" fmla="*/ 1440628 w 10515600"/>
              <a:gd name="connsiteY14" fmla="*/ 4824487 h 5601015"/>
              <a:gd name="connsiteX15" fmla="*/ 805890 w 10515600"/>
              <a:gd name="connsiteY15" fmla="*/ 4835245 h 5601015"/>
              <a:gd name="connsiteX16" fmla="*/ 0 w 10515600"/>
              <a:gd name="connsiteY16" fmla="*/ 4029355 h 5601015"/>
              <a:gd name="connsiteX17" fmla="*/ 0 w 10515600"/>
              <a:gd name="connsiteY17" fmla="*/ 4029371 h 5601015"/>
              <a:gd name="connsiteX18" fmla="*/ 0 w 10515600"/>
              <a:gd name="connsiteY18" fmla="*/ 2820560 h 5601015"/>
              <a:gd name="connsiteX19" fmla="*/ 0 w 10515600"/>
              <a:gd name="connsiteY19" fmla="*/ 2820560 h 5601015"/>
              <a:gd name="connsiteX20" fmla="*/ 0 w 10515600"/>
              <a:gd name="connsiteY20" fmla="*/ 805890 h 5601015"/>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3725283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39651"/>
              <a:gd name="connsiteX1" fmla="*/ 805890 w 10515600"/>
              <a:gd name="connsiteY1" fmla="*/ 0 h 5439651"/>
              <a:gd name="connsiteX2" fmla="*/ 1752600 w 10515600"/>
              <a:gd name="connsiteY2" fmla="*/ 0 h 5439651"/>
              <a:gd name="connsiteX3" fmla="*/ 1752600 w 10515600"/>
              <a:gd name="connsiteY3" fmla="*/ 0 h 5439651"/>
              <a:gd name="connsiteX4" fmla="*/ 4381500 w 10515600"/>
              <a:gd name="connsiteY4" fmla="*/ 0 h 5439651"/>
              <a:gd name="connsiteX5" fmla="*/ 9709710 w 10515600"/>
              <a:gd name="connsiteY5" fmla="*/ 0 h 5439651"/>
              <a:gd name="connsiteX6" fmla="*/ 10515600 w 10515600"/>
              <a:gd name="connsiteY6" fmla="*/ 805890 h 5439651"/>
              <a:gd name="connsiteX7" fmla="*/ 10515600 w 10515600"/>
              <a:gd name="connsiteY7" fmla="*/ 2820560 h 5439651"/>
              <a:gd name="connsiteX8" fmla="*/ 10515600 w 10515600"/>
              <a:gd name="connsiteY8" fmla="*/ 2820560 h 5439651"/>
              <a:gd name="connsiteX9" fmla="*/ 10515600 w 10515600"/>
              <a:gd name="connsiteY9" fmla="*/ 4029371 h 5439651"/>
              <a:gd name="connsiteX10" fmla="*/ 10515600 w 10515600"/>
              <a:gd name="connsiteY10" fmla="*/ 4029355 h 5439651"/>
              <a:gd name="connsiteX11" fmla="*/ 9709710 w 10515600"/>
              <a:gd name="connsiteY11" fmla="*/ 4835245 h 5439651"/>
              <a:gd name="connsiteX12" fmla="*/ 2552700 w 10515600"/>
              <a:gd name="connsiteY12" fmla="*/ 4846003 h 5439651"/>
              <a:gd name="connsiteX13" fmla="*/ 2098897 w 10515600"/>
              <a:gd name="connsiteY13" fmla="*/ 5439651 h 5439651"/>
              <a:gd name="connsiteX14" fmla="*/ 1440628 w 10515600"/>
              <a:gd name="connsiteY14" fmla="*/ 4824487 h 5439651"/>
              <a:gd name="connsiteX15" fmla="*/ 805890 w 10515600"/>
              <a:gd name="connsiteY15" fmla="*/ 4835245 h 5439651"/>
              <a:gd name="connsiteX16" fmla="*/ 0 w 10515600"/>
              <a:gd name="connsiteY16" fmla="*/ 4029355 h 5439651"/>
              <a:gd name="connsiteX17" fmla="*/ 0 w 10515600"/>
              <a:gd name="connsiteY17" fmla="*/ 4029371 h 5439651"/>
              <a:gd name="connsiteX18" fmla="*/ 0 w 10515600"/>
              <a:gd name="connsiteY18" fmla="*/ 2820560 h 5439651"/>
              <a:gd name="connsiteX19" fmla="*/ 0 w 10515600"/>
              <a:gd name="connsiteY19" fmla="*/ 2820560 h 5439651"/>
              <a:gd name="connsiteX20" fmla="*/ 0 w 10515600"/>
              <a:gd name="connsiteY20" fmla="*/ 805890 h 5439651"/>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34351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 name="connsiteX0" fmla="*/ 0 w 10515600"/>
              <a:gd name="connsiteY0" fmla="*/ 805890 h 5450408"/>
              <a:gd name="connsiteX1" fmla="*/ 805890 w 10515600"/>
              <a:gd name="connsiteY1" fmla="*/ 0 h 5450408"/>
              <a:gd name="connsiteX2" fmla="*/ 1752600 w 10515600"/>
              <a:gd name="connsiteY2" fmla="*/ 0 h 5450408"/>
              <a:gd name="connsiteX3" fmla="*/ 1752600 w 10515600"/>
              <a:gd name="connsiteY3" fmla="*/ 0 h 5450408"/>
              <a:gd name="connsiteX4" fmla="*/ 4381500 w 10515600"/>
              <a:gd name="connsiteY4" fmla="*/ 0 h 5450408"/>
              <a:gd name="connsiteX5" fmla="*/ 9709710 w 10515600"/>
              <a:gd name="connsiteY5" fmla="*/ 0 h 5450408"/>
              <a:gd name="connsiteX6" fmla="*/ 10515600 w 10515600"/>
              <a:gd name="connsiteY6" fmla="*/ 805890 h 5450408"/>
              <a:gd name="connsiteX7" fmla="*/ 10515600 w 10515600"/>
              <a:gd name="connsiteY7" fmla="*/ 2820560 h 5450408"/>
              <a:gd name="connsiteX8" fmla="*/ 10515600 w 10515600"/>
              <a:gd name="connsiteY8" fmla="*/ 2820560 h 5450408"/>
              <a:gd name="connsiteX9" fmla="*/ 10515600 w 10515600"/>
              <a:gd name="connsiteY9" fmla="*/ 4029371 h 5450408"/>
              <a:gd name="connsiteX10" fmla="*/ 10515600 w 10515600"/>
              <a:gd name="connsiteY10" fmla="*/ 4029355 h 5450408"/>
              <a:gd name="connsiteX11" fmla="*/ 9709710 w 10515600"/>
              <a:gd name="connsiteY11" fmla="*/ 4835245 h 5450408"/>
              <a:gd name="connsiteX12" fmla="*/ 2552700 w 10515600"/>
              <a:gd name="connsiteY12" fmla="*/ 4846003 h 5450408"/>
              <a:gd name="connsiteX13" fmla="*/ 2002078 w 10515600"/>
              <a:gd name="connsiteY13" fmla="*/ 5450408 h 5450408"/>
              <a:gd name="connsiteX14" fmla="*/ 1440628 w 10515600"/>
              <a:gd name="connsiteY14" fmla="*/ 4824487 h 5450408"/>
              <a:gd name="connsiteX15" fmla="*/ 805890 w 10515600"/>
              <a:gd name="connsiteY15" fmla="*/ 4835245 h 5450408"/>
              <a:gd name="connsiteX16" fmla="*/ 0 w 10515600"/>
              <a:gd name="connsiteY16" fmla="*/ 4029355 h 5450408"/>
              <a:gd name="connsiteX17" fmla="*/ 0 w 10515600"/>
              <a:gd name="connsiteY17" fmla="*/ 4029371 h 5450408"/>
              <a:gd name="connsiteX18" fmla="*/ 0 w 10515600"/>
              <a:gd name="connsiteY18" fmla="*/ 2820560 h 5450408"/>
              <a:gd name="connsiteX19" fmla="*/ 0 w 10515600"/>
              <a:gd name="connsiteY19" fmla="*/ 2820560 h 5450408"/>
              <a:gd name="connsiteX20" fmla="*/ 0 w 10515600"/>
              <a:gd name="connsiteY20" fmla="*/ 805890 h 5450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0515600" h="5450408">
                <a:moveTo>
                  <a:pt x="0" y="805890"/>
                </a:moveTo>
                <a:cubicBezTo>
                  <a:pt x="0" y="360809"/>
                  <a:pt x="360809" y="0"/>
                  <a:pt x="805890" y="0"/>
                </a:cubicBezTo>
                <a:lnTo>
                  <a:pt x="1752600" y="0"/>
                </a:lnTo>
                <a:lnTo>
                  <a:pt x="1752600" y="0"/>
                </a:lnTo>
                <a:lnTo>
                  <a:pt x="4381500" y="0"/>
                </a:lnTo>
                <a:lnTo>
                  <a:pt x="9709710" y="0"/>
                </a:lnTo>
                <a:cubicBezTo>
                  <a:pt x="10154791" y="0"/>
                  <a:pt x="10515600" y="360809"/>
                  <a:pt x="10515600" y="805890"/>
                </a:cubicBezTo>
                <a:lnTo>
                  <a:pt x="10515600" y="2820560"/>
                </a:lnTo>
                <a:lnTo>
                  <a:pt x="10515600" y="2820560"/>
                </a:lnTo>
                <a:lnTo>
                  <a:pt x="10515600" y="4029371"/>
                </a:lnTo>
                <a:lnTo>
                  <a:pt x="10515600" y="4029355"/>
                </a:lnTo>
                <a:cubicBezTo>
                  <a:pt x="10515600" y="4474436"/>
                  <a:pt x="10154791" y="4835245"/>
                  <a:pt x="9709710" y="4835245"/>
                </a:cubicBezTo>
                <a:lnTo>
                  <a:pt x="2552700" y="4846003"/>
                </a:lnTo>
                <a:lnTo>
                  <a:pt x="2002078" y="5450408"/>
                </a:lnTo>
                <a:lnTo>
                  <a:pt x="1440628" y="4824487"/>
                </a:lnTo>
                <a:lnTo>
                  <a:pt x="805890" y="4835245"/>
                </a:lnTo>
                <a:cubicBezTo>
                  <a:pt x="360809" y="4835245"/>
                  <a:pt x="0" y="4474436"/>
                  <a:pt x="0" y="4029355"/>
                </a:cubicBezTo>
                <a:lnTo>
                  <a:pt x="0" y="4029371"/>
                </a:lnTo>
                <a:lnTo>
                  <a:pt x="0" y="2820560"/>
                </a:lnTo>
                <a:lnTo>
                  <a:pt x="0" y="2820560"/>
                </a:lnTo>
                <a:lnTo>
                  <a:pt x="0" y="80589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4" name="Title 1"/>
          <p:cNvSpPr>
            <a:spLocks noGrp="1"/>
          </p:cNvSpPr>
          <p:nvPr>
            <p:ph type="title" hasCustomPrompt="1"/>
          </p:nvPr>
        </p:nvSpPr>
        <p:spPr>
          <a:xfrm>
            <a:off x="1040802" y="1438508"/>
            <a:ext cx="7116184" cy="2219093"/>
          </a:xfrm>
        </p:spPr>
        <p:txBody>
          <a:bodyPr>
            <a:noAutofit/>
          </a:bodyPr>
          <a:lstStyle>
            <a:lvl1pPr algn="ctr">
              <a:tabLst>
                <a:tab pos="2827735" algn="l"/>
              </a:tabLst>
              <a:defRPr sz="3750" baseline="0">
                <a:solidFill>
                  <a:schemeClr val="accent1"/>
                </a:solidFill>
              </a:defRPr>
            </a:lvl1pPr>
          </a:lstStyle>
          <a:p>
            <a:r>
              <a:rPr lang="en-US" dirty="0" smtClean="0"/>
              <a:t>“Click to edit quote.”</a:t>
            </a:r>
            <a:endParaRPr lang="en-US" dirty="0"/>
          </a:p>
        </p:txBody>
      </p:sp>
      <p:sp>
        <p:nvSpPr>
          <p:cNvPr id="15" name="Text Placeholder 6"/>
          <p:cNvSpPr>
            <a:spLocks noGrp="1"/>
          </p:cNvSpPr>
          <p:nvPr>
            <p:ph type="body" sz="quarter" idx="13" hasCustomPrompt="1"/>
          </p:nvPr>
        </p:nvSpPr>
        <p:spPr>
          <a:xfrm>
            <a:off x="1040802" y="4126417"/>
            <a:ext cx="7116184" cy="1015739"/>
          </a:xfrm>
        </p:spPr>
        <p:txBody>
          <a:bodyPr anchor="ctr">
            <a:normAutofit/>
          </a:bodyPr>
          <a:lstStyle>
            <a:lvl1pPr marL="0" indent="0" algn="ctr">
              <a:buNone/>
              <a:defRPr sz="1800" i="1" baseline="0">
                <a:solidFill>
                  <a:schemeClr val="tx2"/>
                </a:solidFill>
              </a:defRPr>
            </a:lvl1pPr>
          </a:lstStyle>
          <a:p>
            <a:pPr lvl="0"/>
            <a:r>
              <a:rPr lang="en-US" dirty="0" smtClean="0"/>
              <a:t>- Click to edit name or subtext</a:t>
            </a:r>
            <a:endParaRPr lang="en-US" dirty="0"/>
          </a:p>
        </p:txBody>
      </p:sp>
      <p:sp>
        <p:nvSpPr>
          <p:cNvPr id="16" name="Date Placeholder 4"/>
          <p:cNvSpPr>
            <a:spLocks noGrp="1"/>
          </p:cNvSpPr>
          <p:nvPr>
            <p:ph type="dt" sz="half" idx="11"/>
          </p:nvPr>
        </p:nvSpPr>
        <p:spPr>
          <a:xfrm>
            <a:off x="628650" y="6356351"/>
            <a:ext cx="1018943" cy="365125"/>
          </a:xfrm>
        </p:spPr>
        <p:txBody>
          <a:bodyPr/>
          <a:lstStyle>
            <a:lvl1pPr>
              <a:defRPr>
                <a:solidFill>
                  <a:schemeClr val="bg1"/>
                </a:solidFill>
              </a:defRPr>
            </a:lvl1pPr>
          </a:lstStyle>
          <a:p>
            <a:fld id="{276FB33B-BCEE-4E25-B97B-A564B0E1024B}" type="datetime1">
              <a:rPr lang="en-US" smtClean="0">
                <a:solidFill>
                  <a:srgbClr val="FFFFFF"/>
                </a:solidFill>
              </a:rPr>
              <a:pPr/>
              <a:t>9/24/2019</a:t>
            </a:fld>
            <a:endParaRPr lang="en-US" dirty="0">
              <a:solidFill>
                <a:srgbClr val="FFFFFF"/>
              </a:solidFill>
            </a:endParaRPr>
          </a:p>
        </p:txBody>
      </p:sp>
      <p:sp>
        <p:nvSpPr>
          <p:cNvPr id="18"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19" name="Slide Number Placeholder 6"/>
          <p:cNvSpPr>
            <a:spLocks noGrp="1"/>
          </p:cNvSpPr>
          <p:nvPr>
            <p:ph type="sldNum" sz="quarter" idx="12"/>
          </p:nvPr>
        </p:nvSpPr>
        <p:spPr>
          <a:xfrm>
            <a:off x="7418349" y="6356351"/>
            <a:ext cx="1097001" cy="365125"/>
          </a:xfrm>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675599188"/>
      </p:ext>
    </p:extLst>
  </p:cSld>
  <p:clrMapOvr>
    <a:masterClrMapping/>
  </p:clrMapOvr>
  <p:timing>
    <p:tnLst>
      <p:par>
        <p:cTn id="1" dur="indefinite" restart="never" nodeType="tmRoot"/>
      </p:par>
    </p:tnLst>
  </p:timing>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Full Image Black Circle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9144000" cy="6858000"/>
          </a:xfrm>
        </p:spPr>
        <p:txBody>
          <a:bodyPr/>
          <a:lstStyle/>
          <a:p>
            <a:endParaRPr lang="en-US" dirty="0"/>
          </a:p>
        </p:txBody>
      </p:sp>
      <p:sp>
        <p:nvSpPr>
          <p:cNvPr id="2" name="Title 1"/>
          <p:cNvSpPr>
            <a:spLocks noGrp="1"/>
          </p:cNvSpPr>
          <p:nvPr>
            <p:ph type="title" hasCustomPrompt="1"/>
          </p:nvPr>
        </p:nvSpPr>
        <p:spPr>
          <a:xfrm>
            <a:off x="4609968" y="685800"/>
            <a:ext cx="4114800" cy="5486400"/>
          </a:xfrm>
          <a:prstGeom prst="ellipse">
            <a:avLst/>
          </a:prstGeom>
          <a:solidFill>
            <a:srgbClr val="003865">
              <a:alpha val="87843"/>
            </a:srgbClr>
          </a:solidFill>
        </p:spPr>
        <p:txBody>
          <a:bodyPr>
            <a:noAutofit/>
          </a:bodyPr>
          <a:lstStyle>
            <a:lvl1pPr algn="ctr">
              <a:tabLst>
                <a:tab pos="1756172" algn="l"/>
                <a:tab pos="2827735" algn="l"/>
              </a:tabLst>
              <a:defRPr sz="4125" baseline="0">
                <a:solidFill>
                  <a:schemeClr val="bg1"/>
                </a:solidFill>
              </a:defRPr>
            </a:lvl1pPr>
          </a:lstStyle>
          <a:p>
            <a:r>
              <a:rPr lang="en-US" dirty="0" smtClean="0"/>
              <a:t>Click to edit title</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37C3B6E0-E413-4EA2-9B23-AF69A1623F89}" type="datetime1">
              <a:rPr lang="en-US" smtClean="0">
                <a:solidFill>
                  <a:srgbClr val="FFFFFF"/>
                </a:solidFill>
              </a:rPr>
              <a:pPr/>
              <a:t>9/24/2019</a:t>
            </a:fld>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816640837"/>
      </p:ext>
    </p:extLst>
  </p:cSld>
  <p:clrMapOvr>
    <a:masterClrMapping/>
  </p:clrMapOvr>
  <p:timing>
    <p:tnLst>
      <p:par>
        <p:cTn id="1" dur="indefinite" restart="never" nodeType="tmRoot"/>
      </p:par>
    </p:tnLst>
  </p:timing>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Split Boxed)">
    <p:bg>
      <p:bgPr>
        <a:solidFill>
          <a:srgbClr val="E8E8E8"/>
        </a:solidFill>
        <a:effectLst/>
      </p:bgPr>
    </p:bg>
    <p:spTree>
      <p:nvGrpSpPr>
        <p:cNvPr id="1" name=""/>
        <p:cNvGrpSpPr/>
        <p:nvPr/>
      </p:nvGrpSpPr>
      <p:grpSpPr>
        <a:xfrm>
          <a:off x="0" y="0"/>
          <a:ext cx="0" cy="0"/>
          <a:chOff x="0" y="0"/>
          <a:chExt cx="0" cy="0"/>
        </a:xfrm>
      </p:grpSpPr>
      <p:sp>
        <p:nvSpPr>
          <p:cNvPr id="8" name="Rectangle 7"/>
          <p:cNvSpPr/>
          <p:nvPr userDrawn="1"/>
        </p:nvSpPr>
        <p:spPr>
          <a:xfrm>
            <a:off x="0" y="0"/>
            <a:ext cx="9144000" cy="1219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0" name="Title 1"/>
          <p:cNvSpPr>
            <a:spLocks noGrp="1"/>
          </p:cNvSpPr>
          <p:nvPr>
            <p:ph type="title" hasCustomPrompt="1"/>
          </p:nvPr>
        </p:nvSpPr>
        <p:spPr>
          <a:xfrm>
            <a:off x="628650" y="152400"/>
            <a:ext cx="7886700" cy="914400"/>
          </a:xfrm>
        </p:spPr>
        <p:txBody>
          <a:bodyPr>
            <a:normAutofit/>
          </a:bodyPr>
          <a:lstStyle>
            <a:lvl1pPr algn="r">
              <a:defRPr sz="2700">
                <a:solidFill>
                  <a:schemeClr val="bg1"/>
                </a:solidFill>
              </a:defRPr>
            </a:lvl1pPr>
          </a:lstStyle>
          <a:p>
            <a:r>
              <a:rPr lang="en-US" dirty="0" smtClean="0"/>
              <a:t>Click to edit title</a:t>
            </a:r>
            <a:endParaRPr lang="en-US" dirty="0"/>
          </a:p>
        </p:txBody>
      </p:sp>
      <p:sp>
        <p:nvSpPr>
          <p:cNvPr id="3" name="Content Placeholder 2"/>
          <p:cNvSpPr>
            <a:spLocks noGrp="1"/>
          </p:cNvSpPr>
          <p:nvPr>
            <p:ph sz="half" idx="1"/>
          </p:nvPr>
        </p:nvSpPr>
        <p:spPr>
          <a:xfrm>
            <a:off x="628650" y="1594625"/>
            <a:ext cx="3886200" cy="4582339"/>
          </a:xfrm>
          <a:solidFill>
            <a:schemeClr val="bg1"/>
          </a:solidFill>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Content Placeholder 3"/>
          <p:cNvSpPr>
            <a:spLocks noGrp="1"/>
          </p:cNvSpPr>
          <p:nvPr>
            <p:ph sz="half" idx="2"/>
          </p:nvPr>
        </p:nvSpPr>
        <p:spPr>
          <a:xfrm>
            <a:off x="4629150" y="1594625"/>
            <a:ext cx="3886200" cy="4582339"/>
          </a:xfrm>
          <a:solidFill>
            <a:schemeClr val="bg1"/>
          </a:solidFill>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Date Placeholder 4"/>
          <p:cNvSpPr>
            <a:spLocks noGrp="1"/>
          </p:cNvSpPr>
          <p:nvPr>
            <p:ph type="dt" sz="half" idx="10"/>
          </p:nvPr>
        </p:nvSpPr>
        <p:spPr/>
        <p:txBody>
          <a:bodyPr/>
          <a:lstStyle/>
          <a:p>
            <a:fld id="{5485A5BA-A5F9-4138-9E4B-FFD626F6437A}" type="datetime1">
              <a:rPr lang="en-US" smtClean="0">
                <a:solidFill>
                  <a:srgbClr val="000000"/>
                </a:solidFill>
              </a:rPr>
              <a:pPr/>
              <a:t>9/24/2019</a:t>
            </a:fld>
            <a:endParaRPr lang="en-US" dirty="0">
              <a:solidFill>
                <a:srgbClr val="000000"/>
              </a:solidFill>
            </a:endParaRPr>
          </a:p>
        </p:txBody>
      </p:sp>
      <p:sp>
        <p:nvSpPr>
          <p:cNvPr id="11"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7" name="Slide Number Placeholder 6"/>
          <p:cNvSpPr>
            <a:spLocks noGrp="1"/>
          </p:cNvSpPr>
          <p:nvPr>
            <p:ph type="sldNum" sz="quarter" idx="12"/>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2278921976"/>
      </p:ext>
    </p:extLst>
  </p:cSld>
  <p:clrMapOvr>
    <a:masterClrMapping/>
  </p:clrMapOvr>
  <p:timing>
    <p:tnLst>
      <p:par>
        <p:cTn id="1" dur="indefinite" restart="never" nodeType="tmRoot"/>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Full Image Multiple Circle Overlay">
    <p:bg>
      <p:bgPr>
        <a:solidFill>
          <a:schemeClr val="bg1"/>
        </a:solidFill>
        <a:effectLst/>
      </p:bgPr>
    </p:bg>
    <p:spTree>
      <p:nvGrpSpPr>
        <p:cNvPr id="1" name=""/>
        <p:cNvGrpSpPr/>
        <p:nvPr/>
      </p:nvGrpSpPr>
      <p:grpSpPr>
        <a:xfrm>
          <a:off x="0" y="0"/>
          <a:ext cx="0" cy="0"/>
          <a:chOff x="0" y="0"/>
          <a:chExt cx="0" cy="0"/>
        </a:xfrm>
      </p:grpSpPr>
      <p:sp>
        <p:nvSpPr>
          <p:cNvPr id="10" name="Picture Placeholder 6"/>
          <p:cNvSpPr>
            <a:spLocks noGrp="1"/>
          </p:cNvSpPr>
          <p:nvPr>
            <p:ph type="pic" sz="quarter" idx="15"/>
          </p:nvPr>
        </p:nvSpPr>
        <p:spPr>
          <a:xfrm>
            <a:off x="0" y="0"/>
            <a:ext cx="9144000" cy="6858000"/>
          </a:xfrm>
        </p:spPr>
        <p:txBody>
          <a:bodyPr/>
          <a:lstStyle/>
          <a:p>
            <a:endParaRPr lang="en-US" dirty="0"/>
          </a:p>
        </p:txBody>
      </p:sp>
      <p:sp>
        <p:nvSpPr>
          <p:cNvPr id="2" name="Title 1"/>
          <p:cNvSpPr>
            <a:spLocks noGrp="1"/>
          </p:cNvSpPr>
          <p:nvPr>
            <p:ph type="title" hasCustomPrompt="1"/>
          </p:nvPr>
        </p:nvSpPr>
        <p:spPr>
          <a:xfrm>
            <a:off x="4290298" y="912530"/>
            <a:ext cx="3496041" cy="4661388"/>
          </a:xfrm>
          <a:prstGeom prst="ellipse">
            <a:avLst/>
          </a:prstGeom>
          <a:solidFill>
            <a:srgbClr val="003865">
              <a:alpha val="87843"/>
            </a:srgbClr>
          </a:solidFill>
        </p:spPr>
        <p:txBody>
          <a:bodyPr>
            <a:noAutofit/>
          </a:bodyPr>
          <a:lstStyle>
            <a:lvl1pPr algn="ctr">
              <a:tabLst>
                <a:tab pos="2827735" algn="l"/>
              </a:tabLst>
              <a:defRPr sz="3375" baseline="0">
                <a:solidFill>
                  <a:schemeClr val="bg1"/>
                </a:solidFill>
              </a:defRPr>
            </a:lvl1pPr>
          </a:lstStyle>
          <a:p>
            <a:r>
              <a:rPr lang="en-US" dirty="0" smtClean="0"/>
              <a:t>Click to edit title</a:t>
            </a:r>
            <a:endParaRPr lang="en-US" dirty="0"/>
          </a:p>
        </p:txBody>
      </p:sp>
      <p:sp>
        <p:nvSpPr>
          <p:cNvPr id="9" name="Text Placeholder 7"/>
          <p:cNvSpPr>
            <a:spLocks noGrp="1"/>
          </p:cNvSpPr>
          <p:nvPr>
            <p:ph type="body" sz="quarter" idx="14" hasCustomPrompt="1"/>
          </p:nvPr>
        </p:nvSpPr>
        <p:spPr>
          <a:xfrm>
            <a:off x="7158612" y="524007"/>
            <a:ext cx="1616475" cy="2155300"/>
          </a:xfrm>
          <a:prstGeom prst="ellipse">
            <a:avLst/>
          </a:prstGeom>
          <a:solidFill>
            <a:srgbClr val="78BE21">
              <a:alpha val="87843"/>
            </a:srgbClr>
          </a:solidFill>
        </p:spPr>
        <p:txBody>
          <a:bodyPr anchor="ctr">
            <a:normAutofit/>
          </a:bodyPr>
          <a:lstStyle>
            <a:lvl1pPr marL="0" indent="0" algn="ctr">
              <a:buNone/>
              <a:defRPr sz="1875" baseline="0">
                <a:solidFill>
                  <a:schemeClr val="tx2"/>
                </a:solidFill>
                <a:latin typeface="+mn-lt"/>
              </a:defRPr>
            </a:lvl1pPr>
          </a:lstStyle>
          <a:p>
            <a:pPr lvl="0"/>
            <a:r>
              <a:rPr lang="en-US" dirty="0" smtClean="0"/>
              <a:t>Second Point</a:t>
            </a:r>
            <a:endParaRPr lang="en-US" dirty="0"/>
          </a:p>
        </p:txBody>
      </p:sp>
      <p:sp>
        <p:nvSpPr>
          <p:cNvPr id="8" name="Text Placeholder 7"/>
          <p:cNvSpPr>
            <a:spLocks noGrp="1"/>
          </p:cNvSpPr>
          <p:nvPr>
            <p:ph type="body" sz="quarter" idx="13" hasCustomPrompt="1"/>
          </p:nvPr>
        </p:nvSpPr>
        <p:spPr>
          <a:xfrm>
            <a:off x="6938251" y="3581845"/>
            <a:ext cx="1978484" cy="2637978"/>
          </a:xfrm>
          <a:prstGeom prst="ellipse">
            <a:avLst/>
          </a:prstGeom>
          <a:solidFill>
            <a:srgbClr val="000000">
              <a:alpha val="87843"/>
            </a:srgbClr>
          </a:solidFill>
        </p:spPr>
        <p:txBody>
          <a:bodyPr anchor="ctr">
            <a:normAutofit/>
          </a:bodyPr>
          <a:lstStyle>
            <a:lvl1pPr marL="0" indent="0" algn="ctr">
              <a:buNone/>
              <a:defRPr sz="1875" baseline="0">
                <a:solidFill>
                  <a:schemeClr val="bg1"/>
                </a:solidFill>
                <a:latin typeface="+mn-lt"/>
              </a:defRPr>
            </a:lvl1pPr>
          </a:lstStyle>
          <a:p>
            <a:pPr lvl="0"/>
            <a:r>
              <a:rPr lang="en-US" dirty="0" smtClean="0"/>
              <a:t>Third Point</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438A7556-21FA-4204-9DD6-1F6FDEC2C796}" type="datetime1">
              <a:rPr lang="en-US" smtClean="0">
                <a:solidFill>
                  <a:srgbClr val="FFFFFF"/>
                </a:solidFill>
              </a:rPr>
              <a:pPr/>
              <a:t>9/24/2019</a:t>
            </a:fld>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091146307"/>
      </p:ext>
    </p:extLst>
  </p:cSld>
  <p:clrMapOvr>
    <a:masterClrMapping/>
  </p:clrMapOvr>
  <p:timing>
    <p:tnLst>
      <p:par>
        <p:cTn id="1" dur="indefinite" restart="never" nodeType="tmRoot"/>
      </p:par>
    </p:tnLst>
  </p:timing>
  <p:hf sldNum="0" hdr="0" ftr="0" dt="0"/>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Quote Black Box Overlay">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3"/>
          </p:nvPr>
        </p:nvSpPr>
        <p:spPr>
          <a:xfrm>
            <a:off x="0" y="0"/>
            <a:ext cx="9144000" cy="6858000"/>
          </a:xfrm>
        </p:spPr>
        <p:txBody>
          <a:bodyPr/>
          <a:lstStyle/>
          <a:p>
            <a:endParaRPr lang="en-US"/>
          </a:p>
        </p:txBody>
      </p:sp>
      <p:sp>
        <p:nvSpPr>
          <p:cNvPr id="2" name="Title 1"/>
          <p:cNvSpPr>
            <a:spLocks noGrp="1"/>
          </p:cNvSpPr>
          <p:nvPr>
            <p:ph type="title" hasCustomPrompt="1"/>
          </p:nvPr>
        </p:nvSpPr>
        <p:spPr>
          <a:xfrm>
            <a:off x="1724607" y="1609867"/>
            <a:ext cx="5694788" cy="3638266"/>
          </a:xfrm>
          <a:solidFill>
            <a:srgbClr val="003865">
              <a:alpha val="87843"/>
            </a:srgbClr>
          </a:solidFill>
        </p:spPr>
        <p:txBody>
          <a:bodyPr>
            <a:noAutofit/>
          </a:bodyPr>
          <a:lstStyle>
            <a:lvl1pPr algn="ctr">
              <a:spcAft>
                <a:spcPts val="750"/>
              </a:spcAft>
              <a:tabLst>
                <a:tab pos="2827735" algn="l"/>
              </a:tabLst>
              <a:defRPr sz="5250" baseline="0">
                <a:solidFill>
                  <a:schemeClr val="bg1"/>
                </a:solidFill>
              </a:defRPr>
            </a:lvl1pPr>
          </a:lstStyle>
          <a:p>
            <a:r>
              <a:rPr lang="en-US" dirty="0" smtClean="0"/>
              <a:t>Quote or </a:t>
            </a:r>
            <a:br>
              <a:rPr lang="en-US" dirty="0" smtClean="0"/>
            </a:br>
            <a:r>
              <a:rPr lang="en-US" dirty="0" smtClean="0"/>
              <a:t>Statement</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0EB49D9C-C4C1-46A9-AED8-599F8B47287F}" type="datetime1">
              <a:rPr lang="en-US" smtClean="0">
                <a:solidFill>
                  <a:srgbClr val="FFFFFF"/>
                </a:solidFill>
              </a:rPr>
              <a:pPr/>
              <a:t>9/24/2019</a:t>
            </a:fld>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154034188"/>
      </p:ext>
    </p:extLst>
  </p:cSld>
  <p:clrMapOvr>
    <a:masterClrMapping/>
  </p:clrMapOvr>
  <p:timing>
    <p:tnLst>
      <p:par>
        <p:cTn id="1" dur="indefinite" restart="never" nodeType="tmRoot"/>
      </p:par>
    </p:tnLst>
  </p:timing>
  <p:hf sldNum="0" hdr="0" ftr="0" dt="0"/>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Quote Solid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8" name="Title 1"/>
          <p:cNvSpPr>
            <a:spLocks noGrp="1"/>
          </p:cNvSpPr>
          <p:nvPr>
            <p:ph type="title" hasCustomPrompt="1"/>
          </p:nvPr>
        </p:nvSpPr>
        <p:spPr>
          <a:xfrm>
            <a:off x="628650" y="1389686"/>
            <a:ext cx="7886700" cy="1340989"/>
          </a:xfrm>
        </p:spPr>
        <p:txBody>
          <a:bodyPr>
            <a:noAutofit/>
          </a:bodyPr>
          <a:lstStyle>
            <a:lvl1pPr algn="ctr">
              <a:tabLst>
                <a:tab pos="2827735" algn="l"/>
              </a:tabLst>
              <a:defRPr sz="5250">
                <a:solidFill>
                  <a:schemeClr val="accent2"/>
                </a:solidFill>
              </a:defRPr>
            </a:lvl1pPr>
          </a:lstStyle>
          <a:p>
            <a:r>
              <a:rPr lang="en-US" dirty="0" smtClean="0"/>
              <a:t>Quote or Statement</a:t>
            </a:r>
            <a:endParaRPr lang="en-US" dirty="0"/>
          </a:p>
        </p:txBody>
      </p:sp>
      <p:sp>
        <p:nvSpPr>
          <p:cNvPr id="10" name="Text Placeholder 6"/>
          <p:cNvSpPr>
            <a:spLocks noGrp="1"/>
          </p:cNvSpPr>
          <p:nvPr>
            <p:ph type="body" sz="quarter" idx="13" hasCustomPrompt="1"/>
          </p:nvPr>
        </p:nvSpPr>
        <p:spPr>
          <a:xfrm>
            <a:off x="628650" y="2925700"/>
            <a:ext cx="7886700" cy="2673435"/>
          </a:xfrm>
        </p:spPr>
        <p:txBody>
          <a:bodyPr anchor="ctr"/>
          <a:lstStyle>
            <a:lvl1pPr marL="0" indent="0" algn="ctr">
              <a:lnSpc>
                <a:spcPct val="100000"/>
              </a:lnSpc>
              <a:spcBef>
                <a:spcPts val="0"/>
              </a:spcBef>
              <a:buClr>
                <a:schemeClr val="bg1"/>
              </a:buClr>
              <a:buFont typeface="Arial" panose="020B0604020202020204" pitchFamily="34" charset="0"/>
              <a:buNone/>
              <a:defRPr>
                <a:solidFill>
                  <a:schemeClr val="bg1"/>
                </a:solidFill>
              </a:defRPr>
            </a:lvl1pPr>
          </a:lstStyle>
          <a:p>
            <a:pPr lvl="0"/>
            <a:r>
              <a:rPr lang="en-US" dirty="0" smtClean="0"/>
              <a:t>Make a secondary statement here.</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D094F804-653A-41F1-A565-1098D9DEB37A}" type="datetime1">
              <a:rPr lang="en-US" smtClean="0">
                <a:solidFill>
                  <a:srgbClr val="FFFFFF"/>
                </a:solidFill>
              </a:rPr>
              <a:pPr/>
              <a:t>9/24/2019</a:t>
            </a:fld>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3505653396"/>
      </p:ext>
    </p:extLst>
  </p:cSld>
  <p:clrMapOvr>
    <a:masterClrMapping/>
  </p:clrMapOvr>
  <p:timing>
    <p:tnLst>
      <p:par>
        <p:cTn id="1" dur="indefinite" restart="never" nodeType="tmRoot"/>
      </p:par>
    </p:tnLst>
  </p:timing>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Quote Solid Light Background">
    <p:bg>
      <p:bgPr>
        <a:gradFill>
          <a:gsLst>
            <a:gs pos="100000">
              <a:srgbClr val="BFBFBF"/>
            </a:gs>
            <a:gs pos="53000">
              <a:srgbClr val="F5F5F5"/>
            </a:gs>
            <a:gs pos="78000">
              <a:srgbClr val="E8E8E8"/>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0" y="1389686"/>
            <a:ext cx="9144000" cy="1340989"/>
          </a:xfrm>
          <a:solidFill>
            <a:schemeClr val="tx1"/>
          </a:solidFill>
        </p:spPr>
        <p:txBody>
          <a:bodyPr>
            <a:noAutofit/>
          </a:bodyPr>
          <a:lstStyle>
            <a:lvl1pPr algn="ctr">
              <a:tabLst>
                <a:tab pos="2827735" algn="l"/>
              </a:tabLst>
              <a:defRPr sz="5250">
                <a:solidFill>
                  <a:schemeClr val="accent2"/>
                </a:solidFill>
              </a:defRPr>
            </a:lvl1pPr>
          </a:lstStyle>
          <a:p>
            <a:r>
              <a:rPr lang="en-US" dirty="0" smtClean="0"/>
              <a:t>Quote or Statement</a:t>
            </a:r>
            <a:endParaRPr lang="en-US" dirty="0"/>
          </a:p>
        </p:txBody>
      </p:sp>
      <p:sp>
        <p:nvSpPr>
          <p:cNvPr id="8" name="Text Placeholder 6"/>
          <p:cNvSpPr>
            <a:spLocks noGrp="1"/>
          </p:cNvSpPr>
          <p:nvPr>
            <p:ph type="body" sz="quarter" idx="13" hasCustomPrompt="1"/>
          </p:nvPr>
        </p:nvSpPr>
        <p:spPr>
          <a:xfrm>
            <a:off x="628650" y="2925700"/>
            <a:ext cx="7886700" cy="2673435"/>
          </a:xfrm>
        </p:spPr>
        <p:txBody>
          <a:bodyPr anchor="ctr"/>
          <a:lstStyle>
            <a:lvl1pPr marL="0" indent="0" algn="ctr">
              <a:lnSpc>
                <a:spcPct val="100000"/>
              </a:lnSpc>
              <a:spcBef>
                <a:spcPts val="0"/>
              </a:spcBef>
              <a:buFont typeface="Arial" panose="020B0604020202020204" pitchFamily="34" charset="0"/>
              <a:buNone/>
              <a:defRPr>
                <a:solidFill>
                  <a:schemeClr val="tx1"/>
                </a:solidFill>
              </a:defRPr>
            </a:lvl1pPr>
          </a:lstStyle>
          <a:p>
            <a:pPr lvl="0"/>
            <a:r>
              <a:rPr lang="en-US" dirty="0" smtClean="0"/>
              <a:t>Make a secondary statement here.</a:t>
            </a:r>
            <a:endParaRPr lang="en-US" dirty="0"/>
          </a:p>
        </p:txBody>
      </p:sp>
      <p:sp>
        <p:nvSpPr>
          <p:cNvPr id="3" name="Date Placeholder 2"/>
          <p:cNvSpPr>
            <a:spLocks noGrp="1"/>
          </p:cNvSpPr>
          <p:nvPr>
            <p:ph type="dt" sz="half" idx="10"/>
          </p:nvPr>
        </p:nvSpPr>
        <p:spPr/>
        <p:txBody>
          <a:bodyPr/>
          <a:lstStyle/>
          <a:p>
            <a:fld id="{466A75E6-E45B-4C5D-981E-7C8ED0C72F5D}" type="datetime1">
              <a:rPr lang="en-US" smtClean="0">
                <a:solidFill>
                  <a:srgbClr val="000000"/>
                </a:solidFill>
              </a:rPr>
              <a:pPr/>
              <a:t>9/24/2019</a:t>
            </a:fld>
            <a:endParaRPr lang="en-US" dirty="0">
              <a:solidFill>
                <a:srgbClr val="000000"/>
              </a:solidFill>
            </a:endParaRPr>
          </a:p>
        </p:txBody>
      </p:sp>
      <p:sp>
        <p:nvSpPr>
          <p:cNvPr id="5" name="Footer Placeholder 4"/>
          <p:cNvSpPr>
            <a:spLocks noGrp="1"/>
          </p:cNvSpPr>
          <p:nvPr>
            <p:ph type="ftr" sz="quarter" idx="12"/>
          </p:nvPr>
        </p:nvSpPr>
        <p:spPr/>
        <p:txBody>
          <a:bodyPr/>
          <a:lstStyle>
            <a:lvl1pPr>
              <a:defRPr>
                <a:solidFill>
                  <a:schemeClr val="tx2"/>
                </a:solidFill>
              </a:defRPr>
            </a:lvl1pPr>
          </a:lstStyle>
          <a:p>
            <a:r>
              <a:rPr lang="en-US" dirty="0" smtClean="0">
                <a:solidFill>
                  <a:srgbClr val="000000"/>
                </a:solidFill>
              </a:rPr>
              <a:t>Optional Tagline Goes Here |  mndot.gov/</a:t>
            </a:r>
            <a:endParaRPr lang="en-US" dirty="0">
              <a:solidFill>
                <a:srgbClr val="000000"/>
              </a:solidFill>
            </a:endParaRPr>
          </a:p>
        </p:txBody>
      </p:sp>
      <p:sp>
        <p:nvSpPr>
          <p:cNvPr id="4" name="Slide Number Placeholder 3"/>
          <p:cNvSpPr>
            <a:spLocks noGrp="1"/>
          </p:cNvSpPr>
          <p:nvPr>
            <p:ph type="sldNum" sz="quarter" idx="11"/>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spTree>
    <p:extLst>
      <p:ext uri="{BB962C8B-B14F-4D97-AF65-F5344CB8AC3E}">
        <p14:creationId xmlns:p14="http://schemas.microsoft.com/office/powerpoint/2010/main" val="3531984725"/>
      </p:ext>
    </p:extLst>
  </p:cSld>
  <p:clrMapOvr>
    <a:masterClrMapping/>
  </p:clrMapOvr>
  <p:timing>
    <p:tnLst>
      <p:par>
        <p:cTn id="1" dur="indefinite" restart="never" nodeType="tmRoot"/>
      </p:par>
    </p:tnLst>
  </p:timing>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Quote Full Image Background">
    <p:bg>
      <p:bgPr>
        <a:solidFill>
          <a:schemeClr val="bg1"/>
        </a:solidFill>
        <a:effectLst/>
      </p:bgPr>
    </p:bg>
    <p:spTree>
      <p:nvGrpSpPr>
        <p:cNvPr id="1" name=""/>
        <p:cNvGrpSpPr/>
        <p:nvPr/>
      </p:nvGrpSpPr>
      <p:grpSpPr>
        <a:xfrm>
          <a:off x="0" y="0"/>
          <a:ext cx="0" cy="0"/>
          <a:chOff x="0" y="0"/>
          <a:chExt cx="0" cy="0"/>
        </a:xfrm>
      </p:grpSpPr>
      <p:sp>
        <p:nvSpPr>
          <p:cNvPr id="7" name="Picture Placeholder 6"/>
          <p:cNvSpPr>
            <a:spLocks noGrp="1"/>
          </p:cNvSpPr>
          <p:nvPr>
            <p:ph type="pic" sz="quarter" idx="14" hasCustomPrompt="1"/>
          </p:nvPr>
        </p:nvSpPr>
        <p:spPr>
          <a:xfrm>
            <a:off x="0" y="0"/>
            <a:ext cx="9144000" cy="6858000"/>
          </a:xfrm>
        </p:spPr>
        <p:txBody>
          <a:bodyPr/>
          <a:lstStyle>
            <a:lvl1pPr>
              <a:defRPr/>
            </a:lvl1pPr>
          </a:lstStyle>
          <a:p>
            <a:r>
              <a:rPr lang="en-US" dirty="0" smtClean="0"/>
              <a:t>Click icon to edit background picture</a:t>
            </a:r>
            <a:endParaRPr lang="en-US" dirty="0"/>
          </a:p>
        </p:txBody>
      </p:sp>
      <p:sp>
        <p:nvSpPr>
          <p:cNvPr id="12" name="Title 1"/>
          <p:cNvSpPr>
            <a:spLocks noGrp="1"/>
          </p:cNvSpPr>
          <p:nvPr>
            <p:ph type="title" hasCustomPrompt="1"/>
          </p:nvPr>
        </p:nvSpPr>
        <p:spPr>
          <a:xfrm>
            <a:off x="628650" y="1389686"/>
            <a:ext cx="7886700" cy="1340989"/>
          </a:xfrm>
        </p:spPr>
        <p:txBody>
          <a:bodyPr>
            <a:noAutofit/>
          </a:bodyPr>
          <a:lstStyle>
            <a:lvl1pPr algn="ctr">
              <a:tabLst>
                <a:tab pos="2827735" algn="l"/>
              </a:tabLst>
              <a:defRPr sz="5250">
                <a:solidFill>
                  <a:schemeClr val="bg1"/>
                </a:solidFill>
              </a:defRPr>
            </a:lvl1pPr>
          </a:lstStyle>
          <a:p>
            <a:r>
              <a:rPr lang="en-US" dirty="0" smtClean="0"/>
              <a:t>Quote or Statement</a:t>
            </a:r>
            <a:endParaRPr lang="en-US" dirty="0"/>
          </a:p>
        </p:txBody>
      </p:sp>
      <p:sp>
        <p:nvSpPr>
          <p:cNvPr id="13" name="Text Placeholder 6"/>
          <p:cNvSpPr>
            <a:spLocks noGrp="1"/>
          </p:cNvSpPr>
          <p:nvPr>
            <p:ph type="body" sz="quarter" idx="13" hasCustomPrompt="1"/>
          </p:nvPr>
        </p:nvSpPr>
        <p:spPr>
          <a:xfrm>
            <a:off x="628650" y="2925700"/>
            <a:ext cx="7886700" cy="2673435"/>
          </a:xfrm>
        </p:spPr>
        <p:txBody>
          <a:bodyPr anchor="ctr"/>
          <a:lstStyle>
            <a:lvl1pPr marL="0" indent="0" algn="ctr">
              <a:lnSpc>
                <a:spcPct val="100000"/>
              </a:lnSpc>
              <a:spcBef>
                <a:spcPts val="0"/>
              </a:spcBef>
              <a:buNone/>
              <a:defRPr>
                <a:solidFill>
                  <a:schemeClr val="bg1"/>
                </a:solidFill>
              </a:defRPr>
            </a:lvl1pPr>
          </a:lstStyle>
          <a:p>
            <a:pPr lvl="0"/>
            <a:r>
              <a:rPr lang="en-US" dirty="0" smtClean="0"/>
              <a:t>Make a secondary statement here.</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F8B25D9D-5365-41CD-BF43-4FFFCBF4BBDA}" type="datetime1">
              <a:rPr lang="en-US" smtClean="0">
                <a:solidFill>
                  <a:srgbClr val="FFFFFF"/>
                </a:solidFill>
              </a:rPr>
              <a:pPr/>
              <a:t>9/24/2019</a:t>
            </a:fld>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4270164050"/>
      </p:ext>
    </p:extLst>
  </p:cSld>
  <p:clrMapOvr>
    <a:masterClrMapping/>
  </p:clrMapOvr>
  <p:timing>
    <p:tnLst>
      <p:par>
        <p:cTn id="1" dur="indefinite" restart="never" nodeType="tmRoot"/>
      </p:par>
    </p:tnLst>
  </p:timing>
  <p:hf sldNum="0" hdr="0" ftr="0" dt="0"/>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Big Number - Image Background">
    <p:bg>
      <p:bgPr>
        <a:solidFill>
          <a:schemeClr val="bg1"/>
        </a:solidFill>
        <a:effectLst/>
      </p:bgPr>
    </p:bg>
    <p:spTree>
      <p:nvGrpSpPr>
        <p:cNvPr id="1" name=""/>
        <p:cNvGrpSpPr/>
        <p:nvPr/>
      </p:nvGrpSpPr>
      <p:grpSpPr>
        <a:xfrm>
          <a:off x="0" y="0"/>
          <a:ext cx="0" cy="0"/>
          <a:chOff x="0" y="0"/>
          <a:chExt cx="0" cy="0"/>
        </a:xfrm>
      </p:grpSpPr>
      <p:sp>
        <p:nvSpPr>
          <p:cNvPr id="8" name="Picture Placeholder 7"/>
          <p:cNvSpPr>
            <a:spLocks noGrp="1"/>
          </p:cNvSpPr>
          <p:nvPr>
            <p:ph type="pic" sz="quarter" idx="14"/>
          </p:nvPr>
        </p:nvSpPr>
        <p:spPr>
          <a:xfrm>
            <a:off x="0" y="0"/>
            <a:ext cx="9144000" cy="6858000"/>
          </a:xfrm>
        </p:spPr>
        <p:txBody>
          <a:bodyPr/>
          <a:lstStyle/>
          <a:p>
            <a:endParaRPr lang="en-US"/>
          </a:p>
        </p:txBody>
      </p:sp>
      <p:sp>
        <p:nvSpPr>
          <p:cNvPr id="2" name="Title 1"/>
          <p:cNvSpPr>
            <a:spLocks noGrp="1"/>
          </p:cNvSpPr>
          <p:nvPr>
            <p:ph type="title" hasCustomPrompt="1"/>
          </p:nvPr>
        </p:nvSpPr>
        <p:spPr>
          <a:xfrm>
            <a:off x="4068104" y="624469"/>
            <a:ext cx="3898746" cy="5072440"/>
          </a:xfrm>
          <a:prstGeom prst="ellipse">
            <a:avLst/>
          </a:prstGeom>
          <a:solidFill>
            <a:schemeClr val="bg1"/>
          </a:solidFill>
        </p:spPr>
        <p:txBody>
          <a:bodyPr>
            <a:noAutofit/>
          </a:bodyPr>
          <a:lstStyle>
            <a:lvl1pPr algn="ctr">
              <a:tabLst>
                <a:tab pos="2827735" algn="l"/>
              </a:tabLst>
              <a:defRPr sz="4500" baseline="0">
                <a:solidFill>
                  <a:schemeClr val="accent1"/>
                </a:solidFill>
              </a:defRPr>
            </a:lvl1pPr>
          </a:lstStyle>
          <a:p>
            <a:r>
              <a:rPr lang="en-US" dirty="0" smtClean="0"/>
              <a:t>Click to edit title.</a:t>
            </a:r>
            <a:endParaRPr lang="en-US" dirty="0"/>
          </a:p>
        </p:txBody>
      </p:sp>
      <p:sp>
        <p:nvSpPr>
          <p:cNvPr id="9" name="Text Placeholder 8"/>
          <p:cNvSpPr>
            <a:spLocks noGrp="1"/>
          </p:cNvSpPr>
          <p:nvPr>
            <p:ph type="body" sz="quarter" idx="15" hasCustomPrompt="1"/>
          </p:nvPr>
        </p:nvSpPr>
        <p:spPr>
          <a:xfrm>
            <a:off x="754099" y="0"/>
            <a:ext cx="2989660" cy="5086350"/>
          </a:xfrm>
        </p:spPr>
        <p:txBody>
          <a:bodyPr>
            <a:noAutofit/>
          </a:bodyPr>
          <a:lstStyle>
            <a:lvl1pPr marL="0" indent="0" algn="ctr">
              <a:spcBef>
                <a:spcPts val="0"/>
              </a:spcBef>
              <a:spcAft>
                <a:spcPts val="0"/>
              </a:spcAft>
              <a:buNone/>
              <a:defRPr sz="30000" i="0">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dirty="0" smtClean="0"/>
              <a:t>2</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8CC894EF-7DC0-4B7C-83F8-29D989AA60F6}" type="datetime1">
              <a:rPr lang="en-US" smtClean="0">
                <a:solidFill>
                  <a:srgbClr val="FFFFFF"/>
                </a:solidFill>
              </a:rPr>
              <a:pPr/>
              <a:t>9/24/2019</a:t>
            </a:fld>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2864910486"/>
      </p:ext>
    </p:extLst>
  </p:cSld>
  <p:clrMapOvr>
    <a:masterClrMapping/>
  </p:clrMapOvr>
  <p:timing>
    <p:tnLst>
      <p:par>
        <p:cTn id="1" dur="indefinite" restart="never" nodeType="tmRoot"/>
      </p:par>
    </p:tnLst>
  </p:timing>
  <p:hf sldNum="0" hdr="0" ftr="0" dt="0"/>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Big Number -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068104" y="624469"/>
            <a:ext cx="3898746" cy="5072440"/>
          </a:xfrm>
          <a:prstGeom prst="ellipse">
            <a:avLst/>
          </a:prstGeom>
          <a:solidFill>
            <a:schemeClr val="bg1"/>
          </a:solidFill>
        </p:spPr>
        <p:txBody>
          <a:bodyPr>
            <a:noAutofit/>
          </a:bodyPr>
          <a:lstStyle>
            <a:lvl1pPr algn="ctr">
              <a:tabLst>
                <a:tab pos="2827735" algn="l"/>
              </a:tabLst>
              <a:defRPr sz="4500" baseline="0">
                <a:solidFill>
                  <a:schemeClr val="accent1"/>
                </a:solidFill>
              </a:defRPr>
            </a:lvl1pPr>
          </a:lstStyle>
          <a:p>
            <a:r>
              <a:rPr lang="en-US" dirty="0" smtClean="0"/>
              <a:t>Click to edit title.</a:t>
            </a:r>
            <a:endParaRPr lang="en-US" dirty="0"/>
          </a:p>
        </p:txBody>
      </p:sp>
      <p:sp>
        <p:nvSpPr>
          <p:cNvPr id="10" name="Text Placeholder 8"/>
          <p:cNvSpPr>
            <a:spLocks noGrp="1"/>
          </p:cNvSpPr>
          <p:nvPr>
            <p:ph type="body" sz="quarter" idx="15" hasCustomPrompt="1"/>
          </p:nvPr>
        </p:nvSpPr>
        <p:spPr>
          <a:xfrm>
            <a:off x="754099" y="0"/>
            <a:ext cx="2989660" cy="5086350"/>
          </a:xfrm>
        </p:spPr>
        <p:txBody>
          <a:bodyPr>
            <a:noAutofit/>
          </a:bodyPr>
          <a:lstStyle>
            <a:lvl1pPr marL="0" indent="0" algn="ctr">
              <a:spcBef>
                <a:spcPts val="0"/>
              </a:spcBef>
              <a:spcAft>
                <a:spcPts val="0"/>
              </a:spcAft>
              <a:buNone/>
              <a:defRPr sz="30000" i="0">
                <a:solidFill>
                  <a:schemeClr val="bg1"/>
                </a:solidFill>
              </a:defRPr>
            </a:lvl1pPr>
            <a:lvl2pPr marL="342900" indent="0">
              <a:buNone/>
              <a:defRPr/>
            </a:lvl2pPr>
            <a:lvl3pPr marL="685800" indent="0">
              <a:buNone/>
              <a:defRPr/>
            </a:lvl3pPr>
            <a:lvl4pPr marL="1028700" indent="0">
              <a:buNone/>
              <a:defRPr/>
            </a:lvl4pPr>
            <a:lvl5pPr marL="1371600" indent="0">
              <a:buNone/>
              <a:defRPr/>
            </a:lvl5pPr>
          </a:lstStyle>
          <a:p>
            <a:pPr lvl="0"/>
            <a:r>
              <a:rPr lang="en-US" dirty="0" smtClean="0"/>
              <a:t>2</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578DBCF0-11C3-4F19-90D9-2EE7F00784FE}" type="datetime1">
              <a:rPr lang="en-US" smtClean="0">
                <a:solidFill>
                  <a:srgbClr val="FFFFFF"/>
                </a:solidFill>
              </a:rPr>
              <a:pPr/>
              <a:t>9/24/2019</a:t>
            </a:fld>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Tree>
    <p:extLst>
      <p:ext uri="{BB962C8B-B14F-4D97-AF65-F5344CB8AC3E}">
        <p14:creationId xmlns:p14="http://schemas.microsoft.com/office/powerpoint/2010/main" val="1475108623"/>
      </p:ext>
    </p:extLst>
  </p:cSld>
  <p:clrMapOvr>
    <a:masterClrMapping/>
  </p:clrMapOvr>
  <p:timing>
    <p:tnLst>
      <p:par>
        <p:cTn id="1" dur="indefinite" restart="never" nodeType="tmRoot"/>
      </p:par>
    </p:tnLst>
  </p:timing>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1_Quote Solid Red Background">
    <p:bg>
      <p:bgPr>
        <a:gradFill>
          <a:gsLst>
            <a:gs pos="100000">
              <a:schemeClr val="accent1">
                <a:lumMod val="50000"/>
              </a:schemeClr>
            </a:gs>
            <a:gs pos="20000">
              <a:schemeClr val="accent1"/>
            </a:gs>
          </a:gsLst>
          <a:path path="circle">
            <a:fillToRect l="50000" t="50000" r="50000" b="50000"/>
          </a:path>
        </a:gra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628650" y="2212734"/>
            <a:ext cx="7886700" cy="1472163"/>
          </a:xfrm>
        </p:spPr>
        <p:txBody>
          <a:bodyPr>
            <a:noAutofit/>
          </a:bodyPr>
          <a:lstStyle>
            <a:lvl1pPr algn="ctr">
              <a:tabLst>
                <a:tab pos="2827735" algn="l"/>
              </a:tabLst>
              <a:defRPr sz="5250">
                <a:solidFill>
                  <a:schemeClr val="bg1"/>
                </a:solidFill>
              </a:defRPr>
            </a:lvl1pPr>
          </a:lstStyle>
          <a:p>
            <a:r>
              <a:rPr lang="en-US" dirty="0" smtClean="0"/>
              <a:t>Thank you!</a:t>
            </a:r>
            <a:endParaRPr lang="en-US" dirty="0"/>
          </a:p>
        </p:txBody>
      </p:sp>
      <p:sp>
        <p:nvSpPr>
          <p:cNvPr id="11" name="Text Placeholder 6"/>
          <p:cNvSpPr>
            <a:spLocks noGrp="1"/>
          </p:cNvSpPr>
          <p:nvPr>
            <p:ph type="body" sz="quarter" idx="13" hasCustomPrompt="1"/>
          </p:nvPr>
        </p:nvSpPr>
        <p:spPr>
          <a:xfrm>
            <a:off x="628650" y="3684897"/>
            <a:ext cx="7886700" cy="2517600"/>
          </a:xfrm>
        </p:spPr>
        <p:txBody>
          <a:bodyPr anchor="ctr"/>
          <a:lstStyle>
            <a:lvl1pPr marL="0" indent="0" algn="ctr">
              <a:lnSpc>
                <a:spcPct val="100000"/>
              </a:lnSpc>
              <a:spcBef>
                <a:spcPts val="0"/>
              </a:spcBef>
              <a:buNone/>
              <a:defRPr baseline="0">
                <a:solidFill>
                  <a:schemeClr val="bg1"/>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firstname.lastname@state.mn.us</a:t>
            </a:r>
          </a:p>
          <a:p>
            <a:pPr lvl="0"/>
            <a:r>
              <a:rPr lang="en-US" dirty="0" smtClean="0"/>
              <a:t>555-555-5555</a:t>
            </a:r>
            <a:endParaRPr lang="en-US" dirty="0"/>
          </a:p>
        </p:txBody>
      </p:sp>
      <p:sp>
        <p:nvSpPr>
          <p:cNvPr id="3" name="Date Placeholder 2"/>
          <p:cNvSpPr>
            <a:spLocks noGrp="1"/>
          </p:cNvSpPr>
          <p:nvPr>
            <p:ph type="dt" sz="half" idx="10"/>
          </p:nvPr>
        </p:nvSpPr>
        <p:spPr/>
        <p:txBody>
          <a:bodyPr/>
          <a:lstStyle>
            <a:lvl1pPr>
              <a:defRPr>
                <a:solidFill>
                  <a:schemeClr val="bg1"/>
                </a:solidFill>
              </a:defRPr>
            </a:lvl1pPr>
          </a:lstStyle>
          <a:p>
            <a:fld id="{D094F804-653A-41F1-A565-1098D9DEB37A}" type="datetime1">
              <a:rPr lang="en-US" smtClean="0">
                <a:solidFill>
                  <a:srgbClr val="FFFFFF"/>
                </a:solidFill>
              </a:rPr>
              <a:pPr/>
              <a:t>9/24/2019</a:t>
            </a:fld>
            <a:endParaRPr lang="en-US" dirty="0">
              <a:solidFill>
                <a:srgbClr val="FFFFFF"/>
              </a:solidFill>
            </a:endParaRPr>
          </a:p>
        </p:txBody>
      </p:sp>
      <p:sp>
        <p:nvSpPr>
          <p:cNvPr id="5" name="Footer Placeholder 4"/>
          <p:cNvSpPr>
            <a:spLocks noGrp="1"/>
          </p:cNvSpPr>
          <p:nvPr>
            <p:ph type="ftr" sz="quarter" idx="12"/>
          </p:nvPr>
        </p:nvSpPr>
        <p:spPr/>
        <p:txBody>
          <a:bodyPr/>
          <a:lstStyle>
            <a:lvl1pPr>
              <a:defRPr>
                <a:solidFill>
                  <a:schemeClr val="bg1"/>
                </a:solidFill>
              </a:defRPr>
            </a:lvl1pPr>
          </a:lstStyle>
          <a:p>
            <a:r>
              <a:rPr lang="en-US" dirty="0" smtClean="0">
                <a:solidFill>
                  <a:srgbClr val="FFFFFF"/>
                </a:solidFill>
              </a:rPr>
              <a:t>Optional Tagline Goes Here </a:t>
            </a:r>
            <a:r>
              <a:rPr lang="en-US" dirty="0" smtClean="0">
                <a:solidFill>
                  <a:srgbClr val="78BE21"/>
                </a:solidFill>
              </a:rPr>
              <a:t>|</a:t>
            </a:r>
            <a:r>
              <a:rPr lang="en-US" dirty="0" smtClean="0">
                <a:solidFill>
                  <a:srgbClr val="FFFFFF"/>
                </a:solidFill>
              </a:rPr>
              <a:t>  mndot.gov/</a:t>
            </a:r>
            <a:endParaRPr lang="en-US" dirty="0">
              <a:solidFill>
                <a:srgbClr val="FFFFFF"/>
              </a:solidFill>
            </a:endParaRPr>
          </a:p>
        </p:txBody>
      </p:sp>
      <p:sp>
        <p:nvSpPr>
          <p:cNvPr id="4" name="Slide Number Placeholder 3"/>
          <p:cNvSpPr>
            <a:spLocks noGrp="1"/>
          </p:cNvSpPr>
          <p:nvPr>
            <p:ph type="sldNum" sz="quarter" idx="11"/>
          </p:nvPr>
        </p:nvSpPr>
        <p:spPr/>
        <p:txBody>
          <a:bodyPr/>
          <a:lstStyle>
            <a:lvl1pPr>
              <a:defRPr>
                <a:solidFill>
                  <a:schemeClr val="bg1"/>
                </a:solidFill>
              </a:defRPr>
            </a:lvl1pPr>
          </a:lstStyle>
          <a:p>
            <a:fld id="{48F63A3B-78C7-47BE-AE5E-E10140E04643}" type="slidenum">
              <a:rPr lang="en-US" smtClean="0">
                <a:solidFill>
                  <a:srgbClr val="FFFFFF"/>
                </a:solidFill>
              </a:rPr>
              <a:pPr/>
              <a:t>‹#›</a:t>
            </a:fld>
            <a:endParaRPr lang="en-US" dirty="0">
              <a:solidFill>
                <a:srgbClr val="FFFFFF"/>
              </a:solidFill>
            </a:endParaRPr>
          </a:p>
        </p:txBody>
      </p:sp>
      <p:sp>
        <p:nvSpPr>
          <p:cNvPr id="8" name="Rectangle 7"/>
          <p:cNvSpPr/>
          <p:nvPr userDrawn="1"/>
        </p:nvSpPr>
        <p:spPr>
          <a:xfrm>
            <a:off x="0" y="0"/>
            <a:ext cx="9144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pic>
        <p:nvPicPr>
          <p:cNvPr id="10" name="MN.IT Service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41264" y="630935"/>
            <a:ext cx="2893869" cy="457200"/>
          </a:xfrm>
          <a:prstGeom prst="rect">
            <a:avLst/>
          </a:prstGeom>
        </p:spPr>
      </p:pic>
    </p:spTree>
    <p:extLst>
      <p:ext uri="{BB962C8B-B14F-4D97-AF65-F5344CB8AC3E}">
        <p14:creationId xmlns:p14="http://schemas.microsoft.com/office/powerpoint/2010/main" val="4020828964"/>
      </p:ext>
    </p:extLst>
  </p:cSld>
  <p:clrMapOvr>
    <a:masterClrMapping/>
  </p:clrMapOvr>
  <p:timing>
    <p:tnLst>
      <p:par>
        <p:cTn id="1" dur="indefinite" restart="never" nodeType="tmRoot"/>
      </p:par>
    </p:tnLst>
  </p:timing>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2_Quote Solid Light Background">
    <p:bg>
      <p:bgPr>
        <a:solidFill>
          <a:srgbClr val="E8E8E8"/>
        </a:solidFill>
        <a:effectLst/>
      </p:bgPr>
    </p:bg>
    <p:spTree>
      <p:nvGrpSpPr>
        <p:cNvPr id="1" name=""/>
        <p:cNvGrpSpPr/>
        <p:nvPr/>
      </p:nvGrpSpPr>
      <p:grpSpPr>
        <a:xfrm>
          <a:off x="0" y="0"/>
          <a:ext cx="0" cy="0"/>
          <a:chOff x="0" y="0"/>
          <a:chExt cx="0" cy="0"/>
        </a:xfrm>
      </p:grpSpPr>
      <p:sp>
        <p:nvSpPr>
          <p:cNvPr id="7" name="Title 1"/>
          <p:cNvSpPr>
            <a:spLocks noGrp="1"/>
          </p:cNvSpPr>
          <p:nvPr>
            <p:ph type="title" hasCustomPrompt="1"/>
          </p:nvPr>
        </p:nvSpPr>
        <p:spPr>
          <a:xfrm>
            <a:off x="0" y="1651380"/>
            <a:ext cx="9144000" cy="1733266"/>
          </a:xfrm>
          <a:solidFill>
            <a:schemeClr val="tx1"/>
          </a:solidFill>
        </p:spPr>
        <p:txBody>
          <a:bodyPr>
            <a:noAutofit/>
          </a:bodyPr>
          <a:lstStyle>
            <a:lvl1pPr algn="ctr">
              <a:tabLst>
                <a:tab pos="2827735" algn="l"/>
              </a:tabLst>
              <a:defRPr sz="5250">
                <a:solidFill>
                  <a:schemeClr val="bg1"/>
                </a:solidFill>
              </a:defRPr>
            </a:lvl1pPr>
          </a:lstStyle>
          <a:p>
            <a:r>
              <a:rPr lang="en-US" dirty="0" smtClean="0"/>
              <a:t>Thank you!</a:t>
            </a:r>
            <a:endParaRPr lang="en-US" dirty="0"/>
          </a:p>
        </p:txBody>
      </p:sp>
      <p:sp>
        <p:nvSpPr>
          <p:cNvPr id="8" name="Text Placeholder 6"/>
          <p:cNvSpPr>
            <a:spLocks noGrp="1"/>
          </p:cNvSpPr>
          <p:nvPr>
            <p:ph type="body" sz="quarter" idx="13" hasCustomPrompt="1"/>
          </p:nvPr>
        </p:nvSpPr>
        <p:spPr>
          <a:xfrm>
            <a:off x="628650" y="3521123"/>
            <a:ext cx="7886700" cy="2681374"/>
          </a:xfrm>
        </p:spPr>
        <p:txBody>
          <a:bodyPr anchor="ctr"/>
          <a:lstStyle>
            <a:lvl1pPr marL="0" indent="0" algn="ctr">
              <a:lnSpc>
                <a:spcPct val="100000"/>
              </a:lnSpc>
              <a:spcBef>
                <a:spcPts val="0"/>
              </a:spcBef>
              <a:buNone/>
              <a:defRPr baseline="0">
                <a:solidFill>
                  <a:schemeClr val="tx1"/>
                </a:solidFill>
              </a:defRPr>
            </a:lvl1pPr>
          </a:lstStyle>
          <a:p>
            <a:pPr lvl="0"/>
            <a:r>
              <a:rPr lang="en-US" dirty="0" err="1" smtClean="0"/>
              <a:t>Firstname</a:t>
            </a:r>
            <a:r>
              <a:rPr lang="en-US" dirty="0" smtClean="0"/>
              <a:t> </a:t>
            </a:r>
            <a:r>
              <a:rPr lang="en-US" dirty="0" err="1" smtClean="0"/>
              <a:t>Lastname</a:t>
            </a:r>
            <a:endParaRPr lang="en-US" dirty="0" smtClean="0"/>
          </a:p>
          <a:p>
            <a:pPr lvl="0"/>
            <a:r>
              <a:rPr lang="en-US" dirty="0" smtClean="0"/>
              <a:t>firstname.lastname@state.mn.us</a:t>
            </a:r>
          </a:p>
          <a:p>
            <a:pPr lvl="0"/>
            <a:r>
              <a:rPr lang="en-US" dirty="0" smtClean="0"/>
              <a:t>555-555-5555</a:t>
            </a:r>
            <a:endParaRPr lang="en-US" dirty="0"/>
          </a:p>
        </p:txBody>
      </p:sp>
      <p:sp>
        <p:nvSpPr>
          <p:cNvPr id="3" name="Date Placeholder 2"/>
          <p:cNvSpPr>
            <a:spLocks noGrp="1"/>
          </p:cNvSpPr>
          <p:nvPr>
            <p:ph type="dt" sz="half" idx="10"/>
          </p:nvPr>
        </p:nvSpPr>
        <p:spPr/>
        <p:txBody>
          <a:bodyPr/>
          <a:lstStyle>
            <a:lvl1pPr>
              <a:defRPr>
                <a:solidFill>
                  <a:schemeClr val="tx2"/>
                </a:solidFill>
              </a:defRPr>
            </a:lvl1pPr>
          </a:lstStyle>
          <a:p>
            <a:fld id="{466A75E6-E45B-4C5D-981E-7C8ED0C72F5D}" type="datetime1">
              <a:rPr lang="en-US" smtClean="0">
                <a:solidFill>
                  <a:srgbClr val="000000"/>
                </a:solidFill>
              </a:rPr>
              <a:pPr/>
              <a:t>9/24/2019</a:t>
            </a:fld>
            <a:endParaRPr lang="en-US" dirty="0">
              <a:solidFill>
                <a:srgbClr val="000000"/>
              </a:solidFill>
            </a:endParaRPr>
          </a:p>
        </p:txBody>
      </p:sp>
      <p:sp>
        <p:nvSpPr>
          <p:cNvPr id="5" name="Footer Placeholder 4"/>
          <p:cNvSpPr>
            <a:spLocks noGrp="1"/>
          </p:cNvSpPr>
          <p:nvPr>
            <p:ph type="ftr" sz="quarter" idx="12"/>
          </p:nvPr>
        </p:nvSpPr>
        <p:spPr/>
        <p:txBody>
          <a:bodyPr/>
          <a:lstStyle>
            <a:lvl1pPr>
              <a:defRPr>
                <a:solidFill>
                  <a:schemeClr val="tx1"/>
                </a:solidFill>
              </a:defRPr>
            </a:lvl1pPr>
          </a:lstStyle>
          <a:p>
            <a:r>
              <a:rPr lang="en-US" dirty="0" smtClean="0">
                <a:solidFill>
                  <a:srgbClr val="000000"/>
                </a:solidFill>
              </a:rPr>
              <a:t>Optional Tagline Goes Here</a:t>
            </a:r>
            <a:r>
              <a:rPr lang="en-US" dirty="0" smtClean="0">
                <a:solidFill>
                  <a:srgbClr val="003865"/>
                </a:solidFill>
              </a:rPr>
              <a:t> |  mndot.gov/</a:t>
            </a:r>
            <a:endParaRPr lang="en-US" dirty="0">
              <a:solidFill>
                <a:srgbClr val="000000"/>
              </a:solidFill>
            </a:endParaRPr>
          </a:p>
        </p:txBody>
      </p:sp>
      <p:sp>
        <p:nvSpPr>
          <p:cNvPr id="4" name="Slide Number Placeholder 3"/>
          <p:cNvSpPr>
            <a:spLocks noGrp="1"/>
          </p:cNvSpPr>
          <p:nvPr>
            <p:ph type="sldNum" sz="quarter" idx="11"/>
          </p:nvPr>
        </p:nvSpPr>
        <p:spPr/>
        <p:txBody>
          <a:bodyPr/>
          <a:lstStyle>
            <a:lvl1pPr>
              <a:defRPr>
                <a:solidFill>
                  <a:schemeClr val="tx2"/>
                </a:solidFill>
              </a:defRPr>
            </a:lvl1pPr>
          </a:lstStyle>
          <a:p>
            <a:fld id="{48F63A3B-78C7-47BE-AE5E-E10140E04643}" type="slidenum">
              <a:rPr lang="en-US" smtClean="0">
                <a:solidFill>
                  <a:srgbClr val="000000"/>
                </a:solidFill>
              </a:rPr>
              <a:pPr/>
              <a:t>‹#›</a:t>
            </a:fld>
            <a:endParaRPr lang="en-US" dirty="0">
              <a:solidFill>
                <a:srgbClr val="000000"/>
              </a:solidFill>
            </a:endParaRPr>
          </a:p>
        </p:txBody>
      </p:sp>
      <p:sp>
        <p:nvSpPr>
          <p:cNvPr id="6" name="Rectangle 5"/>
          <p:cNvSpPr/>
          <p:nvPr userDrawn="1"/>
        </p:nvSpPr>
        <p:spPr>
          <a:xfrm>
            <a:off x="0" y="0"/>
            <a:ext cx="9144000" cy="16513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pic>
        <p:nvPicPr>
          <p:cNvPr id="11" name="MN.IT Service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41264" y="630936"/>
            <a:ext cx="2893869" cy="457200"/>
          </a:xfrm>
          <a:prstGeom prst="rect">
            <a:avLst/>
          </a:prstGeom>
        </p:spPr>
      </p:pic>
    </p:spTree>
    <p:extLst>
      <p:ext uri="{BB962C8B-B14F-4D97-AF65-F5344CB8AC3E}">
        <p14:creationId xmlns:p14="http://schemas.microsoft.com/office/powerpoint/2010/main" val="3246832424"/>
      </p:ext>
    </p:extLst>
  </p:cSld>
  <p:clrMapOvr>
    <a:masterClrMapping/>
  </p:clrMapOvr>
  <p:timing>
    <p:tnLst>
      <p:par>
        <p:cTn id="1" dur="indefinite" restart="never" nodeType="tmRoot"/>
      </p:par>
    </p:tnLst>
  </p:timing>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Title Slide (Logo Onl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0" y="4188565"/>
            <a:ext cx="9144000" cy="1199223"/>
          </a:xfrm>
          <a:solidFill>
            <a:schemeClr val="accent2"/>
          </a:solidFill>
        </p:spPr>
        <p:txBody>
          <a:bodyPr wrap="square" lIns="182880" tIns="91440" rIns="182880" bIns="91440" spcCol="0" anchor="ctr">
            <a:normAutofit/>
          </a:bodyPr>
          <a:lstStyle>
            <a:lvl1pPr algn="ctr">
              <a:lnSpc>
                <a:spcPct val="90000"/>
              </a:lnSpc>
              <a:defRPr sz="2700" baseline="0">
                <a:solidFill>
                  <a:schemeClr val="tx1"/>
                </a:solidFill>
              </a:defRPr>
            </a:lvl1pPr>
          </a:lstStyle>
          <a:p>
            <a:r>
              <a:rPr lang="en-US" dirty="0" smtClean="0"/>
              <a:t>Click to enter the slideshow title</a:t>
            </a:r>
            <a:endParaRPr lang="en-US" dirty="0"/>
          </a:p>
        </p:txBody>
      </p:sp>
      <p:sp>
        <p:nvSpPr>
          <p:cNvPr id="3" name="Rectangle 2"/>
          <p:cNvSpPr/>
          <p:nvPr userDrawn="1"/>
        </p:nvSpPr>
        <p:spPr>
          <a:xfrm>
            <a:off x="0" y="5387787"/>
            <a:ext cx="9144000" cy="14702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350" b="0">
              <a:solidFill>
                <a:srgbClr val="FFFFFF"/>
              </a:solidFill>
            </a:endParaRPr>
          </a:p>
        </p:txBody>
      </p:sp>
      <p:sp>
        <p:nvSpPr>
          <p:cNvPr id="12" name="Text Placeholder 10"/>
          <p:cNvSpPr>
            <a:spLocks noGrp="1"/>
          </p:cNvSpPr>
          <p:nvPr>
            <p:ph type="body" sz="quarter" idx="14" hasCustomPrompt="1"/>
          </p:nvPr>
        </p:nvSpPr>
        <p:spPr>
          <a:xfrm>
            <a:off x="2101851" y="5644884"/>
            <a:ext cx="4940300" cy="903062"/>
          </a:xfrm>
        </p:spPr>
        <p:txBody>
          <a:bodyPr>
            <a:normAutofit/>
          </a:bodyPr>
          <a:lstStyle>
            <a:lvl1pPr marL="0" indent="0" algn="ctr">
              <a:spcBef>
                <a:spcPts val="0"/>
              </a:spcBef>
              <a:spcAft>
                <a:spcPts val="750"/>
              </a:spcAft>
              <a:buNone/>
              <a:defRPr sz="1350" baseline="0"/>
            </a:lvl1pPr>
          </a:lstStyle>
          <a:p>
            <a:r>
              <a:rPr lang="en-US" sz="1350" dirty="0" err="1" smtClean="0"/>
              <a:t>Firstname</a:t>
            </a:r>
            <a:r>
              <a:rPr lang="en-US" sz="1350" dirty="0" smtClean="0"/>
              <a:t> </a:t>
            </a:r>
            <a:r>
              <a:rPr lang="en-US" sz="1350" dirty="0" err="1" smtClean="0"/>
              <a:t>Lastname</a:t>
            </a:r>
            <a:r>
              <a:rPr lang="en-US" sz="1350" dirty="0" smtClean="0"/>
              <a:t> | Job Title</a:t>
            </a:r>
          </a:p>
          <a:p>
            <a:r>
              <a:rPr lang="en-US" sz="1350" dirty="0" smtClean="0"/>
              <a:t>Date</a:t>
            </a:r>
            <a:endParaRPr lang="en-US" dirty="0"/>
          </a:p>
        </p:txBody>
      </p:sp>
      <p:sp>
        <p:nvSpPr>
          <p:cNvPr id="18" name="Date Placeholder 17"/>
          <p:cNvSpPr>
            <a:spLocks noGrp="1"/>
          </p:cNvSpPr>
          <p:nvPr>
            <p:ph type="dt" sz="half" idx="15"/>
          </p:nvPr>
        </p:nvSpPr>
        <p:spPr/>
        <p:txBody>
          <a:bodyPr/>
          <a:lstStyle/>
          <a:p>
            <a:fld id="{D7ED242C-24FB-43A0-BCB6-43756FC812F6}" type="datetime1">
              <a:rPr lang="en-US" smtClean="0">
                <a:solidFill>
                  <a:srgbClr val="000000"/>
                </a:solidFill>
              </a:rPr>
              <a:pPr/>
              <a:t>9/24/2019</a:t>
            </a:fld>
            <a:endParaRPr lang="en-US" dirty="0">
              <a:solidFill>
                <a:srgbClr val="000000"/>
              </a:solidFill>
            </a:endParaRPr>
          </a:p>
        </p:txBody>
      </p:sp>
      <p:sp>
        <p:nvSpPr>
          <p:cNvPr id="9"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r>
              <a:rPr lang="en-US" dirty="0" smtClean="0">
                <a:solidFill>
                  <a:srgbClr val="000000"/>
                </a:solidFill>
              </a:rPr>
              <a:t>Optional Tagline Goes Here </a:t>
            </a:r>
            <a:r>
              <a:rPr lang="en-US" dirty="0" smtClean="0">
                <a:solidFill>
                  <a:srgbClr val="003865"/>
                </a:solidFill>
              </a:rPr>
              <a:t>|</a:t>
            </a:r>
            <a:r>
              <a:rPr lang="en-US" dirty="0" smtClean="0">
                <a:solidFill>
                  <a:srgbClr val="000000"/>
                </a:solidFill>
              </a:rPr>
              <a:t> mndot.gov/</a:t>
            </a:r>
            <a:endParaRPr lang="en-US" dirty="0">
              <a:solidFill>
                <a:srgbClr val="000000"/>
              </a:solidFill>
            </a:endParaRPr>
          </a:p>
        </p:txBody>
      </p:sp>
      <p:sp>
        <p:nvSpPr>
          <p:cNvPr id="19" name="Slide Number Placeholder 18"/>
          <p:cNvSpPr>
            <a:spLocks noGrp="1"/>
          </p:cNvSpPr>
          <p:nvPr>
            <p:ph type="sldNum" sz="quarter" idx="16"/>
          </p:nvPr>
        </p:nvSpPr>
        <p:spPr/>
        <p:txBody>
          <a:bodyPr/>
          <a:lstStyle/>
          <a:p>
            <a:fld id="{48F63A3B-78C7-47BE-AE5E-E10140E04643}" type="slidenum">
              <a:rPr lang="en-US" smtClean="0">
                <a:solidFill>
                  <a:srgbClr val="000000"/>
                </a:solidFill>
              </a:rPr>
              <a:pPr/>
              <a:t>‹#›</a:t>
            </a:fld>
            <a:endParaRPr lang="en-US" dirty="0">
              <a:solidFill>
                <a:srgbClr val="000000"/>
              </a:solidFill>
            </a:endParaRPr>
          </a:p>
        </p:txBody>
      </p:sp>
      <p:pic>
        <p:nvPicPr>
          <p:cNvPr id="8" name="MN.IT Services Logo"/>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909637" y="1842964"/>
            <a:ext cx="5324726" cy="841248"/>
          </a:xfrm>
          <a:prstGeom prst="rect">
            <a:avLst/>
          </a:prstGeom>
        </p:spPr>
      </p:pic>
    </p:spTree>
    <p:extLst>
      <p:ext uri="{BB962C8B-B14F-4D97-AF65-F5344CB8AC3E}">
        <p14:creationId xmlns:p14="http://schemas.microsoft.com/office/powerpoint/2010/main" val="29948112"/>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2.xml"/><Relationship Id="rId18" Type="http://schemas.openxmlformats.org/officeDocument/2006/relationships/slideLayout" Target="../slideLayouts/slideLayout67.xml"/><Relationship Id="rId26" Type="http://schemas.openxmlformats.org/officeDocument/2006/relationships/slideLayout" Target="../slideLayouts/slideLayout75.xml"/><Relationship Id="rId39" Type="http://schemas.openxmlformats.org/officeDocument/2006/relationships/slideLayout" Target="../slideLayouts/slideLayout88.xml"/><Relationship Id="rId3" Type="http://schemas.openxmlformats.org/officeDocument/2006/relationships/slideLayout" Target="../slideLayouts/slideLayout52.xml"/><Relationship Id="rId21" Type="http://schemas.openxmlformats.org/officeDocument/2006/relationships/slideLayout" Target="../slideLayouts/slideLayout70.xml"/><Relationship Id="rId34" Type="http://schemas.openxmlformats.org/officeDocument/2006/relationships/slideLayout" Target="../slideLayouts/slideLayout83.xml"/><Relationship Id="rId42" Type="http://schemas.openxmlformats.org/officeDocument/2006/relationships/slideLayout" Target="../slideLayouts/slideLayout91.xml"/><Relationship Id="rId47" Type="http://schemas.openxmlformats.org/officeDocument/2006/relationships/slideLayout" Target="../slideLayouts/slideLayout96.xml"/><Relationship Id="rId50" Type="http://schemas.openxmlformats.org/officeDocument/2006/relationships/theme" Target="../theme/theme2.xml"/><Relationship Id="rId7" Type="http://schemas.openxmlformats.org/officeDocument/2006/relationships/slideLayout" Target="../slideLayouts/slideLayout56.xml"/><Relationship Id="rId12" Type="http://schemas.openxmlformats.org/officeDocument/2006/relationships/slideLayout" Target="../slideLayouts/slideLayout61.xml"/><Relationship Id="rId17" Type="http://schemas.openxmlformats.org/officeDocument/2006/relationships/slideLayout" Target="../slideLayouts/slideLayout66.xml"/><Relationship Id="rId25" Type="http://schemas.openxmlformats.org/officeDocument/2006/relationships/slideLayout" Target="../slideLayouts/slideLayout74.xml"/><Relationship Id="rId33" Type="http://schemas.openxmlformats.org/officeDocument/2006/relationships/slideLayout" Target="../slideLayouts/slideLayout82.xml"/><Relationship Id="rId38" Type="http://schemas.openxmlformats.org/officeDocument/2006/relationships/slideLayout" Target="../slideLayouts/slideLayout87.xml"/><Relationship Id="rId46" Type="http://schemas.openxmlformats.org/officeDocument/2006/relationships/slideLayout" Target="../slideLayouts/slideLayout95.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20" Type="http://schemas.openxmlformats.org/officeDocument/2006/relationships/slideLayout" Target="../slideLayouts/slideLayout69.xml"/><Relationship Id="rId29" Type="http://schemas.openxmlformats.org/officeDocument/2006/relationships/slideLayout" Target="../slideLayouts/slideLayout78.xml"/><Relationship Id="rId41" Type="http://schemas.openxmlformats.org/officeDocument/2006/relationships/slideLayout" Target="../slideLayouts/slideLayout90.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24" Type="http://schemas.openxmlformats.org/officeDocument/2006/relationships/slideLayout" Target="../slideLayouts/slideLayout73.xml"/><Relationship Id="rId32" Type="http://schemas.openxmlformats.org/officeDocument/2006/relationships/slideLayout" Target="../slideLayouts/slideLayout81.xml"/><Relationship Id="rId37" Type="http://schemas.openxmlformats.org/officeDocument/2006/relationships/slideLayout" Target="../slideLayouts/slideLayout86.xml"/><Relationship Id="rId40" Type="http://schemas.openxmlformats.org/officeDocument/2006/relationships/slideLayout" Target="../slideLayouts/slideLayout89.xml"/><Relationship Id="rId45" Type="http://schemas.openxmlformats.org/officeDocument/2006/relationships/slideLayout" Target="../slideLayouts/slideLayout94.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23" Type="http://schemas.openxmlformats.org/officeDocument/2006/relationships/slideLayout" Target="../slideLayouts/slideLayout72.xml"/><Relationship Id="rId28" Type="http://schemas.openxmlformats.org/officeDocument/2006/relationships/slideLayout" Target="../slideLayouts/slideLayout77.xml"/><Relationship Id="rId36" Type="http://schemas.openxmlformats.org/officeDocument/2006/relationships/slideLayout" Target="../slideLayouts/slideLayout85.xml"/><Relationship Id="rId49" Type="http://schemas.openxmlformats.org/officeDocument/2006/relationships/slideLayout" Target="../slideLayouts/slideLayout98.xml"/><Relationship Id="rId10" Type="http://schemas.openxmlformats.org/officeDocument/2006/relationships/slideLayout" Target="../slideLayouts/slideLayout59.xml"/><Relationship Id="rId19" Type="http://schemas.openxmlformats.org/officeDocument/2006/relationships/slideLayout" Target="../slideLayouts/slideLayout68.xml"/><Relationship Id="rId31" Type="http://schemas.openxmlformats.org/officeDocument/2006/relationships/slideLayout" Target="../slideLayouts/slideLayout80.xml"/><Relationship Id="rId44" Type="http://schemas.openxmlformats.org/officeDocument/2006/relationships/slideLayout" Target="../slideLayouts/slideLayout93.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 Id="rId22" Type="http://schemas.openxmlformats.org/officeDocument/2006/relationships/slideLayout" Target="../slideLayouts/slideLayout71.xml"/><Relationship Id="rId27" Type="http://schemas.openxmlformats.org/officeDocument/2006/relationships/slideLayout" Target="../slideLayouts/slideLayout76.xml"/><Relationship Id="rId30" Type="http://schemas.openxmlformats.org/officeDocument/2006/relationships/slideLayout" Target="../slideLayouts/slideLayout79.xml"/><Relationship Id="rId35" Type="http://schemas.openxmlformats.org/officeDocument/2006/relationships/slideLayout" Target="../slideLayouts/slideLayout84.xml"/><Relationship Id="rId43" Type="http://schemas.openxmlformats.org/officeDocument/2006/relationships/slideLayout" Target="../slideLayouts/slideLayout92.xml"/><Relationship Id="rId48" Type="http://schemas.openxmlformats.org/officeDocument/2006/relationships/slideLayout" Target="../slideLayouts/slideLayout97.xml"/><Relationship Id="rId8" Type="http://schemas.openxmlformats.org/officeDocument/2006/relationships/slideLayout" Target="../slideLayouts/slideLayout57.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11.xml"/><Relationship Id="rId18" Type="http://schemas.openxmlformats.org/officeDocument/2006/relationships/slideLayout" Target="../slideLayouts/slideLayout116.xml"/><Relationship Id="rId26" Type="http://schemas.openxmlformats.org/officeDocument/2006/relationships/slideLayout" Target="../slideLayouts/slideLayout124.xml"/><Relationship Id="rId39" Type="http://schemas.openxmlformats.org/officeDocument/2006/relationships/slideLayout" Target="../slideLayouts/slideLayout137.xml"/><Relationship Id="rId3" Type="http://schemas.openxmlformats.org/officeDocument/2006/relationships/slideLayout" Target="../slideLayouts/slideLayout101.xml"/><Relationship Id="rId21" Type="http://schemas.openxmlformats.org/officeDocument/2006/relationships/slideLayout" Target="../slideLayouts/slideLayout119.xml"/><Relationship Id="rId34" Type="http://schemas.openxmlformats.org/officeDocument/2006/relationships/slideLayout" Target="../slideLayouts/slideLayout132.xml"/><Relationship Id="rId42" Type="http://schemas.openxmlformats.org/officeDocument/2006/relationships/slideLayout" Target="../slideLayouts/slideLayout140.xml"/><Relationship Id="rId47" Type="http://schemas.openxmlformats.org/officeDocument/2006/relationships/slideLayout" Target="../slideLayouts/slideLayout145.xml"/><Relationship Id="rId50" Type="http://schemas.openxmlformats.org/officeDocument/2006/relationships/theme" Target="../theme/theme3.xml"/><Relationship Id="rId7" Type="http://schemas.openxmlformats.org/officeDocument/2006/relationships/slideLayout" Target="../slideLayouts/slideLayout105.xml"/><Relationship Id="rId12" Type="http://schemas.openxmlformats.org/officeDocument/2006/relationships/slideLayout" Target="../slideLayouts/slideLayout110.xml"/><Relationship Id="rId17" Type="http://schemas.openxmlformats.org/officeDocument/2006/relationships/slideLayout" Target="../slideLayouts/slideLayout115.xml"/><Relationship Id="rId25" Type="http://schemas.openxmlformats.org/officeDocument/2006/relationships/slideLayout" Target="../slideLayouts/slideLayout123.xml"/><Relationship Id="rId33" Type="http://schemas.openxmlformats.org/officeDocument/2006/relationships/slideLayout" Target="../slideLayouts/slideLayout131.xml"/><Relationship Id="rId38" Type="http://schemas.openxmlformats.org/officeDocument/2006/relationships/slideLayout" Target="../slideLayouts/slideLayout136.xml"/><Relationship Id="rId46" Type="http://schemas.openxmlformats.org/officeDocument/2006/relationships/slideLayout" Target="../slideLayouts/slideLayout144.xml"/><Relationship Id="rId2" Type="http://schemas.openxmlformats.org/officeDocument/2006/relationships/slideLayout" Target="../slideLayouts/slideLayout100.xml"/><Relationship Id="rId16" Type="http://schemas.openxmlformats.org/officeDocument/2006/relationships/slideLayout" Target="../slideLayouts/slideLayout114.xml"/><Relationship Id="rId20" Type="http://schemas.openxmlformats.org/officeDocument/2006/relationships/slideLayout" Target="../slideLayouts/slideLayout118.xml"/><Relationship Id="rId29" Type="http://schemas.openxmlformats.org/officeDocument/2006/relationships/slideLayout" Target="../slideLayouts/slideLayout127.xml"/><Relationship Id="rId41" Type="http://schemas.openxmlformats.org/officeDocument/2006/relationships/slideLayout" Target="../slideLayouts/slideLayout139.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24" Type="http://schemas.openxmlformats.org/officeDocument/2006/relationships/slideLayout" Target="../slideLayouts/slideLayout122.xml"/><Relationship Id="rId32" Type="http://schemas.openxmlformats.org/officeDocument/2006/relationships/slideLayout" Target="../slideLayouts/slideLayout130.xml"/><Relationship Id="rId37" Type="http://schemas.openxmlformats.org/officeDocument/2006/relationships/slideLayout" Target="../slideLayouts/slideLayout135.xml"/><Relationship Id="rId40" Type="http://schemas.openxmlformats.org/officeDocument/2006/relationships/slideLayout" Target="../slideLayouts/slideLayout138.xml"/><Relationship Id="rId45" Type="http://schemas.openxmlformats.org/officeDocument/2006/relationships/slideLayout" Target="../slideLayouts/slideLayout143.xml"/><Relationship Id="rId5" Type="http://schemas.openxmlformats.org/officeDocument/2006/relationships/slideLayout" Target="../slideLayouts/slideLayout103.xml"/><Relationship Id="rId15" Type="http://schemas.openxmlformats.org/officeDocument/2006/relationships/slideLayout" Target="../slideLayouts/slideLayout113.xml"/><Relationship Id="rId23" Type="http://schemas.openxmlformats.org/officeDocument/2006/relationships/slideLayout" Target="../slideLayouts/slideLayout121.xml"/><Relationship Id="rId28" Type="http://schemas.openxmlformats.org/officeDocument/2006/relationships/slideLayout" Target="../slideLayouts/slideLayout126.xml"/><Relationship Id="rId36" Type="http://schemas.openxmlformats.org/officeDocument/2006/relationships/slideLayout" Target="../slideLayouts/slideLayout134.xml"/><Relationship Id="rId49" Type="http://schemas.openxmlformats.org/officeDocument/2006/relationships/slideLayout" Target="../slideLayouts/slideLayout147.xml"/><Relationship Id="rId10" Type="http://schemas.openxmlformats.org/officeDocument/2006/relationships/slideLayout" Target="../slideLayouts/slideLayout108.xml"/><Relationship Id="rId19" Type="http://schemas.openxmlformats.org/officeDocument/2006/relationships/slideLayout" Target="../slideLayouts/slideLayout117.xml"/><Relationship Id="rId31" Type="http://schemas.openxmlformats.org/officeDocument/2006/relationships/slideLayout" Target="../slideLayouts/slideLayout129.xml"/><Relationship Id="rId44" Type="http://schemas.openxmlformats.org/officeDocument/2006/relationships/slideLayout" Target="../slideLayouts/slideLayout142.xml"/><Relationship Id="rId4" Type="http://schemas.openxmlformats.org/officeDocument/2006/relationships/slideLayout" Target="../slideLayouts/slideLayout102.xml"/><Relationship Id="rId9" Type="http://schemas.openxmlformats.org/officeDocument/2006/relationships/slideLayout" Target="../slideLayouts/slideLayout107.xml"/><Relationship Id="rId14" Type="http://schemas.openxmlformats.org/officeDocument/2006/relationships/slideLayout" Target="../slideLayouts/slideLayout112.xml"/><Relationship Id="rId22" Type="http://schemas.openxmlformats.org/officeDocument/2006/relationships/slideLayout" Target="../slideLayouts/slideLayout120.xml"/><Relationship Id="rId27" Type="http://schemas.openxmlformats.org/officeDocument/2006/relationships/slideLayout" Target="../slideLayouts/slideLayout125.xml"/><Relationship Id="rId30" Type="http://schemas.openxmlformats.org/officeDocument/2006/relationships/slideLayout" Target="../slideLayouts/slideLayout128.xml"/><Relationship Id="rId35" Type="http://schemas.openxmlformats.org/officeDocument/2006/relationships/slideLayout" Target="../slideLayouts/slideLayout133.xml"/><Relationship Id="rId43" Type="http://schemas.openxmlformats.org/officeDocument/2006/relationships/slideLayout" Target="../slideLayouts/slideLayout141.xml"/><Relationship Id="rId48" Type="http://schemas.openxmlformats.org/officeDocument/2006/relationships/slideLayout" Target="../slideLayouts/slideLayout146.xml"/><Relationship Id="rId8" Type="http://schemas.openxmlformats.org/officeDocument/2006/relationships/slideLayout" Target="../slideLayouts/slideLayout10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28650" y="6356351"/>
            <a:ext cx="1018943" cy="365125"/>
          </a:xfrm>
          <a:prstGeom prst="rect">
            <a:avLst/>
          </a:prstGeom>
        </p:spPr>
        <p:txBody>
          <a:bodyPr vert="horz" lIns="91440" tIns="45720" rIns="91440" bIns="45720" rtlCol="0" anchor="ctr"/>
          <a:lstStyle>
            <a:lvl1pPr algn="l">
              <a:defRPr sz="900">
                <a:solidFill>
                  <a:schemeClr val="tx2"/>
                </a:solidFill>
              </a:defRPr>
            </a:lvl1pPr>
          </a:lstStyle>
          <a:p>
            <a:pPr fontAlgn="auto">
              <a:spcBef>
                <a:spcPts val="0"/>
              </a:spcBef>
              <a:spcAft>
                <a:spcPts val="0"/>
              </a:spcAft>
            </a:pPr>
            <a:fld id="{068C556E-7101-4471-A958-3911E20944AB}" type="datetime1">
              <a:rPr lang="en-US" b="0" smtClean="0">
                <a:solidFill>
                  <a:srgbClr val="000000"/>
                </a:solidFill>
                <a:latin typeface="Calibri"/>
              </a:rPr>
              <a:pPr fontAlgn="auto">
                <a:spcBef>
                  <a:spcPts val="0"/>
                </a:spcBef>
                <a:spcAft>
                  <a:spcPts val="0"/>
                </a:spcAft>
              </a:pPr>
              <a:t>9/24/2019</a:t>
            </a:fld>
            <a:endParaRPr lang="en-US" b="0" dirty="0">
              <a:solidFill>
                <a:srgbClr val="000000"/>
              </a:solidFill>
              <a:latin typeface="Calibri"/>
            </a:endParaRPr>
          </a:p>
        </p:txBody>
      </p:sp>
      <p:sp>
        <p:nvSpPr>
          <p:cNvPr id="12"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pPr fontAlgn="auto">
              <a:spcBef>
                <a:spcPts val="0"/>
              </a:spcBef>
              <a:spcAft>
                <a:spcPts val="0"/>
              </a:spcAft>
            </a:pPr>
            <a:r>
              <a:rPr lang="en-US" b="0" smtClean="0">
                <a:solidFill>
                  <a:srgbClr val="000000"/>
                </a:solidFill>
                <a:latin typeface="Calibri"/>
              </a:rPr>
              <a:t>Optional Tagline Goes Here </a:t>
            </a:r>
            <a:r>
              <a:rPr lang="en-US" b="0" smtClean="0">
                <a:solidFill>
                  <a:srgbClr val="003865"/>
                </a:solidFill>
                <a:latin typeface="Calibri"/>
              </a:rPr>
              <a:t>|</a:t>
            </a:r>
            <a:r>
              <a:rPr lang="en-US" b="0" smtClean="0">
                <a:solidFill>
                  <a:srgbClr val="000000"/>
                </a:solidFill>
                <a:latin typeface="Calibri"/>
              </a:rPr>
              <a:t> mn.gov/websiteurl</a:t>
            </a:r>
            <a:endParaRPr lang="en-US" b="0" dirty="0">
              <a:solidFill>
                <a:srgbClr val="000000"/>
              </a:solidFill>
              <a:latin typeface="Calibri"/>
            </a:endParaRPr>
          </a:p>
        </p:txBody>
      </p:sp>
      <p:sp>
        <p:nvSpPr>
          <p:cNvPr id="6" name="Slide Number Placeholder 5"/>
          <p:cNvSpPr>
            <a:spLocks noGrp="1"/>
          </p:cNvSpPr>
          <p:nvPr>
            <p:ph type="sldNum" sz="quarter" idx="4"/>
          </p:nvPr>
        </p:nvSpPr>
        <p:spPr>
          <a:xfrm>
            <a:off x="7418349" y="6356351"/>
            <a:ext cx="1097001" cy="365125"/>
          </a:xfrm>
          <a:prstGeom prst="rect">
            <a:avLst/>
          </a:prstGeom>
        </p:spPr>
        <p:txBody>
          <a:bodyPr vert="horz" lIns="91440" tIns="45720" rIns="91440" bIns="45720" rtlCol="0" anchor="ctr"/>
          <a:lstStyle>
            <a:lvl1pPr algn="r">
              <a:defRPr sz="900">
                <a:solidFill>
                  <a:schemeClr val="tx2"/>
                </a:solidFill>
              </a:defRPr>
            </a:lvl1pPr>
          </a:lstStyle>
          <a:p>
            <a:pPr fontAlgn="auto">
              <a:spcBef>
                <a:spcPts val="0"/>
              </a:spcBef>
              <a:spcAft>
                <a:spcPts val="0"/>
              </a:spcAft>
            </a:pPr>
            <a:fld id="{48F63A3B-78C7-47BE-AE5E-E10140E04643}" type="slidenum">
              <a:rPr lang="en-US" b="0" smtClean="0">
                <a:solidFill>
                  <a:srgbClr val="000000"/>
                </a:solidFill>
                <a:latin typeface="Calibri"/>
              </a:rPr>
              <a:pPr fontAlgn="auto">
                <a:spcBef>
                  <a:spcPts val="0"/>
                </a:spcBef>
                <a:spcAft>
                  <a:spcPts val="0"/>
                </a:spcAft>
              </a:pPr>
              <a:t>‹#›</a:t>
            </a:fld>
            <a:endParaRPr lang="en-US" b="0" dirty="0">
              <a:solidFill>
                <a:srgbClr val="000000"/>
              </a:solidFill>
              <a:latin typeface="Calibri"/>
            </a:endParaRPr>
          </a:p>
        </p:txBody>
      </p:sp>
    </p:spTree>
    <p:extLst>
      <p:ext uri="{BB962C8B-B14F-4D97-AF65-F5344CB8AC3E}">
        <p14:creationId xmlns:p14="http://schemas.microsoft.com/office/powerpoint/2010/main" val="291991062"/>
      </p:ext>
    </p:extLst>
  </p:cSld>
  <p:clrMap bg1="lt1" tx1="dk1" bg2="lt2" tx2="dk2" accent1="accent1" accent2="accent2" accent3="accent3" accent4="accent4" accent5="accent5" accent6="accent6" hlink="hlink" folHlink="folHlink"/>
  <p:sldLayoutIdLst>
    <p:sldLayoutId id="214748370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715" r:id="rId12"/>
    <p:sldLayoutId id="2147483716" r:id="rId13"/>
    <p:sldLayoutId id="2147483717" r:id="rId14"/>
    <p:sldLayoutId id="2147483718" r:id="rId15"/>
    <p:sldLayoutId id="2147483719" r:id="rId16"/>
    <p:sldLayoutId id="2147483720" r:id="rId17"/>
    <p:sldLayoutId id="2147483721" r:id="rId18"/>
    <p:sldLayoutId id="2147483722" r:id="rId19"/>
    <p:sldLayoutId id="2147483723" r:id="rId20"/>
    <p:sldLayoutId id="2147483724" r:id="rId21"/>
    <p:sldLayoutId id="2147483725" r:id="rId22"/>
    <p:sldLayoutId id="2147483726" r:id="rId23"/>
    <p:sldLayoutId id="2147483727" r:id="rId24"/>
    <p:sldLayoutId id="2147483728" r:id="rId25"/>
    <p:sldLayoutId id="2147483729" r:id="rId26"/>
    <p:sldLayoutId id="2147483730" r:id="rId27"/>
    <p:sldLayoutId id="2147483731" r:id="rId28"/>
    <p:sldLayoutId id="2147483732" r:id="rId29"/>
    <p:sldLayoutId id="2147483733" r:id="rId30"/>
    <p:sldLayoutId id="2147483734" r:id="rId31"/>
    <p:sldLayoutId id="2147483735" r:id="rId32"/>
    <p:sldLayoutId id="2147483736" r:id="rId33"/>
    <p:sldLayoutId id="2147483737" r:id="rId34"/>
    <p:sldLayoutId id="2147483738" r:id="rId35"/>
    <p:sldLayoutId id="2147483739" r:id="rId36"/>
    <p:sldLayoutId id="2147483740" r:id="rId37"/>
    <p:sldLayoutId id="2147483741" r:id="rId38"/>
    <p:sldLayoutId id="2147483742" r:id="rId39"/>
    <p:sldLayoutId id="2147483743" r:id="rId40"/>
    <p:sldLayoutId id="2147483744" r:id="rId41"/>
    <p:sldLayoutId id="2147483745" r:id="rId42"/>
    <p:sldLayoutId id="2147483746" r:id="rId43"/>
    <p:sldLayoutId id="2147483747" r:id="rId44"/>
    <p:sldLayoutId id="2147483748" r:id="rId45"/>
    <p:sldLayoutId id="2147483749" r:id="rId46"/>
    <p:sldLayoutId id="2147483750" r:id="rId47"/>
    <p:sldLayoutId id="2147483751" r:id="rId48"/>
    <p:sldLayoutId id="2147483752" r:id="rId49"/>
  </p:sldLayoutIdLst>
  <p:timing>
    <p:tnLst>
      <p:par>
        <p:cTn id="1" dur="indefinite" restart="never" nodeType="tmRoot"/>
      </p:par>
    </p:tnLst>
  </p:timing>
  <p:hf hd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100000"/>
        </a:lnSpc>
        <a:spcBef>
          <a:spcPts val="750"/>
        </a:spcBef>
        <a:spcAft>
          <a:spcPts val="750"/>
        </a:spcAft>
        <a:buClr>
          <a:schemeClr val="accent1"/>
        </a:buClr>
        <a:buFont typeface="Arial" panose="020B0604020202020204" pitchFamily="34" charset="0"/>
        <a:buChar char="•"/>
        <a:defRPr sz="1875" kern="1200">
          <a:solidFill>
            <a:schemeClr val="tx1"/>
          </a:solidFill>
          <a:latin typeface="+mn-lt"/>
          <a:ea typeface="+mn-ea"/>
          <a:cs typeface="+mn-cs"/>
        </a:defRPr>
      </a:lvl1pPr>
      <a:lvl2pPr marL="5143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1575" kern="1200">
          <a:solidFill>
            <a:schemeClr val="tx1"/>
          </a:solidFill>
          <a:latin typeface="+mn-lt"/>
          <a:ea typeface="+mn-ea"/>
          <a:cs typeface="+mn-cs"/>
        </a:defRPr>
      </a:lvl2pPr>
      <a:lvl3pPr marL="8572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1275" kern="1200">
          <a:solidFill>
            <a:schemeClr val="tx1"/>
          </a:solidFill>
          <a:latin typeface="+mn-lt"/>
          <a:ea typeface="+mn-ea"/>
          <a:cs typeface="+mn-cs"/>
        </a:defRPr>
      </a:lvl3pPr>
      <a:lvl4pPr marL="12001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1275" kern="1200">
          <a:solidFill>
            <a:schemeClr val="tx1"/>
          </a:solidFill>
          <a:latin typeface="+mn-lt"/>
          <a:ea typeface="+mn-ea"/>
          <a:cs typeface="+mn-cs"/>
        </a:defRPr>
      </a:lvl4pPr>
      <a:lvl5pPr marL="15430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1275"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28650" y="6356351"/>
            <a:ext cx="1018943" cy="365125"/>
          </a:xfrm>
          <a:prstGeom prst="rect">
            <a:avLst/>
          </a:prstGeom>
        </p:spPr>
        <p:txBody>
          <a:bodyPr vert="horz" lIns="91440" tIns="45720" rIns="91440" bIns="45720" rtlCol="0" anchor="ctr"/>
          <a:lstStyle>
            <a:lvl1pPr algn="l">
              <a:defRPr sz="900">
                <a:solidFill>
                  <a:schemeClr val="tx2"/>
                </a:solidFill>
              </a:defRPr>
            </a:lvl1pPr>
          </a:lstStyle>
          <a:p>
            <a:pPr fontAlgn="auto">
              <a:spcBef>
                <a:spcPts val="0"/>
              </a:spcBef>
              <a:spcAft>
                <a:spcPts val="0"/>
              </a:spcAft>
            </a:pPr>
            <a:fld id="{068C556E-7101-4471-A958-3911E20944AB}" type="datetime1">
              <a:rPr lang="en-US" b="0" smtClean="0">
                <a:solidFill>
                  <a:srgbClr val="000000"/>
                </a:solidFill>
                <a:latin typeface="Calibri"/>
              </a:rPr>
              <a:pPr fontAlgn="auto">
                <a:spcBef>
                  <a:spcPts val="0"/>
                </a:spcBef>
                <a:spcAft>
                  <a:spcPts val="0"/>
                </a:spcAft>
              </a:pPr>
              <a:t>9/24/2019</a:t>
            </a:fld>
            <a:endParaRPr lang="en-US" b="0" dirty="0">
              <a:solidFill>
                <a:srgbClr val="000000"/>
              </a:solidFill>
              <a:latin typeface="Calibri"/>
            </a:endParaRPr>
          </a:p>
        </p:txBody>
      </p:sp>
      <p:sp>
        <p:nvSpPr>
          <p:cNvPr id="12"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pPr fontAlgn="auto">
              <a:spcBef>
                <a:spcPts val="0"/>
              </a:spcBef>
              <a:spcAft>
                <a:spcPts val="0"/>
              </a:spcAft>
            </a:pPr>
            <a:r>
              <a:rPr lang="en-US" b="0" smtClean="0">
                <a:solidFill>
                  <a:srgbClr val="000000"/>
                </a:solidFill>
                <a:latin typeface="Calibri"/>
              </a:rPr>
              <a:t>Optional Tagline Goes Here </a:t>
            </a:r>
            <a:r>
              <a:rPr lang="en-US" b="0" smtClean="0">
                <a:solidFill>
                  <a:srgbClr val="003865"/>
                </a:solidFill>
                <a:latin typeface="Calibri"/>
              </a:rPr>
              <a:t>|</a:t>
            </a:r>
            <a:r>
              <a:rPr lang="en-US" b="0" smtClean="0">
                <a:solidFill>
                  <a:srgbClr val="000000"/>
                </a:solidFill>
                <a:latin typeface="Calibri"/>
              </a:rPr>
              <a:t> mn.gov/websiteurl</a:t>
            </a:r>
            <a:endParaRPr lang="en-US" b="0" dirty="0">
              <a:solidFill>
                <a:srgbClr val="000000"/>
              </a:solidFill>
              <a:latin typeface="Calibri"/>
            </a:endParaRPr>
          </a:p>
        </p:txBody>
      </p:sp>
      <p:sp>
        <p:nvSpPr>
          <p:cNvPr id="6" name="Slide Number Placeholder 5"/>
          <p:cNvSpPr>
            <a:spLocks noGrp="1"/>
          </p:cNvSpPr>
          <p:nvPr>
            <p:ph type="sldNum" sz="quarter" idx="4"/>
          </p:nvPr>
        </p:nvSpPr>
        <p:spPr>
          <a:xfrm>
            <a:off x="7418349" y="6356351"/>
            <a:ext cx="1097001" cy="365125"/>
          </a:xfrm>
          <a:prstGeom prst="rect">
            <a:avLst/>
          </a:prstGeom>
        </p:spPr>
        <p:txBody>
          <a:bodyPr vert="horz" lIns="91440" tIns="45720" rIns="91440" bIns="45720" rtlCol="0" anchor="ctr"/>
          <a:lstStyle>
            <a:lvl1pPr algn="r">
              <a:defRPr sz="900">
                <a:solidFill>
                  <a:schemeClr val="tx2"/>
                </a:solidFill>
              </a:defRPr>
            </a:lvl1pPr>
          </a:lstStyle>
          <a:p>
            <a:pPr fontAlgn="auto">
              <a:spcBef>
                <a:spcPts val="0"/>
              </a:spcBef>
              <a:spcAft>
                <a:spcPts val="0"/>
              </a:spcAft>
            </a:pPr>
            <a:fld id="{48F63A3B-78C7-47BE-AE5E-E10140E04643}" type="slidenum">
              <a:rPr lang="en-US" b="0" smtClean="0">
                <a:solidFill>
                  <a:srgbClr val="000000"/>
                </a:solidFill>
                <a:latin typeface="Calibri"/>
              </a:rPr>
              <a:pPr fontAlgn="auto">
                <a:spcBef>
                  <a:spcPts val="0"/>
                </a:spcBef>
                <a:spcAft>
                  <a:spcPts val="0"/>
                </a:spcAft>
              </a:pPr>
              <a:t>‹#›</a:t>
            </a:fld>
            <a:endParaRPr lang="en-US" b="0" dirty="0">
              <a:solidFill>
                <a:srgbClr val="000000"/>
              </a:solidFill>
              <a:latin typeface="Calibri"/>
            </a:endParaRPr>
          </a:p>
        </p:txBody>
      </p:sp>
    </p:spTree>
    <p:extLst>
      <p:ext uri="{BB962C8B-B14F-4D97-AF65-F5344CB8AC3E}">
        <p14:creationId xmlns:p14="http://schemas.microsoft.com/office/powerpoint/2010/main" val="1527459018"/>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 id="2147483767" r:id="rId14"/>
    <p:sldLayoutId id="2147483768" r:id="rId15"/>
    <p:sldLayoutId id="2147483769" r:id="rId16"/>
    <p:sldLayoutId id="2147483770" r:id="rId17"/>
    <p:sldLayoutId id="2147483771" r:id="rId18"/>
    <p:sldLayoutId id="2147483772" r:id="rId19"/>
    <p:sldLayoutId id="2147483773" r:id="rId20"/>
    <p:sldLayoutId id="2147483774" r:id="rId21"/>
    <p:sldLayoutId id="2147483775" r:id="rId22"/>
    <p:sldLayoutId id="2147483776" r:id="rId23"/>
    <p:sldLayoutId id="2147483777" r:id="rId24"/>
    <p:sldLayoutId id="2147483778" r:id="rId25"/>
    <p:sldLayoutId id="2147483779" r:id="rId26"/>
    <p:sldLayoutId id="2147483780" r:id="rId27"/>
    <p:sldLayoutId id="2147483781" r:id="rId28"/>
    <p:sldLayoutId id="2147483782" r:id="rId29"/>
    <p:sldLayoutId id="2147483783" r:id="rId30"/>
    <p:sldLayoutId id="2147483784" r:id="rId31"/>
    <p:sldLayoutId id="2147483785" r:id="rId32"/>
    <p:sldLayoutId id="2147483786" r:id="rId33"/>
    <p:sldLayoutId id="2147483787" r:id="rId34"/>
    <p:sldLayoutId id="2147483788" r:id="rId35"/>
    <p:sldLayoutId id="2147483789" r:id="rId36"/>
    <p:sldLayoutId id="2147483790" r:id="rId37"/>
    <p:sldLayoutId id="2147483791" r:id="rId38"/>
    <p:sldLayoutId id="2147483792" r:id="rId39"/>
    <p:sldLayoutId id="2147483793" r:id="rId40"/>
    <p:sldLayoutId id="2147483794" r:id="rId41"/>
    <p:sldLayoutId id="2147483795" r:id="rId42"/>
    <p:sldLayoutId id="2147483796" r:id="rId43"/>
    <p:sldLayoutId id="2147483797" r:id="rId44"/>
    <p:sldLayoutId id="2147483798" r:id="rId45"/>
    <p:sldLayoutId id="2147483799" r:id="rId46"/>
    <p:sldLayoutId id="2147483800" r:id="rId47"/>
    <p:sldLayoutId id="2147483801" r:id="rId48"/>
    <p:sldLayoutId id="2147483802" r:id="rId49"/>
  </p:sldLayoutIdLst>
  <p:timing>
    <p:tnLst>
      <p:par>
        <p:cTn id="1" dur="indefinite" restart="never" nodeType="tmRoot"/>
      </p:par>
    </p:tnLst>
  </p:timing>
  <p:hf hd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100000"/>
        </a:lnSpc>
        <a:spcBef>
          <a:spcPts val="750"/>
        </a:spcBef>
        <a:spcAft>
          <a:spcPts val="750"/>
        </a:spcAft>
        <a:buClr>
          <a:schemeClr val="accent1"/>
        </a:buClr>
        <a:buFont typeface="Arial" panose="020B0604020202020204" pitchFamily="34" charset="0"/>
        <a:buChar char="•"/>
        <a:defRPr sz="1875" kern="1200">
          <a:solidFill>
            <a:schemeClr val="tx1"/>
          </a:solidFill>
          <a:latin typeface="+mn-lt"/>
          <a:ea typeface="+mn-ea"/>
          <a:cs typeface="+mn-cs"/>
        </a:defRPr>
      </a:lvl1pPr>
      <a:lvl2pPr marL="5143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1575" kern="1200">
          <a:solidFill>
            <a:schemeClr val="tx1"/>
          </a:solidFill>
          <a:latin typeface="+mn-lt"/>
          <a:ea typeface="+mn-ea"/>
          <a:cs typeface="+mn-cs"/>
        </a:defRPr>
      </a:lvl2pPr>
      <a:lvl3pPr marL="8572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1275" kern="1200">
          <a:solidFill>
            <a:schemeClr val="tx1"/>
          </a:solidFill>
          <a:latin typeface="+mn-lt"/>
          <a:ea typeface="+mn-ea"/>
          <a:cs typeface="+mn-cs"/>
        </a:defRPr>
      </a:lvl3pPr>
      <a:lvl4pPr marL="12001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1275" kern="1200">
          <a:solidFill>
            <a:schemeClr val="tx1"/>
          </a:solidFill>
          <a:latin typeface="+mn-lt"/>
          <a:ea typeface="+mn-ea"/>
          <a:cs typeface="+mn-cs"/>
        </a:defRPr>
      </a:lvl4pPr>
      <a:lvl5pPr marL="15430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1275"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28650" y="6356351"/>
            <a:ext cx="1018943" cy="365125"/>
          </a:xfrm>
          <a:prstGeom prst="rect">
            <a:avLst/>
          </a:prstGeom>
        </p:spPr>
        <p:txBody>
          <a:bodyPr vert="horz" lIns="91440" tIns="45720" rIns="91440" bIns="45720" rtlCol="0" anchor="ctr"/>
          <a:lstStyle>
            <a:lvl1pPr algn="l">
              <a:defRPr sz="900">
                <a:solidFill>
                  <a:schemeClr val="tx2"/>
                </a:solidFill>
              </a:defRPr>
            </a:lvl1pPr>
          </a:lstStyle>
          <a:p>
            <a:pPr fontAlgn="auto">
              <a:spcBef>
                <a:spcPts val="0"/>
              </a:spcBef>
              <a:spcAft>
                <a:spcPts val="0"/>
              </a:spcAft>
            </a:pPr>
            <a:fld id="{068C556E-7101-4471-A958-3911E20944AB}" type="datetime1">
              <a:rPr lang="en-US" b="0" smtClean="0">
                <a:solidFill>
                  <a:srgbClr val="000000"/>
                </a:solidFill>
                <a:latin typeface="Calibri"/>
              </a:rPr>
              <a:pPr fontAlgn="auto">
                <a:spcBef>
                  <a:spcPts val="0"/>
                </a:spcBef>
                <a:spcAft>
                  <a:spcPts val="0"/>
                </a:spcAft>
              </a:pPr>
              <a:t>9/24/2019</a:t>
            </a:fld>
            <a:endParaRPr lang="en-US" b="0" dirty="0">
              <a:solidFill>
                <a:srgbClr val="000000"/>
              </a:solidFill>
              <a:latin typeface="Calibri"/>
            </a:endParaRPr>
          </a:p>
        </p:txBody>
      </p:sp>
      <p:sp>
        <p:nvSpPr>
          <p:cNvPr id="12" name="Footer Placeholder 4"/>
          <p:cNvSpPr>
            <a:spLocks noGrp="1"/>
          </p:cNvSpPr>
          <p:nvPr>
            <p:ph type="ftr" sz="quarter" idx="3"/>
          </p:nvPr>
        </p:nvSpPr>
        <p:spPr>
          <a:xfrm>
            <a:off x="2476633" y="6356350"/>
            <a:ext cx="4190735" cy="365125"/>
          </a:xfrm>
          <a:prstGeom prst="rect">
            <a:avLst/>
          </a:prstGeom>
        </p:spPr>
        <p:txBody>
          <a:bodyPr anchor="ctr"/>
          <a:lstStyle>
            <a:lvl1pPr algn="ctr">
              <a:defRPr sz="900">
                <a:solidFill>
                  <a:schemeClr val="tx2"/>
                </a:solidFill>
              </a:defRPr>
            </a:lvl1pPr>
          </a:lstStyle>
          <a:p>
            <a:pPr fontAlgn="auto">
              <a:spcBef>
                <a:spcPts val="0"/>
              </a:spcBef>
              <a:spcAft>
                <a:spcPts val="0"/>
              </a:spcAft>
            </a:pPr>
            <a:r>
              <a:rPr lang="en-US" b="0" smtClean="0">
                <a:solidFill>
                  <a:srgbClr val="000000"/>
                </a:solidFill>
                <a:latin typeface="Calibri"/>
              </a:rPr>
              <a:t>Optional Tagline Goes Here </a:t>
            </a:r>
            <a:r>
              <a:rPr lang="en-US" b="0" smtClean="0">
                <a:solidFill>
                  <a:srgbClr val="003865"/>
                </a:solidFill>
                <a:latin typeface="Calibri"/>
              </a:rPr>
              <a:t>|</a:t>
            </a:r>
            <a:r>
              <a:rPr lang="en-US" b="0" smtClean="0">
                <a:solidFill>
                  <a:srgbClr val="000000"/>
                </a:solidFill>
                <a:latin typeface="Calibri"/>
              </a:rPr>
              <a:t> mn.gov/websiteurl</a:t>
            </a:r>
            <a:endParaRPr lang="en-US" b="0" dirty="0">
              <a:solidFill>
                <a:srgbClr val="000000"/>
              </a:solidFill>
              <a:latin typeface="Calibri"/>
            </a:endParaRPr>
          </a:p>
        </p:txBody>
      </p:sp>
      <p:sp>
        <p:nvSpPr>
          <p:cNvPr id="6" name="Slide Number Placeholder 5"/>
          <p:cNvSpPr>
            <a:spLocks noGrp="1"/>
          </p:cNvSpPr>
          <p:nvPr>
            <p:ph type="sldNum" sz="quarter" idx="4"/>
          </p:nvPr>
        </p:nvSpPr>
        <p:spPr>
          <a:xfrm>
            <a:off x="7418349" y="6356351"/>
            <a:ext cx="1097001" cy="365125"/>
          </a:xfrm>
          <a:prstGeom prst="rect">
            <a:avLst/>
          </a:prstGeom>
        </p:spPr>
        <p:txBody>
          <a:bodyPr vert="horz" lIns="91440" tIns="45720" rIns="91440" bIns="45720" rtlCol="0" anchor="ctr"/>
          <a:lstStyle>
            <a:lvl1pPr algn="r">
              <a:defRPr sz="900">
                <a:solidFill>
                  <a:schemeClr val="tx2"/>
                </a:solidFill>
              </a:defRPr>
            </a:lvl1pPr>
          </a:lstStyle>
          <a:p>
            <a:pPr fontAlgn="auto">
              <a:spcBef>
                <a:spcPts val="0"/>
              </a:spcBef>
              <a:spcAft>
                <a:spcPts val="0"/>
              </a:spcAft>
            </a:pPr>
            <a:fld id="{48F63A3B-78C7-47BE-AE5E-E10140E04643}" type="slidenum">
              <a:rPr lang="en-US" b="0" smtClean="0">
                <a:solidFill>
                  <a:srgbClr val="000000"/>
                </a:solidFill>
                <a:latin typeface="Calibri"/>
              </a:rPr>
              <a:pPr fontAlgn="auto">
                <a:spcBef>
                  <a:spcPts val="0"/>
                </a:spcBef>
                <a:spcAft>
                  <a:spcPts val="0"/>
                </a:spcAft>
              </a:pPr>
              <a:t>‹#›</a:t>
            </a:fld>
            <a:endParaRPr lang="en-US" b="0" dirty="0">
              <a:solidFill>
                <a:srgbClr val="000000"/>
              </a:solidFill>
              <a:latin typeface="Calibri"/>
            </a:endParaRPr>
          </a:p>
        </p:txBody>
      </p:sp>
    </p:spTree>
    <p:extLst>
      <p:ext uri="{BB962C8B-B14F-4D97-AF65-F5344CB8AC3E}">
        <p14:creationId xmlns:p14="http://schemas.microsoft.com/office/powerpoint/2010/main" val="3967287134"/>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 id="2147483815" r:id="rId12"/>
    <p:sldLayoutId id="2147483816" r:id="rId13"/>
    <p:sldLayoutId id="2147483817" r:id="rId14"/>
    <p:sldLayoutId id="2147483818" r:id="rId15"/>
    <p:sldLayoutId id="2147483819" r:id="rId16"/>
    <p:sldLayoutId id="2147483820" r:id="rId17"/>
    <p:sldLayoutId id="2147483821" r:id="rId18"/>
    <p:sldLayoutId id="2147483822" r:id="rId19"/>
    <p:sldLayoutId id="2147483823" r:id="rId20"/>
    <p:sldLayoutId id="2147483824" r:id="rId21"/>
    <p:sldLayoutId id="2147483825" r:id="rId22"/>
    <p:sldLayoutId id="2147483826" r:id="rId23"/>
    <p:sldLayoutId id="2147483827" r:id="rId24"/>
    <p:sldLayoutId id="2147483828" r:id="rId25"/>
    <p:sldLayoutId id="2147483829" r:id="rId26"/>
    <p:sldLayoutId id="2147483830" r:id="rId27"/>
    <p:sldLayoutId id="2147483831" r:id="rId28"/>
    <p:sldLayoutId id="2147483832" r:id="rId29"/>
    <p:sldLayoutId id="2147483833" r:id="rId30"/>
    <p:sldLayoutId id="2147483834" r:id="rId31"/>
    <p:sldLayoutId id="2147483835" r:id="rId32"/>
    <p:sldLayoutId id="2147483836" r:id="rId33"/>
    <p:sldLayoutId id="2147483837" r:id="rId34"/>
    <p:sldLayoutId id="2147483838" r:id="rId35"/>
    <p:sldLayoutId id="2147483839" r:id="rId36"/>
    <p:sldLayoutId id="2147483840" r:id="rId37"/>
    <p:sldLayoutId id="2147483841" r:id="rId38"/>
    <p:sldLayoutId id="2147483842" r:id="rId39"/>
    <p:sldLayoutId id="2147483843" r:id="rId40"/>
    <p:sldLayoutId id="2147483844" r:id="rId41"/>
    <p:sldLayoutId id="2147483845" r:id="rId42"/>
    <p:sldLayoutId id="2147483846" r:id="rId43"/>
    <p:sldLayoutId id="2147483847" r:id="rId44"/>
    <p:sldLayoutId id="2147483848" r:id="rId45"/>
    <p:sldLayoutId id="2147483849" r:id="rId46"/>
    <p:sldLayoutId id="2147483850" r:id="rId47"/>
    <p:sldLayoutId id="2147483851" r:id="rId48"/>
    <p:sldLayoutId id="2147483852" r:id="rId49"/>
  </p:sldLayoutIdLst>
  <p:timing>
    <p:tnLst>
      <p:par>
        <p:cTn id="1" dur="indefinite" restart="never" nodeType="tmRoot"/>
      </p:par>
    </p:tnLst>
  </p:timing>
  <p:hf hdr="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100000"/>
        </a:lnSpc>
        <a:spcBef>
          <a:spcPts val="750"/>
        </a:spcBef>
        <a:spcAft>
          <a:spcPts val="750"/>
        </a:spcAft>
        <a:buClr>
          <a:schemeClr val="accent1"/>
        </a:buClr>
        <a:buFont typeface="Arial" panose="020B0604020202020204" pitchFamily="34" charset="0"/>
        <a:buChar char="•"/>
        <a:defRPr sz="1875" kern="1200">
          <a:solidFill>
            <a:schemeClr val="tx1"/>
          </a:solidFill>
          <a:latin typeface="+mn-lt"/>
          <a:ea typeface="+mn-ea"/>
          <a:cs typeface="+mn-cs"/>
        </a:defRPr>
      </a:lvl1pPr>
      <a:lvl2pPr marL="5143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1575" kern="1200">
          <a:solidFill>
            <a:schemeClr val="tx1"/>
          </a:solidFill>
          <a:latin typeface="+mn-lt"/>
          <a:ea typeface="+mn-ea"/>
          <a:cs typeface="+mn-cs"/>
        </a:defRPr>
      </a:lvl2pPr>
      <a:lvl3pPr marL="8572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1275" kern="1200">
          <a:solidFill>
            <a:schemeClr val="tx1"/>
          </a:solidFill>
          <a:latin typeface="+mn-lt"/>
          <a:ea typeface="+mn-ea"/>
          <a:cs typeface="+mn-cs"/>
        </a:defRPr>
      </a:lvl3pPr>
      <a:lvl4pPr marL="12001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1275" kern="1200">
          <a:solidFill>
            <a:schemeClr val="tx1"/>
          </a:solidFill>
          <a:latin typeface="+mn-lt"/>
          <a:ea typeface="+mn-ea"/>
          <a:cs typeface="+mn-cs"/>
        </a:defRPr>
      </a:lvl4pPr>
      <a:lvl5pPr marL="1543050" indent="-171450" algn="l" defTabSz="685800" rtl="0" eaLnBrk="1" latinLnBrk="0" hangingPunct="1">
        <a:lnSpc>
          <a:spcPct val="100000"/>
        </a:lnSpc>
        <a:spcBef>
          <a:spcPts val="375"/>
        </a:spcBef>
        <a:spcAft>
          <a:spcPts val="750"/>
        </a:spcAft>
        <a:buClr>
          <a:schemeClr val="accent1"/>
        </a:buClr>
        <a:buFont typeface="Arial" panose="020B0604020202020204" pitchFamily="34" charset="0"/>
        <a:buChar char="•"/>
        <a:defRPr sz="1275"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itle 3"/>
          <p:cNvSpPr>
            <a:spLocks noGrp="1"/>
          </p:cNvSpPr>
          <p:nvPr>
            <p:ph type="ctrTitle"/>
          </p:nvPr>
        </p:nvSpPr>
        <p:spPr>
          <a:xfrm>
            <a:off x="0" y="3465628"/>
            <a:ext cx="9144000" cy="971387"/>
          </a:xfrm>
        </p:spPr>
        <p:txBody>
          <a:bodyPr>
            <a:normAutofit/>
          </a:bodyPr>
          <a:lstStyle/>
          <a:p>
            <a:r>
              <a:rPr lang="en-US" dirty="0" smtClean="0"/>
              <a:t>TPF </a:t>
            </a:r>
            <a:r>
              <a:rPr lang="en-US" dirty="0"/>
              <a:t>5(269) Development of Improved Design Procedure for Unbonded Concrete </a:t>
            </a:r>
            <a:r>
              <a:rPr lang="en-US" dirty="0" smtClean="0"/>
              <a:t>Overlays – Project Review</a:t>
            </a:r>
            <a:endParaRPr lang="en-US" dirty="0"/>
          </a:p>
        </p:txBody>
      </p:sp>
      <p:sp>
        <p:nvSpPr>
          <p:cNvPr id="3" name="Text Placeholder 2"/>
          <p:cNvSpPr>
            <a:spLocks noGrp="1"/>
          </p:cNvSpPr>
          <p:nvPr>
            <p:ph type="body" sz="quarter" idx="14"/>
          </p:nvPr>
        </p:nvSpPr>
        <p:spPr>
          <a:xfrm>
            <a:off x="1279524" y="4953000"/>
            <a:ext cx="6873875" cy="1097128"/>
          </a:xfrm>
        </p:spPr>
        <p:txBody>
          <a:bodyPr>
            <a:normAutofit/>
          </a:bodyPr>
          <a:lstStyle/>
          <a:p>
            <a:r>
              <a:rPr lang="en-US" b="1" dirty="0" smtClean="0"/>
              <a:t>Tom Burnham, P.E. </a:t>
            </a:r>
            <a:r>
              <a:rPr lang="en-US" b="1" dirty="0" smtClean="0">
                <a:solidFill>
                  <a:schemeClr val="accent1"/>
                </a:solidFill>
              </a:rPr>
              <a:t>|</a:t>
            </a:r>
            <a:r>
              <a:rPr lang="en-US" b="1" dirty="0" smtClean="0"/>
              <a:t> Senior Road Research Engineer, Minnesota Department of Transportation</a:t>
            </a:r>
          </a:p>
          <a:p>
            <a:r>
              <a:rPr lang="en-US" b="1" dirty="0" smtClean="0"/>
              <a:t>Final TAP </a:t>
            </a:r>
            <a:r>
              <a:rPr lang="en-US" b="1" dirty="0" smtClean="0"/>
              <a:t>Meeting</a:t>
            </a:r>
          </a:p>
          <a:p>
            <a:r>
              <a:rPr lang="en-US" b="1" dirty="0" smtClean="0"/>
              <a:t>9/24/2019</a:t>
            </a:r>
            <a:endParaRPr lang="en-US" b="1" dirty="0"/>
          </a:p>
        </p:txBody>
      </p:sp>
      <p:pic>
        <p:nvPicPr>
          <p:cNvPr id="6" name="Picture 5"/>
          <p:cNvPicPr>
            <a:picLocks noChangeAspect="1"/>
          </p:cNvPicPr>
          <p:nvPr/>
        </p:nvPicPr>
        <p:blipFill>
          <a:blip r:embed="rId3"/>
          <a:stretch>
            <a:fillRect/>
          </a:stretch>
        </p:blipFill>
        <p:spPr>
          <a:xfrm>
            <a:off x="7620000" y="5943600"/>
            <a:ext cx="1371600" cy="695131"/>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0" y="152400"/>
            <a:ext cx="4229100" cy="3171825"/>
          </a:xfrm>
          <a:prstGeom prst="rect">
            <a:avLst/>
          </a:prstGeom>
          <a:ln w="19050">
            <a:solidFill>
              <a:schemeClr val="accent1"/>
            </a:solidFill>
          </a:ln>
        </p:spPr>
      </p:pic>
    </p:spTree>
    <p:extLst>
      <p:ext uri="{BB962C8B-B14F-4D97-AF65-F5344CB8AC3E}">
        <p14:creationId xmlns:p14="http://schemas.microsoft.com/office/powerpoint/2010/main" val="18559611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Project Timeline</a:t>
            </a:r>
            <a:endParaRPr lang="en-US" dirty="0"/>
          </a:p>
        </p:txBody>
      </p:sp>
      <p:graphicFrame>
        <p:nvGraphicFramePr>
          <p:cNvPr id="7" name="Content Placeholder 6" descr="Agenda"/>
          <p:cNvGraphicFramePr>
            <a:graphicFrameLocks noGrp="1"/>
          </p:cNvGraphicFramePr>
          <p:nvPr>
            <p:ph type="tbl" sz="quarter" idx="13"/>
            <p:extLst>
              <p:ext uri="{D42A27DB-BD31-4B8C-83A1-F6EECF244321}">
                <p14:modId xmlns:p14="http://schemas.microsoft.com/office/powerpoint/2010/main" val="3572835672"/>
              </p:ext>
            </p:extLst>
          </p:nvPr>
        </p:nvGraphicFramePr>
        <p:xfrm>
          <a:off x="228600" y="1524000"/>
          <a:ext cx="8686800" cy="4954468"/>
        </p:xfrm>
        <a:graphic>
          <a:graphicData uri="http://schemas.openxmlformats.org/drawingml/2006/table">
            <a:tbl>
              <a:tblPr firstRow="1" bandRow="1">
                <a:effectLst/>
                <a:tableStyleId>{C083E6E3-FA7D-4D7B-A595-EF9225AFEA82}</a:tableStyleId>
              </a:tblPr>
              <a:tblGrid>
                <a:gridCol w="8686800"/>
              </a:tblGrid>
              <a:tr h="4182959">
                <a:tc>
                  <a:txBody>
                    <a:bodyPr/>
                    <a:lstStyle/>
                    <a:p>
                      <a:pPr marL="285750" indent="0">
                        <a:lnSpc>
                          <a:spcPct val="150000"/>
                        </a:lnSpc>
                        <a:buFont typeface="Arial" panose="020B0604020202020204" pitchFamily="34" charset="0"/>
                        <a:buChar char="•"/>
                      </a:pPr>
                      <a:r>
                        <a:rPr lang="en-US" sz="2000" b="1" dirty="0" smtClean="0"/>
                        <a:t> Summer 2010: Idea for research related to UBOL</a:t>
                      </a:r>
                      <a:r>
                        <a:rPr lang="en-US" sz="2000" b="1" baseline="0" dirty="0" smtClean="0"/>
                        <a:t> interlayers</a:t>
                      </a:r>
                    </a:p>
                    <a:p>
                      <a:pPr marL="285750" indent="0">
                        <a:lnSpc>
                          <a:spcPct val="150000"/>
                        </a:lnSpc>
                        <a:buFont typeface="Arial" panose="020B0604020202020204" pitchFamily="34" charset="0"/>
                        <a:buChar char="•"/>
                      </a:pPr>
                      <a:r>
                        <a:rPr lang="en-US" sz="2000" b="1" baseline="0" dirty="0" smtClean="0"/>
                        <a:t> August 2011: Pooled Fund solicitation posted</a:t>
                      </a:r>
                      <a:endParaRPr lang="en-US" sz="2000" b="1" dirty="0" smtClean="0"/>
                    </a:p>
                    <a:p>
                      <a:pPr marL="285750" indent="0">
                        <a:lnSpc>
                          <a:spcPct val="150000"/>
                        </a:lnSpc>
                        <a:buFont typeface="Arial" panose="020B0604020202020204" pitchFamily="34" charset="0"/>
                        <a:buChar char="•"/>
                      </a:pPr>
                      <a:r>
                        <a:rPr lang="en-US" sz="2000" b="1" dirty="0" smtClean="0"/>
                        <a:t> June </a:t>
                      </a:r>
                      <a:r>
                        <a:rPr lang="en-US" sz="2000" b="1" dirty="0" smtClean="0"/>
                        <a:t>2012:  First TAP meeting (w/7 states)</a:t>
                      </a:r>
                      <a:r>
                        <a:rPr lang="en-US" sz="2000" b="1" baseline="0" dirty="0" smtClean="0"/>
                        <a:t> </a:t>
                      </a:r>
                      <a:r>
                        <a:rPr lang="en-US" sz="2000" b="1" dirty="0" smtClean="0"/>
                        <a:t>to discuss project scope</a:t>
                      </a:r>
                    </a:p>
                    <a:p>
                      <a:pPr marL="285750" indent="0">
                        <a:lnSpc>
                          <a:spcPct val="150000"/>
                        </a:lnSpc>
                        <a:buFont typeface="Arial" panose="020B0604020202020204" pitchFamily="34" charset="0"/>
                        <a:buChar char="•"/>
                      </a:pPr>
                      <a:r>
                        <a:rPr lang="en-US" sz="2000" b="1" dirty="0" smtClean="0"/>
                        <a:t> October 2012:  Project awarded to U of Minnesota/U of Pittsburgh team</a:t>
                      </a:r>
                    </a:p>
                    <a:p>
                      <a:pPr marL="285750" indent="0">
                        <a:lnSpc>
                          <a:spcPct val="150000"/>
                        </a:lnSpc>
                        <a:buFont typeface="Arial" panose="020B0604020202020204" pitchFamily="34" charset="0"/>
                        <a:buChar char="•"/>
                      </a:pPr>
                      <a:r>
                        <a:rPr lang="en-US" sz="2000" b="1" dirty="0" smtClean="0"/>
                        <a:t> December 2012:</a:t>
                      </a:r>
                      <a:r>
                        <a:rPr lang="en-US" sz="2000" b="1" baseline="0" dirty="0" smtClean="0"/>
                        <a:t> 8</a:t>
                      </a:r>
                      <a:r>
                        <a:rPr lang="en-US" sz="2000" b="1" baseline="30000" dirty="0" smtClean="0"/>
                        <a:t>th</a:t>
                      </a:r>
                      <a:r>
                        <a:rPr lang="en-US" sz="2000" b="1" baseline="0" dirty="0" smtClean="0"/>
                        <a:t> state joined pooled </a:t>
                      </a:r>
                      <a:r>
                        <a:rPr lang="en-US" sz="2000" b="1" baseline="0" dirty="0" smtClean="0"/>
                        <a:t>fund, project “kickoff” meeting</a:t>
                      </a:r>
                      <a:endParaRPr lang="en-US" sz="2000" b="1" dirty="0" smtClean="0"/>
                    </a:p>
                    <a:p>
                      <a:pPr marL="285750" indent="0">
                        <a:lnSpc>
                          <a:spcPct val="150000"/>
                        </a:lnSpc>
                        <a:buFont typeface="Arial" panose="020B0604020202020204" pitchFamily="34" charset="0"/>
                        <a:buChar char="•"/>
                      </a:pPr>
                      <a:r>
                        <a:rPr lang="en-US" sz="2000" b="1" dirty="0" smtClean="0"/>
                        <a:t> </a:t>
                      </a:r>
                      <a:r>
                        <a:rPr lang="en-US" sz="2000" b="1" dirty="0" smtClean="0"/>
                        <a:t>June 2013</a:t>
                      </a:r>
                      <a:r>
                        <a:rPr lang="en-US" sz="2000" b="1" dirty="0" smtClean="0"/>
                        <a:t>:  </a:t>
                      </a:r>
                      <a:r>
                        <a:rPr lang="en-US" sz="2000" b="1" dirty="0" smtClean="0"/>
                        <a:t>Contract with U of </a:t>
                      </a:r>
                      <a:r>
                        <a:rPr lang="en-US" sz="2000" b="1" dirty="0" err="1" smtClean="0"/>
                        <a:t>Mn</a:t>
                      </a:r>
                      <a:r>
                        <a:rPr lang="en-US" sz="2000" b="1" dirty="0" smtClean="0"/>
                        <a:t> approved, research began</a:t>
                      </a:r>
                    </a:p>
                    <a:p>
                      <a:pPr marL="285750" indent="0">
                        <a:lnSpc>
                          <a:spcPct val="150000"/>
                        </a:lnSpc>
                        <a:buFont typeface="Arial" panose="020B0604020202020204" pitchFamily="34" charset="0"/>
                        <a:buChar char="•"/>
                      </a:pPr>
                      <a:r>
                        <a:rPr lang="en-US" sz="2000" b="1" dirty="0" smtClean="0"/>
                        <a:t> </a:t>
                      </a:r>
                      <a:r>
                        <a:rPr lang="en-US" sz="2000" b="1" dirty="0" smtClean="0"/>
                        <a:t>Spring 2017: P.I. </a:t>
                      </a:r>
                      <a:r>
                        <a:rPr lang="en-US" sz="2000" b="1" dirty="0" err="1" smtClean="0"/>
                        <a:t>transfered</a:t>
                      </a:r>
                      <a:r>
                        <a:rPr lang="en-US" sz="2000" b="1" baseline="0" dirty="0" smtClean="0"/>
                        <a:t> </a:t>
                      </a:r>
                      <a:r>
                        <a:rPr lang="en-US" sz="2000" b="1" baseline="0" dirty="0" smtClean="0"/>
                        <a:t>to U of Pittsburgh</a:t>
                      </a:r>
                    </a:p>
                    <a:p>
                      <a:pPr marL="285750" indent="0">
                        <a:lnSpc>
                          <a:spcPct val="150000"/>
                        </a:lnSpc>
                        <a:buFont typeface="Arial" panose="020B0604020202020204" pitchFamily="34" charset="0"/>
                        <a:buChar char="•"/>
                      </a:pPr>
                      <a:r>
                        <a:rPr lang="en-US" sz="2000" b="1" baseline="0" dirty="0" smtClean="0"/>
                        <a:t> Late Fall 2017: New contract signed with U of Pittsburgh</a:t>
                      </a:r>
                      <a:endParaRPr lang="en-US" sz="2000" b="1" dirty="0" smtClean="0"/>
                    </a:p>
                    <a:p>
                      <a:pPr marL="285750" indent="0">
                        <a:lnSpc>
                          <a:spcPct val="150000"/>
                        </a:lnSpc>
                        <a:buFont typeface="Arial" panose="020B0604020202020204" pitchFamily="34" charset="0"/>
                        <a:buChar char="•"/>
                      </a:pPr>
                      <a:r>
                        <a:rPr lang="en-US" sz="2000" b="1" dirty="0" smtClean="0"/>
                        <a:t> </a:t>
                      </a:r>
                      <a:r>
                        <a:rPr lang="en-US" sz="2000" b="1" dirty="0" smtClean="0"/>
                        <a:t>Fall </a:t>
                      </a:r>
                      <a:r>
                        <a:rPr lang="en-US" sz="2000" b="1" strike="noStrike" baseline="0" dirty="0" smtClean="0"/>
                        <a:t>2019</a:t>
                      </a:r>
                      <a:r>
                        <a:rPr lang="en-US" sz="2000" b="1" dirty="0" smtClean="0"/>
                        <a:t>: </a:t>
                      </a:r>
                      <a:r>
                        <a:rPr lang="en-US" sz="2000" b="1" dirty="0" smtClean="0"/>
                        <a:t>Implementation of new </a:t>
                      </a:r>
                      <a:r>
                        <a:rPr lang="en-US" sz="2000" b="1" dirty="0" smtClean="0"/>
                        <a:t>procedure</a:t>
                      </a:r>
                      <a:endParaRPr lang="en-US" sz="2000" b="1" dirty="0"/>
                    </a:p>
                  </a:txBody>
                  <a:tcPr marL="137160" marR="68579" marT="68580" marB="68580" anchor="ctr">
                    <a:lnL>
                      <a:noFill/>
                    </a:lnL>
                    <a:lnR>
                      <a:noFill/>
                    </a:lnR>
                    <a:lnT w="12700" cap="flat" cmpd="sng" algn="ctr">
                      <a:solidFill>
                        <a:schemeClr val="tx1"/>
                      </a:solidFill>
                      <a:prstDash val="solid"/>
                      <a:round/>
                      <a:headEnd type="none" w="med" len="med"/>
                      <a:tailEnd type="none" w="med" len="med"/>
                    </a:lnT>
                    <a:lnB>
                      <a:noFill/>
                    </a:lnB>
                    <a:lnTlToBr w="12700" cmpd="sng">
                      <a:noFill/>
                      <a:prstDash val="solid"/>
                    </a:lnTlToBr>
                    <a:lnBlToTr w="12700" cmpd="sng">
                      <a:noFill/>
                      <a:prstDash val="solid"/>
                    </a:lnBlToTr>
                    <a:solidFill>
                      <a:schemeClr val="bg1"/>
                    </a:solidFill>
                  </a:tcPr>
                </a:tc>
              </a:tr>
              <a:tr h="749752">
                <a:tc>
                  <a:txBody>
                    <a:bodyPr/>
                    <a:lstStyle/>
                    <a:p>
                      <a:pPr marL="285750" marR="0" indent="0" algn="l" defTabSz="914400" rtl="0" eaLnBrk="1" fontAlgn="auto" latinLnBrk="0" hangingPunct="1">
                        <a:lnSpc>
                          <a:spcPct val="150000"/>
                        </a:lnSpc>
                        <a:spcBef>
                          <a:spcPts val="0"/>
                        </a:spcBef>
                        <a:spcAft>
                          <a:spcPts val="0"/>
                        </a:spcAft>
                        <a:buClrTx/>
                        <a:buSzTx/>
                        <a:buFont typeface="Arial" panose="020B0604020202020204" pitchFamily="34" charset="0"/>
                        <a:buNone/>
                        <a:tabLst/>
                        <a:defRPr/>
                      </a:pPr>
                      <a:endParaRPr lang="en-US" sz="2800" b="1" dirty="0" smtClean="0"/>
                    </a:p>
                  </a:txBody>
                  <a:tcPr marL="137160" marR="68579" marT="68580" marB="68580" anchor="ctr">
                    <a:lnL>
                      <a:noFill/>
                    </a:lnL>
                    <a:lnR>
                      <a:noFill/>
                    </a:lnR>
                    <a:lnT>
                      <a:noFill/>
                    </a:lnT>
                    <a:lnB>
                      <a:noFill/>
                    </a:lnB>
                    <a:lnTlToBr w="12700" cmpd="sng">
                      <a:noFill/>
                      <a:prstDash val="solid"/>
                    </a:lnTlToBr>
                    <a:lnBlToTr w="12700" cmpd="sng">
                      <a:noFill/>
                      <a:prstDash val="solid"/>
                    </a:lnBlToTr>
                    <a:solidFill>
                      <a:schemeClr val="bg1"/>
                    </a:solidFill>
                  </a:tcPr>
                </a:tc>
              </a:tr>
            </a:tbl>
          </a:graphicData>
        </a:graphic>
      </p:graphicFrame>
      <p:sp>
        <p:nvSpPr>
          <p:cNvPr id="4" name="Date Placeholder 3"/>
          <p:cNvSpPr>
            <a:spLocks noGrp="1"/>
          </p:cNvSpPr>
          <p:nvPr>
            <p:ph type="dt" sz="half" idx="10"/>
          </p:nvPr>
        </p:nvSpPr>
        <p:spPr>
          <a:xfrm>
            <a:off x="0" y="6538913"/>
            <a:ext cx="1018943" cy="365125"/>
          </a:xfrm>
        </p:spPr>
        <p:txBody>
          <a:bodyPr/>
          <a:lstStyle/>
          <a:p>
            <a:r>
              <a:rPr lang="en-US" dirty="0" smtClean="0">
                <a:solidFill>
                  <a:srgbClr val="000000"/>
                </a:solidFill>
              </a:rPr>
              <a:t>9/24/2019</a:t>
            </a:r>
            <a:endParaRPr lang="en-US" dirty="0" smtClean="0">
              <a:solidFill>
                <a:srgbClr val="000000"/>
              </a:solidFill>
            </a:endParaRPr>
          </a:p>
          <a:p>
            <a:endParaRPr lang="en-US" dirty="0">
              <a:solidFill>
                <a:srgbClr val="000000"/>
              </a:solidFill>
            </a:endParaRPr>
          </a:p>
        </p:txBody>
      </p:sp>
      <p:sp>
        <p:nvSpPr>
          <p:cNvPr id="6" name="Slide Number Placeholder 5"/>
          <p:cNvSpPr>
            <a:spLocks noGrp="1"/>
          </p:cNvSpPr>
          <p:nvPr>
            <p:ph type="sldNum" sz="quarter" idx="12"/>
          </p:nvPr>
        </p:nvSpPr>
        <p:spPr>
          <a:xfrm>
            <a:off x="8046999" y="6456711"/>
            <a:ext cx="1097001" cy="365125"/>
          </a:xfrm>
        </p:spPr>
        <p:txBody>
          <a:bodyPr/>
          <a:lstStyle/>
          <a:p>
            <a:fld id="{48F63A3B-78C7-47BE-AE5E-E10140E04643}" type="slidenum">
              <a:rPr lang="en-US" smtClean="0">
                <a:solidFill>
                  <a:srgbClr val="000000"/>
                </a:solidFill>
              </a:rPr>
              <a:pPr/>
              <a:t>2</a:t>
            </a:fld>
            <a:endParaRPr lang="en-US" dirty="0">
              <a:solidFill>
                <a:srgbClr val="000000"/>
              </a:solidFill>
            </a:endParaRPr>
          </a:p>
        </p:txBody>
      </p:sp>
    </p:spTree>
    <p:extLst>
      <p:ext uri="{BB962C8B-B14F-4D97-AF65-F5344CB8AC3E}">
        <p14:creationId xmlns:p14="http://schemas.microsoft.com/office/powerpoint/2010/main" val="37022126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Project Need</a:t>
            </a:r>
            <a:endParaRPr lang="en-US" dirty="0"/>
          </a:p>
        </p:txBody>
      </p:sp>
      <p:sp>
        <p:nvSpPr>
          <p:cNvPr id="7" name="Content Placeholder 2"/>
          <p:cNvSpPr>
            <a:spLocks noGrp="1"/>
          </p:cNvSpPr>
          <p:nvPr>
            <p:ph idx="1"/>
          </p:nvPr>
        </p:nvSpPr>
        <p:spPr>
          <a:xfrm>
            <a:off x="152401" y="1524000"/>
            <a:ext cx="8362950" cy="4038600"/>
          </a:xfrm>
        </p:spPr>
        <p:txBody>
          <a:bodyPr>
            <a:noAutofit/>
          </a:bodyPr>
          <a:lstStyle/>
          <a:p>
            <a:pPr marL="457200" lvl="1" indent="0">
              <a:lnSpc>
                <a:spcPct val="90000"/>
              </a:lnSpc>
              <a:spcBef>
                <a:spcPct val="20000"/>
              </a:spcBef>
              <a:buNone/>
            </a:pPr>
            <a:r>
              <a:rPr lang="en-US" sz="2000" b="1" kern="0" dirty="0"/>
              <a:t>Existing design procedures for rigid pavement do not adequately address the true mechanisms and behavior of unbonded concrete overlays</a:t>
            </a:r>
          </a:p>
          <a:p>
            <a:pPr marL="1371600" lvl="2" indent="-457200">
              <a:lnSpc>
                <a:spcPct val="90000"/>
              </a:lnSpc>
              <a:spcBef>
                <a:spcPct val="20000"/>
              </a:spcBef>
              <a:buFont typeface="Wingdings" pitchFamily="2" charset="2"/>
              <a:buChar char="Ø"/>
            </a:pPr>
            <a:r>
              <a:rPr lang="en-US" sz="2000" b="1" kern="0" dirty="0"/>
              <a:t>Actual bonding conditions</a:t>
            </a:r>
          </a:p>
          <a:p>
            <a:pPr marL="1371600" lvl="2" indent="-457200">
              <a:lnSpc>
                <a:spcPct val="90000"/>
              </a:lnSpc>
              <a:spcBef>
                <a:spcPct val="20000"/>
              </a:spcBef>
              <a:buFont typeface="Wingdings" pitchFamily="2" charset="2"/>
              <a:buChar char="Ø"/>
            </a:pPr>
            <a:r>
              <a:rPr lang="en-US" sz="2000" b="1" kern="0" dirty="0"/>
              <a:t>Effect of cushioning provided by interlayer</a:t>
            </a:r>
          </a:p>
          <a:p>
            <a:pPr marL="1371600" lvl="2" indent="-457200">
              <a:lnSpc>
                <a:spcPct val="90000"/>
              </a:lnSpc>
              <a:spcBef>
                <a:spcPct val="20000"/>
              </a:spcBef>
              <a:buFont typeface="Wingdings" pitchFamily="2" charset="2"/>
              <a:buChar char="Ø"/>
            </a:pPr>
            <a:r>
              <a:rPr lang="en-US" sz="2000" b="1" kern="0" dirty="0"/>
              <a:t>Need for drainage of interlayer</a:t>
            </a:r>
          </a:p>
          <a:p>
            <a:pPr marL="1371600" lvl="2" indent="-457200">
              <a:lnSpc>
                <a:spcPct val="90000"/>
              </a:lnSpc>
              <a:spcBef>
                <a:spcPct val="20000"/>
              </a:spcBef>
              <a:buFont typeface="Wingdings" pitchFamily="2" charset="2"/>
              <a:buChar char="Ø"/>
            </a:pPr>
            <a:r>
              <a:rPr lang="en-US" sz="2000" b="1" kern="0" dirty="0"/>
              <a:t>Reflective cracking resistance</a:t>
            </a:r>
          </a:p>
          <a:p>
            <a:pPr marL="1371600" lvl="2" indent="-457200">
              <a:lnSpc>
                <a:spcPct val="90000"/>
              </a:lnSpc>
              <a:spcBef>
                <a:spcPct val="20000"/>
              </a:spcBef>
              <a:buFont typeface="Wingdings" pitchFamily="2" charset="2"/>
              <a:buChar char="Ø"/>
            </a:pPr>
            <a:r>
              <a:rPr lang="en-US" sz="2000" b="1" kern="0" dirty="0"/>
              <a:t>Support provided by existing concrete or composite pavement</a:t>
            </a:r>
          </a:p>
          <a:p>
            <a:pPr marL="1371600" lvl="2" indent="-457200">
              <a:lnSpc>
                <a:spcPct val="90000"/>
              </a:lnSpc>
              <a:spcBef>
                <a:spcPct val="20000"/>
              </a:spcBef>
              <a:buFont typeface="Wingdings" pitchFamily="2" charset="2"/>
              <a:buChar char="Ø"/>
            </a:pPr>
            <a:r>
              <a:rPr lang="en-US" sz="2000" b="1" kern="0" dirty="0"/>
              <a:t>Support provided to warped/curled panels</a:t>
            </a:r>
          </a:p>
          <a:p>
            <a:pPr marL="1371600" lvl="2" indent="-457200">
              <a:lnSpc>
                <a:spcPct val="90000"/>
              </a:lnSpc>
              <a:spcBef>
                <a:spcPct val="20000"/>
              </a:spcBef>
              <a:buFont typeface="Wingdings" pitchFamily="2" charset="2"/>
              <a:buChar char="Ø"/>
            </a:pPr>
            <a:r>
              <a:rPr lang="en-US" sz="2000" b="1" kern="0" dirty="0"/>
              <a:t>Need for load transfer devices</a:t>
            </a:r>
          </a:p>
          <a:p>
            <a:pPr marL="1371600" lvl="2" indent="-457200">
              <a:lnSpc>
                <a:spcPct val="90000"/>
              </a:lnSpc>
              <a:spcBef>
                <a:spcPct val="20000"/>
              </a:spcBef>
              <a:buFont typeface="Wingdings" pitchFamily="2" charset="2"/>
              <a:buChar char="Ø"/>
            </a:pPr>
            <a:r>
              <a:rPr lang="en-US" sz="2000" b="1" kern="0" dirty="0"/>
              <a:t>Use of smaller panel </a:t>
            </a:r>
            <a:r>
              <a:rPr lang="en-US" sz="2000" b="1" kern="0" dirty="0" smtClean="0"/>
              <a:t>sizes, and thinner overlays</a:t>
            </a:r>
            <a:endParaRPr lang="en-US" sz="2000" b="1" kern="0" dirty="0" smtClean="0"/>
          </a:p>
          <a:p>
            <a:pPr marL="1371600" lvl="2" indent="-457200">
              <a:lnSpc>
                <a:spcPct val="90000"/>
              </a:lnSpc>
              <a:spcBef>
                <a:spcPct val="20000"/>
              </a:spcBef>
              <a:buFont typeface="Wingdings" pitchFamily="2" charset="2"/>
              <a:buChar char="Ø"/>
            </a:pPr>
            <a:r>
              <a:rPr lang="en-US" sz="2000" b="1" kern="0" dirty="0" smtClean="0"/>
              <a:t>Development of joint faulting</a:t>
            </a:r>
            <a:endParaRPr lang="en-US" sz="2000" b="1" kern="0" dirty="0"/>
          </a:p>
        </p:txBody>
      </p:sp>
      <p:sp>
        <p:nvSpPr>
          <p:cNvPr id="6" name="Slide Number Placeholder 5"/>
          <p:cNvSpPr>
            <a:spLocks noGrp="1"/>
          </p:cNvSpPr>
          <p:nvPr>
            <p:ph type="sldNum" sz="quarter" idx="12"/>
          </p:nvPr>
        </p:nvSpPr>
        <p:spPr>
          <a:xfrm>
            <a:off x="8046999" y="6483350"/>
            <a:ext cx="1097001" cy="365125"/>
          </a:xfrm>
        </p:spPr>
        <p:txBody>
          <a:bodyPr/>
          <a:lstStyle/>
          <a:p>
            <a:fld id="{48F63A3B-78C7-47BE-AE5E-E10140E04643}" type="slidenum">
              <a:rPr lang="en-US" smtClean="0">
                <a:solidFill>
                  <a:srgbClr val="000000"/>
                </a:solidFill>
              </a:rPr>
              <a:pPr/>
              <a:t>3</a:t>
            </a:fld>
            <a:endParaRPr lang="en-US" dirty="0">
              <a:solidFill>
                <a:srgbClr val="000000"/>
              </a:solidFill>
            </a:endParaRPr>
          </a:p>
        </p:txBody>
      </p:sp>
      <p:sp>
        <p:nvSpPr>
          <p:cNvPr id="9" name="Date Placeholder 3"/>
          <p:cNvSpPr>
            <a:spLocks noGrp="1"/>
          </p:cNvSpPr>
          <p:nvPr>
            <p:ph type="dt" sz="half" idx="10"/>
          </p:nvPr>
        </p:nvSpPr>
        <p:spPr>
          <a:xfrm>
            <a:off x="-38100" y="6551614"/>
            <a:ext cx="1018943" cy="365125"/>
          </a:xfrm>
        </p:spPr>
        <p:txBody>
          <a:bodyPr/>
          <a:lstStyle/>
          <a:p>
            <a:r>
              <a:rPr lang="en-US" dirty="0" smtClean="0">
                <a:solidFill>
                  <a:srgbClr val="000000"/>
                </a:solidFill>
              </a:rPr>
              <a:t>9/24/2019</a:t>
            </a:r>
            <a:endParaRPr lang="en-US" dirty="0" smtClean="0">
              <a:solidFill>
                <a:srgbClr val="000000"/>
              </a:solidFill>
            </a:endParaRPr>
          </a:p>
          <a:p>
            <a:endParaRPr lang="en-US" dirty="0">
              <a:solidFill>
                <a:srgbClr val="000000"/>
              </a:solidFill>
            </a:endParaRPr>
          </a:p>
        </p:txBody>
      </p:sp>
    </p:spTree>
    <p:extLst>
      <p:ext uri="{BB962C8B-B14F-4D97-AF65-F5344CB8AC3E}">
        <p14:creationId xmlns:p14="http://schemas.microsoft.com/office/powerpoint/2010/main" val="152513062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Project Objectives</a:t>
            </a:r>
            <a:endParaRPr lang="en-US" dirty="0"/>
          </a:p>
        </p:txBody>
      </p:sp>
      <p:sp>
        <p:nvSpPr>
          <p:cNvPr id="6" name="Slide Number Placeholder 5"/>
          <p:cNvSpPr>
            <a:spLocks noGrp="1"/>
          </p:cNvSpPr>
          <p:nvPr>
            <p:ph type="sldNum" sz="quarter" idx="12"/>
          </p:nvPr>
        </p:nvSpPr>
        <p:spPr>
          <a:xfrm>
            <a:off x="8046999" y="6492875"/>
            <a:ext cx="1097001" cy="365125"/>
          </a:xfrm>
        </p:spPr>
        <p:txBody>
          <a:bodyPr/>
          <a:lstStyle/>
          <a:p>
            <a:fld id="{48F63A3B-78C7-47BE-AE5E-E10140E04643}" type="slidenum">
              <a:rPr lang="en-US" smtClean="0">
                <a:solidFill>
                  <a:srgbClr val="000000"/>
                </a:solidFill>
              </a:rPr>
              <a:pPr/>
              <a:t>4</a:t>
            </a:fld>
            <a:endParaRPr lang="en-US" dirty="0">
              <a:solidFill>
                <a:srgbClr val="000000"/>
              </a:solidFill>
            </a:endParaRPr>
          </a:p>
        </p:txBody>
      </p:sp>
      <p:sp>
        <p:nvSpPr>
          <p:cNvPr id="8" name="Content Placeholder 2"/>
          <p:cNvSpPr>
            <a:spLocks noGrp="1"/>
          </p:cNvSpPr>
          <p:nvPr>
            <p:ph idx="1"/>
          </p:nvPr>
        </p:nvSpPr>
        <p:spPr>
          <a:xfrm>
            <a:off x="628650" y="1600200"/>
            <a:ext cx="8177329" cy="4267200"/>
          </a:xfrm>
        </p:spPr>
        <p:txBody>
          <a:bodyPr>
            <a:noAutofit/>
          </a:bodyPr>
          <a:lstStyle/>
          <a:p>
            <a:pPr marL="0" indent="0">
              <a:buNone/>
            </a:pPr>
            <a:r>
              <a:rPr lang="en-US" sz="2000" b="1" dirty="0">
                <a:cs typeface="Arial" pitchFamily="34" charset="0"/>
              </a:rPr>
              <a:t>The primary objective of this project is to create a unified national design procedure for unbonded concrete overlays of existing concrete and composite pavements.</a:t>
            </a:r>
          </a:p>
          <a:p>
            <a:pPr marL="0" indent="0">
              <a:spcBef>
                <a:spcPts val="0"/>
              </a:spcBef>
              <a:spcAft>
                <a:spcPts val="0"/>
              </a:spcAft>
              <a:buNone/>
            </a:pPr>
            <a:endParaRPr lang="en-US" sz="2000" dirty="0">
              <a:cs typeface="Arial" pitchFamily="34" charset="0"/>
            </a:endParaRPr>
          </a:p>
          <a:p>
            <a:pPr marL="0" indent="0">
              <a:spcBef>
                <a:spcPts val="0"/>
              </a:spcBef>
              <a:spcAft>
                <a:spcPts val="0"/>
              </a:spcAft>
              <a:buNone/>
            </a:pPr>
            <a:r>
              <a:rPr lang="en-US" sz="2000" b="1" dirty="0" smtClean="0">
                <a:cs typeface="Arial" pitchFamily="34" charset="0"/>
              </a:rPr>
              <a:t>This </a:t>
            </a:r>
            <a:r>
              <a:rPr lang="en-US" sz="2000" b="1" dirty="0">
                <a:cs typeface="Arial" pitchFamily="34" charset="0"/>
              </a:rPr>
              <a:t>consists of the following distinct objectives</a:t>
            </a:r>
            <a:r>
              <a:rPr lang="en-US" sz="2000" b="1" dirty="0" smtClean="0">
                <a:cs typeface="Arial" pitchFamily="34" charset="0"/>
              </a:rPr>
              <a:t>:</a:t>
            </a:r>
          </a:p>
          <a:p>
            <a:pPr marL="0" indent="0">
              <a:spcBef>
                <a:spcPts val="0"/>
              </a:spcBef>
              <a:spcAft>
                <a:spcPts val="0"/>
              </a:spcAft>
              <a:buNone/>
            </a:pPr>
            <a:r>
              <a:rPr lang="en-US" sz="2000" b="1" dirty="0">
                <a:cs typeface="Arial" pitchFamily="34" charset="0"/>
              </a:rPr>
              <a:t/>
            </a:r>
            <a:br>
              <a:rPr lang="en-US" sz="2000" b="1" dirty="0">
                <a:cs typeface="Arial" pitchFamily="34" charset="0"/>
              </a:rPr>
            </a:br>
            <a:r>
              <a:rPr lang="en-US" sz="2000" b="1" dirty="0">
                <a:cs typeface="Arial" pitchFamily="34" charset="0"/>
              </a:rPr>
              <a:t>1. Study and understand the field performance history of UCOCP </a:t>
            </a:r>
            <a:r>
              <a:rPr lang="en-US" sz="2000" b="1" dirty="0" smtClean="0">
                <a:cs typeface="Arial" pitchFamily="34" charset="0"/>
              </a:rPr>
              <a:t>as demonstrated </a:t>
            </a:r>
            <a:r>
              <a:rPr lang="en-US" sz="2000" b="1" dirty="0">
                <a:cs typeface="Arial" pitchFamily="34" charset="0"/>
              </a:rPr>
              <a:t>by various test sections and in-service pavements</a:t>
            </a:r>
            <a:r>
              <a:rPr lang="en-US" sz="2000" b="1" dirty="0" smtClean="0">
                <a:cs typeface="Arial" pitchFamily="34" charset="0"/>
              </a:rPr>
              <a:t>.</a:t>
            </a:r>
          </a:p>
          <a:p>
            <a:pPr marL="0" indent="0">
              <a:spcBef>
                <a:spcPts val="0"/>
              </a:spcBef>
              <a:spcAft>
                <a:spcPts val="0"/>
              </a:spcAft>
              <a:buNone/>
            </a:pPr>
            <a:endParaRPr lang="en-US" sz="2000" b="1" dirty="0">
              <a:cs typeface="Arial" pitchFamily="34" charset="0"/>
            </a:endParaRPr>
          </a:p>
          <a:p>
            <a:pPr marL="0" indent="0">
              <a:buNone/>
            </a:pPr>
            <a:r>
              <a:rPr lang="en-US" sz="2000" b="1" dirty="0" smtClean="0">
                <a:cs typeface="Arial" pitchFamily="34" charset="0"/>
              </a:rPr>
              <a:t>2</a:t>
            </a:r>
            <a:r>
              <a:rPr lang="en-US" sz="2000" b="1" dirty="0">
                <a:cs typeface="Arial" pitchFamily="34" charset="0"/>
              </a:rPr>
              <a:t>. Determine suitable separator layer (interlayer) materials and properties to insure long term performance of UCOCP systems.</a:t>
            </a:r>
          </a:p>
          <a:p>
            <a:pPr lvl="1"/>
            <a:endParaRPr lang="en-US" sz="2000" b="1" dirty="0" smtClean="0"/>
          </a:p>
          <a:p>
            <a:pPr marL="0" indent="0">
              <a:buNone/>
            </a:pPr>
            <a:endParaRPr lang="en-US" sz="2000" b="1" dirty="0"/>
          </a:p>
        </p:txBody>
      </p:sp>
      <p:sp>
        <p:nvSpPr>
          <p:cNvPr id="13" name="Date Placeholder 3"/>
          <p:cNvSpPr>
            <a:spLocks noGrp="1"/>
          </p:cNvSpPr>
          <p:nvPr>
            <p:ph type="dt" sz="half" idx="10"/>
          </p:nvPr>
        </p:nvSpPr>
        <p:spPr>
          <a:xfrm>
            <a:off x="-38100" y="6551614"/>
            <a:ext cx="1018943" cy="365125"/>
          </a:xfrm>
        </p:spPr>
        <p:txBody>
          <a:bodyPr/>
          <a:lstStyle/>
          <a:p>
            <a:r>
              <a:rPr lang="en-US" dirty="0" smtClean="0">
                <a:solidFill>
                  <a:srgbClr val="000000"/>
                </a:solidFill>
              </a:rPr>
              <a:t>9/24/2019</a:t>
            </a:r>
            <a:endParaRPr lang="en-US" dirty="0" smtClean="0">
              <a:solidFill>
                <a:srgbClr val="000000"/>
              </a:solidFill>
            </a:endParaRPr>
          </a:p>
          <a:p>
            <a:endParaRPr lang="en-US" dirty="0">
              <a:solidFill>
                <a:srgbClr val="000000"/>
              </a:solidFill>
            </a:endParaRPr>
          </a:p>
        </p:txBody>
      </p:sp>
    </p:spTree>
    <p:extLst>
      <p:ext uri="{BB962C8B-B14F-4D97-AF65-F5344CB8AC3E}">
        <p14:creationId xmlns:p14="http://schemas.microsoft.com/office/powerpoint/2010/main" val="141131544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Project Objectives</a:t>
            </a:r>
            <a:endParaRPr lang="en-US" dirty="0"/>
          </a:p>
        </p:txBody>
      </p:sp>
      <p:sp>
        <p:nvSpPr>
          <p:cNvPr id="6" name="Slide Number Placeholder 5"/>
          <p:cNvSpPr>
            <a:spLocks noGrp="1"/>
          </p:cNvSpPr>
          <p:nvPr>
            <p:ph type="sldNum" sz="quarter" idx="12"/>
          </p:nvPr>
        </p:nvSpPr>
        <p:spPr>
          <a:xfrm>
            <a:off x="8046999" y="6492875"/>
            <a:ext cx="1097001" cy="365125"/>
          </a:xfrm>
        </p:spPr>
        <p:txBody>
          <a:bodyPr/>
          <a:lstStyle/>
          <a:p>
            <a:fld id="{48F63A3B-78C7-47BE-AE5E-E10140E04643}" type="slidenum">
              <a:rPr lang="en-US" smtClean="0">
                <a:solidFill>
                  <a:srgbClr val="000000"/>
                </a:solidFill>
              </a:rPr>
              <a:pPr/>
              <a:t>5</a:t>
            </a:fld>
            <a:endParaRPr lang="en-US" dirty="0">
              <a:solidFill>
                <a:srgbClr val="000000"/>
              </a:solidFill>
            </a:endParaRPr>
          </a:p>
        </p:txBody>
      </p:sp>
      <p:sp>
        <p:nvSpPr>
          <p:cNvPr id="8" name="Content Placeholder 2"/>
          <p:cNvSpPr>
            <a:spLocks noGrp="1"/>
          </p:cNvSpPr>
          <p:nvPr>
            <p:ph idx="1"/>
          </p:nvPr>
        </p:nvSpPr>
        <p:spPr>
          <a:xfrm>
            <a:off x="628650" y="1600200"/>
            <a:ext cx="8177329" cy="4267200"/>
          </a:xfrm>
        </p:spPr>
        <p:txBody>
          <a:bodyPr>
            <a:noAutofit/>
          </a:bodyPr>
          <a:lstStyle/>
          <a:p>
            <a:pPr marL="0" indent="0">
              <a:buNone/>
            </a:pPr>
            <a:r>
              <a:rPr lang="en-US" sz="2000" b="1" dirty="0" smtClean="0">
                <a:cs typeface="Arial" pitchFamily="34" charset="0"/>
              </a:rPr>
              <a:t>3. </a:t>
            </a:r>
            <a:r>
              <a:rPr lang="en-US" sz="2000" b="1" dirty="0">
                <a:cs typeface="Arial" pitchFamily="34" charset="0"/>
              </a:rPr>
              <a:t>Develop a design procedure for unbonded concrete overlays of existing concrete and composite pavements utilizing existing validated performance models, as well as new analytical models derived to address deficient or missing design parameters in existing methods. The design guide will be based on mechanistic-empirical principles, including the effects of various concrete overlay materials, separator layer (interlayer) types, panel thickness (4” to </a:t>
            </a:r>
            <a:r>
              <a:rPr lang="en-US" sz="2000" b="1" dirty="0" smtClean="0">
                <a:cs typeface="Arial" pitchFamily="34" charset="0"/>
              </a:rPr>
              <a:t>10+”) </a:t>
            </a:r>
            <a:r>
              <a:rPr lang="en-US" sz="2000" b="1" dirty="0">
                <a:cs typeface="Arial" pitchFamily="34" charset="0"/>
              </a:rPr>
              <a:t>and panel size, joint load transfer mechanisms, traffic loads, and climates (</a:t>
            </a:r>
            <a:r>
              <a:rPr lang="en-US" sz="2000" b="1" dirty="0" smtClean="0">
                <a:cs typeface="Arial" pitchFamily="34" charset="0"/>
              </a:rPr>
              <a:t>nationwide</a:t>
            </a:r>
            <a:r>
              <a:rPr lang="en-US" sz="2000" b="1" dirty="0">
                <a:cs typeface="Arial" pitchFamily="34" charset="0"/>
              </a:rPr>
              <a:t>) in which they must perform.  </a:t>
            </a:r>
            <a:br>
              <a:rPr lang="en-US" sz="2000" b="1" dirty="0">
                <a:cs typeface="Arial" pitchFamily="34" charset="0"/>
              </a:rPr>
            </a:br>
            <a:endParaRPr lang="en-US" sz="2000" b="1" dirty="0">
              <a:cs typeface="Arial" pitchFamily="34" charset="0"/>
            </a:endParaRPr>
          </a:p>
          <a:p>
            <a:pPr marL="0" indent="0">
              <a:buNone/>
            </a:pPr>
            <a:r>
              <a:rPr lang="en-US" sz="2000" b="1" dirty="0">
                <a:cs typeface="Arial" pitchFamily="34" charset="0"/>
              </a:rPr>
              <a:t>4. </a:t>
            </a:r>
            <a:r>
              <a:rPr lang="en-US" sz="2000" b="1" strike="sngStrike" dirty="0" smtClean="0">
                <a:cs typeface="Arial" pitchFamily="34" charset="0"/>
              </a:rPr>
              <a:t>Provide </a:t>
            </a:r>
            <a:r>
              <a:rPr lang="en-US" sz="2000" b="1" strike="sngStrike" dirty="0">
                <a:cs typeface="Arial" pitchFamily="34" charset="0"/>
              </a:rPr>
              <a:t>guidelines on determining the structural capacity and suitability of an existing distressed concrete or composite pavement for an unbonded concrete </a:t>
            </a:r>
            <a:r>
              <a:rPr lang="en-US" sz="2000" b="1" strike="sngStrike" dirty="0" smtClean="0">
                <a:cs typeface="Arial" pitchFamily="34" charset="0"/>
              </a:rPr>
              <a:t>overlay.</a:t>
            </a:r>
            <a:r>
              <a:rPr lang="en-US" sz="2000" b="1" dirty="0" smtClean="0">
                <a:cs typeface="Arial" pitchFamily="34" charset="0"/>
              </a:rPr>
              <a:t> </a:t>
            </a:r>
            <a:r>
              <a:rPr lang="en-US" sz="2000" b="1" i="1" dirty="0" smtClean="0">
                <a:solidFill>
                  <a:srgbClr val="FF9900"/>
                </a:solidFill>
                <a:cs typeface="Arial" pitchFamily="34" charset="0"/>
              </a:rPr>
              <a:t>Provide guidance on selection of suitable interlayer for given conditions.</a:t>
            </a:r>
            <a:endParaRPr lang="en-US" sz="2000" b="1" i="1" dirty="0">
              <a:solidFill>
                <a:srgbClr val="FF9900"/>
              </a:solidFill>
              <a:cs typeface="Arial" pitchFamily="34" charset="0"/>
            </a:endParaRPr>
          </a:p>
          <a:p>
            <a:pPr marL="342900" lvl="1" indent="0">
              <a:buNone/>
            </a:pPr>
            <a:endParaRPr lang="en-US" sz="2000" b="1" dirty="0" smtClean="0"/>
          </a:p>
          <a:p>
            <a:pPr marL="0" indent="0">
              <a:buNone/>
            </a:pPr>
            <a:endParaRPr lang="en-US" sz="2000" b="1" dirty="0"/>
          </a:p>
        </p:txBody>
      </p:sp>
      <p:sp>
        <p:nvSpPr>
          <p:cNvPr id="13" name="Date Placeholder 3"/>
          <p:cNvSpPr>
            <a:spLocks noGrp="1"/>
          </p:cNvSpPr>
          <p:nvPr>
            <p:ph type="dt" sz="half" idx="10"/>
          </p:nvPr>
        </p:nvSpPr>
        <p:spPr>
          <a:xfrm>
            <a:off x="-38100" y="6551614"/>
            <a:ext cx="1018943" cy="365125"/>
          </a:xfrm>
        </p:spPr>
        <p:txBody>
          <a:bodyPr/>
          <a:lstStyle/>
          <a:p>
            <a:r>
              <a:rPr lang="en-US" dirty="0" smtClean="0">
                <a:solidFill>
                  <a:srgbClr val="000000"/>
                </a:solidFill>
              </a:rPr>
              <a:t>9/24/2019</a:t>
            </a:r>
            <a:endParaRPr lang="en-US" dirty="0" smtClean="0">
              <a:solidFill>
                <a:srgbClr val="000000"/>
              </a:solidFill>
            </a:endParaRPr>
          </a:p>
          <a:p>
            <a:endParaRPr lang="en-US" dirty="0">
              <a:solidFill>
                <a:srgbClr val="000000"/>
              </a:solidFill>
            </a:endParaRPr>
          </a:p>
        </p:txBody>
      </p:sp>
    </p:spTree>
    <p:extLst>
      <p:ext uri="{BB962C8B-B14F-4D97-AF65-F5344CB8AC3E}">
        <p14:creationId xmlns:p14="http://schemas.microsoft.com/office/powerpoint/2010/main" val="359784027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Task Due Dates</a:t>
            </a:r>
            <a:endParaRPr lang="en-US" dirty="0"/>
          </a:p>
        </p:txBody>
      </p:sp>
      <p:sp>
        <p:nvSpPr>
          <p:cNvPr id="6" name="Slide Number Placeholder 5"/>
          <p:cNvSpPr>
            <a:spLocks noGrp="1"/>
          </p:cNvSpPr>
          <p:nvPr>
            <p:ph type="sldNum" sz="quarter" idx="12"/>
          </p:nvPr>
        </p:nvSpPr>
        <p:spPr>
          <a:xfrm>
            <a:off x="8046999" y="6492875"/>
            <a:ext cx="1097001" cy="365125"/>
          </a:xfrm>
        </p:spPr>
        <p:txBody>
          <a:bodyPr/>
          <a:lstStyle/>
          <a:p>
            <a:fld id="{48F63A3B-78C7-47BE-AE5E-E10140E04643}" type="slidenum">
              <a:rPr lang="en-US" smtClean="0">
                <a:solidFill>
                  <a:srgbClr val="000000"/>
                </a:solidFill>
              </a:rPr>
              <a:pPr/>
              <a:t>6</a:t>
            </a:fld>
            <a:endParaRPr lang="en-US" dirty="0">
              <a:solidFill>
                <a:srgbClr val="000000"/>
              </a:solidFill>
            </a:endParaRPr>
          </a:p>
        </p:txBody>
      </p:sp>
      <p:sp>
        <p:nvSpPr>
          <p:cNvPr id="13" name="Date Placeholder 3"/>
          <p:cNvSpPr>
            <a:spLocks noGrp="1"/>
          </p:cNvSpPr>
          <p:nvPr>
            <p:ph type="dt" sz="half" idx="10"/>
          </p:nvPr>
        </p:nvSpPr>
        <p:spPr>
          <a:xfrm>
            <a:off x="-38100" y="6551614"/>
            <a:ext cx="1018943" cy="365125"/>
          </a:xfrm>
        </p:spPr>
        <p:txBody>
          <a:bodyPr/>
          <a:lstStyle/>
          <a:p>
            <a:r>
              <a:rPr lang="en-US" dirty="0" smtClean="0">
                <a:solidFill>
                  <a:srgbClr val="000000"/>
                </a:solidFill>
              </a:rPr>
              <a:t>9/24/2019</a:t>
            </a:r>
            <a:endParaRPr lang="en-US" dirty="0" smtClean="0">
              <a:solidFill>
                <a:srgbClr val="000000"/>
              </a:solidFill>
            </a:endParaRPr>
          </a:p>
          <a:p>
            <a:endParaRPr lang="en-US" dirty="0">
              <a:solidFill>
                <a:srgbClr val="000000"/>
              </a:solidFill>
            </a:endParaRPr>
          </a:p>
        </p:txBody>
      </p:sp>
      <p:sp>
        <p:nvSpPr>
          <p:cNvPr id="3" name="Content Placeholder 2"/>
          <p:cNvSpPr>
            <a:spLocks noGrp="1"/>
          </p:cNvSpPr>
          <p:nvPr>
            <p:ph idx="1"/>
          </p:nvPr>
        </p:nvSpPr>
        <p:spPr/>
        <p:txBody>
          <a:bodyPr/>
          <a:lstStyle/>
          <a:p>
            <a:r>
              <a:rPr lang="en-US" b="1" dirty="0"/>
              <a:t>Task 1: </a:t>
            </a:r>
            <a:r>
              <a:rPr lang="en-US" b="1" dirty="0" smtClean="0"/>
              <a:t>Develop </a:t>
            </a:r>
            <a:r>
              <a:rPr lang="en-US" b="1" dirty="0"/>
              <a:t>UCOCP </a:t>
            </a:r>
            <a:r>
              <a:rPr lang="en-US" b="1" dirty="0" smtClean="0"/>
              <a:t>Procedure </a:t>
            </a:r>
            <a:r>
              <a:rPr lang="en-US" b="1" dirty="0" smtClean="0"/>
              <a:t>– September 30</a:t>
            </a:r>
            <a:r>
              <a:rPr lang="en-US" b="1" baseline="30000" dirty="0" smtClean="0"/>
              <a:t>th</a:t>
            </a:r>
            <a:r>
              <a:rPr lang="en-US" b="1" dirty="0" smtClean="0"/>
              <a:t>, 2019</a:t>
            </a:r>
          </a:p>
          <a:p>
            <a:r>
              <a:rPr lang="en-US" b="1" dirty="0" smtClean="0"/>
              <a:t>Task </a:t>
            </a:r>
            <a:r>
              <a:rPr lang="en-US" b="1" dirty="0" smtClean="0"/>
              <a:t>2</a:t>
            </a:r>
            <a:r>
              <a:rPr lang="en-US" b="1" dirty="0"/>
              <a:t>: Create User Guide to </a:t>
            </a:r>
            <a:r>
              <a:rPr lang="en-US" b="1" dirty="0" smtClean="0"/>
              <a:t>Procedure - </a:t>
            </a:r>
            <a:r>
              <a:rPr lang="en-US" b="1" dirty="0"/>
              <a:t>September 30</a:t>
            </a:r>
            <a:r>
              <a:rPr lang="en-US" b="1" baseline="30000" dirty="0"/>
              <a:t>th</a:t>
            </a:r>
            <a:r>
              <a:rPr lang="en-US" b="1" dirty="0"/>
              <a:t>, </a:t>
            </a:r>
            <a:r>
              <a:rPr lang="en-US" b="1" dirty="0" smtClean="0"/>
              <a:t>2019</a:t>
            </a:r>
          </a:p>
          <a:p>
            <a:r>
              <a:rPr lang="en-US" b="1" dirty="0" smtClean="0"/>
              <a:t>Task </a:t>
            </a:r>
            <a:r>
              <a:rPr lang="en-US" b="1" dirty="0"/>
              <a:t>3: </a:t>
            </a:r>
            <a:r>
              <a:rPr lang="en-US" b="1" dirty="0" smtClean="0"/>
              <a:t>Guidelines </a:t>
            </a:r>
            <a:r>
              <a:rPr lang="en-US" b="1" dirty="0"/>
              <a:t>on </a:t>
            </a:r>
            <a:r>
              <a:rPr lang="en-US" b="1" dirty="0" smtClean="0"/>
              <a:t>Interlayer Selection for UCOCP </a:t>
            </a:r>
            <a:r>
              <a:rPr lang="en-US" b="1" dirty="0" smtClean="0"/>
              <a:t>- </a:t>
            </a:r>
            <a:r>
              <a:rPr lang="en-US" b="1" dirty="0"/>
              <a:t>September 30</a:t>
            </a:r>
            <a:r>
              <a:rPr lang="en-US" b="1" baseline="30000" dirty="0"/>
              <a:t>th</a:t>
            </a:r>
            <a:r>
              <a:rPr lang="en-US" b="1" dirty="0"/>
              <a:t>, 2019</a:t>
            </a:r>
            <a:endParaRPr lang="en-US" b="1" dirty="0"/>
          </a:p>
          <a:p>
            <a:r>
              <a:rPr lang="da-DK" b="1" dirty="0" smtClean="0"/>
              <a:t>Task 4</a:t>
            </a:r>
            <a:r>
              <a:rPr lang="da-DK" b="1" dirty="0"/>
              <a:t>: Draft Final </a:t>
            </a:r>
            <a:r>
              <a:rPr lang="da-DK" b="1" dirty="0" smtClean="0"/>
              <a:t>Report - </a:t>
            </a:r>
            <a:r>
              <a:rPr lang="en-US" b="1" dirty="0"/>
              <a:t>September 30</a:t>
            </a:r>
            <a:r>
              <a:rPr lang="en-US" b="1" baseline="30000" dirty="0"/>
              <a:t>th</a:t>
            </a:r>
            <a:r>
              <a:rPr lang="en-US" b="1" dirty="0"/>
              <a:t>, </a:t>
            </a:r>
            <a:r>
              <a:rPr lang="en-US" b="1" dirty="0" smtClean="0"/>
              <a:t>2019</a:t>
            </a:r>
            <a:endParaRPr lang="da-DK" b="1" dirty="0"/>
          </a:p>
          <a:p>
            <a:r>
              <a:rPr lang="en-US" b="1" dirty="0"/>
              <a:t>Task 5</a:t>
            </a:r>
            <a:r>
              <a:rPr lang="en-US" b="1" dirty="0" smtClean="0"/>
              <a:t>: Final Report </a:t>
            </a:r>
            <a:r>
              <a:rPr lang="en-US" b="1" dirty="0" smtClean="0"/>
              <a:t>– November 30th, 2019 = End of project!</a:t>
            </a:r>
            <a:endParaRPr lang="en-US" b="1" dirty="0"/>
          </a:p>
        </p:txBody>
      </p:sp>
    </p:spTree>
    <p:extLst>
      <p:ext uri="{BB962C8B-B14F-4D97-AF65-F5344CB8AC3E}">
        <p14:creationId xmlns:p14="http://schemas.microsoft.com/office/powerpoint/2010/main" val="164038849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Comparisons</a:t>
            </a:r>
            <a:endParaRPr lang="en-US" dirty="0"/>
          </a:p>
        </p:txBody>
      </p:sp>
      <p:sp>
        <p:nvSpPr>
          <p:cNvPr id="6" name="Slide Number Placeholder 5"/>
          <p:cNvSpPr>
            <a:spLocks noGrp="1"/>
          </p:cNvSpPr>
          <p:nvPr>
            <p:ph type="sldNum" sz="quarter" idx="12"/>
          </p:nvPr>
        </p:nvSpPr>
        <p:spPr>
          <a:xfrm>
            <a:off x="8046999" y="6492875"/>
            <a:ext cx="1097001" cy="365125"/>
          </a:xfrm>
        </p:spPr>
        <p:txBody>
          <a:bodyPr/>
          <a:lstStyle/>
          <a:p>
            <a:fld id="{48F63A3B-78C7-47BE-AE5E-E10140E04643}" type="slidenum">
              <a:rPr lang="en-US" smtClean="0">
                <a:solidFill>
                  <a:srgbClr val="000000"/>
                </a:solidFill>
              </a:rPr>
              <a:pPr/>
              <a:t>7</a:t>
            </a:fld>
            <a:endParaRPr lang="en-US" dirty="0">
              <a:solidFill>
                <a:srgbClr val="000000"/>
              </a:solidFill>
            </a:endParaRPr>
          </a:p>
        </p:txBody>
      </p:sp>
      <p:sp>
        <p:nvSpPr>
          <p:cNvPr id="13" name="Date Placeholder 3"/>
          <p:cNvSpPr>
            <a:spLocks noGrp="1"/>
          </p:cNvSpPr>
          <p:nvPr>
            <p:ph type="dt" sz="half" idx="10"/>
          </p:nvPr>
        </p:nvSpPr>
        <p:spPr>
          <a:xfrm>
            <a:off x="-38100" y="6551614"/>
            <a:ext cx="1018943" cy="365125"/>
          </a:xfrm>
        </p:spPr>
        <p:txBody>
          <a:bodyPr/>
          <a:lstStyle/>
          <a:p>
            <a:r>
              <a:rPr lang="en-US" dirty="0" smtClean="0">
                <a:solidFill>
                  <a:srgbClr val="000000"/>
                </a:solidFill>
              </a:rPr>
              <a:t>9/24/2019</a:t>
            </a:r>
            <a:endParaRPr lang="en-US" dirty="0" smtClean="0">
              <a:solidFill>
                <a:srgbClr val="000000"/>
              </a:solidFill>
            </a:endParaRPr>
          </a:p>
          <a:p>
            <a:endParaRPr lang="en-US" dirty="0">
              <a:solidFill>
                <a:srgbClr val="000000"/>
              </a:solidFill>
            </a:endParaRPr>
          </a:p>
        </p:txBody>
      </p:sp>
      <p:sp>
        <p:nvSpPr>
          <p:cNvPr id="3" name="Content Placeholder 2"/>
          <p:cNvSpPr>
            <a:spLocks noGrp="1"/>
          </p:cNvSpPr>
          <p:nvPr>
            <p:ph idx="1"/>
          </p:nvPr>
        </p:nvSpPr>
        <p:spPr>
          <a:xfrm>
            <a:off x="1143000" y="1981200"/>
            <a:ext cx="7886700" cy="4351338"/>
          </a:xfrm>
        </p:spPr>
        <p:txBody>
          <a:bodyPr/>
          <a:lstStyle/>
          <a:p>
            <a:pPr marL="0" indent="0">
              <a:buNone/>
            </a:pPr>
            <a:r>
              <a:rPr lang="en-US" sz="3200" b="1" dirty="0" smtClean="0"/>
              <a:t>Be careful of comparison of results from UNOL vs existing design procedures </a:t>
            </a:r>
          </a:p>
          <a:p>
            <a:pPr marL="0" indent="0">
              <a:buNone/>
            </a:pPr>
            <a:r>
              <a:rPr lang="en-US" sz="3200" b="1" dirty="0" smtClean="0"/>
              <a:t>Recall limitations of older design procedures and complexity of UNOL</a:t>
            </a:r>
          </a:p>
          <a:p>
            <a:pPr marL="0" indent="0">
              <a:buNone/>
            </a:pPr>
            <a:endParaRPr lang="en-US" b="1" dirty="0"/>
          </a:p>
        </p:txBody>
      </p:sp>
      <p:sp>
        <p:nvSpPr>
          <p:cNvPr id="4" name="5-Point Star 3"/>
          <p:cNvSpPr/>
          <p:nvPr/>
        </p:nvSpPr>
        <p:spPr>
          <a:xfrm>
            <a:off x="828443" y="2133600"/>
            <a:ext cx="304800" cy="304800"/>
          </a:xfrm>
          <a:prstGeom prst="star5">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5" name="Right Arrow 4"/>
          <p:cNvSpPr/>
          <p:nvPr/>
        </p:nvSpPr>
        <p:spPr>
          <a:xfrm>
            <a:off x="628650" y="3343275"/>
            <a:ext cx="533400" cy="294482"/>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85303287"/>
      </p:ext>
    </p:extLst>
  </p:cSld>
  <p:clrMapOvr>
    <a:masterClrMapping/>
  </p:clrMapOvr>
  <p:timing>
    <p:tnLst>
      <p:par>
        <p:cTn id="1" dur="indefinite" restart="never" nodeType="tmRoot"/>
      </p:par>
    </p:tnLst>
  </p:timing>
</p:sld>
</file>

<file path=ppt/theme/theme1.xml><?xml version="1.0" encoding="utf-8"?>
<a:theme xmlns:a="http://schemas.openxmlformats.org/drawingml/2006/main" name="MN.IT">
  <a:themeElements>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N.IT" id="{43004C98-5B53-4D58-92B4-D334E886AB92}" vid="{BCC84AB3-760B-4B29-9458-5FA6845EC3C2}"/>
    </a:ext>
  </a:extLst>
</a:theme>
</file>

<file path=ppt/theme/theme2.xml><?xml version="1.0" encoding="utf-8"?>
<a:theme xmlns:a="http://schemas.openxmlformats.org/drawingml/2006/main" name="1_MN.IT">
  <a:themeElements>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N.IT" id="{43004C98-5B53-4D58-92B4-D334E886AB92}" vid="{BCC84AB3-760B-4B29-9458-5FA6845EC3C2}"/>
    </a:ext>
  </a:extLst>
</a:theme>
</file>

<file path=ppt/theme/theme3.xml><?xml version="1.0" encoding="utf-8"?>
<a:theme xmlns:a="http://schemas.openxmlformats.org/drawingml/2006/main" name="2_MN.IT">
  <a:themeElements>
    <a:clrScheme name="Minnesota Brand Colors">
      <a:dk1>
        <a:srgbClr val="003865"/>
      </a:dk1>
      <a:lt1>
        <a:srgbClr val="FFFFFF"/>
      </a:lt1>
      <a:dk2>
        <a:srgbClr val="000000"/>
      </a:dk2>
      <a:lt2>
        <a:srgbClr val="DDDDDA"/>
      </a:lt2>
      <a:accent1>
        <a:srgbClr val="003865"/>
      </a:accent1>
      <a:accent2>
        <a:srgbClr val="78BE21"/>
      </a:accent2>
      <a:accent3>
        <a:srgbClr val="008EAA"/>
      </a:accent3>
      <a:accent4>
        <a:srgbClr val="8D3F2B"/>
      </a:accent4>
      <a:accent5>
        <a:srgbClr val="0D5257"/>
      </a:accent5>
      <a:accent6>
        <a:srgbClr val="5D295F"/>
      </a:accent6>
      <a:hlink>
        <a:srgbClr val="0563C1"/>
      </a:hlink>
      <a:folHlink>
        <a:srgbClr val="5D295F"/>
      </a:folHlink>
    </a:clrScheme>
    <a:fontScheme name="MN Secondary Fonts">
      <a:majorFont>
        <a:latin typeface="Calibri"/>
        <a:ea typeface=""/>
        <a:cs typeface=""/>
      </a:majorFont>
      <a:minorFont>
        <a:latin typeface="Calibri"/>
        <a:ea typeface=""/>
        <a:cs typeface=""/>
      </a:minorFont>
    </a:fontScheme>
    <a:fmtScheme name="Subtle Solids">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2700" h="25400" prst="coolSlant"/>
          </a:sp3d>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N.IT" id="{43004C98-5B53-4D58-92B4-D334E886AB92}" vid="{BCC84AB3-760B-4B29-9458-5FA6845EC3C2}"/>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14476</TotalTime>
  <Words>453</Words>
  <Application>Microsoft Office PowerPoint</Application>
  <PresentationFormat>On-screen Show (4:3)</PresentationFormat>
  <Paragraphs>59</Paragraphs>
  <Slides>7</Slides>
  <Notes>2</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7</vt:i4>
      </vt:variant>
    </vt:vector>
  </HeadingPairs>
  <TitlesOfParts>
    <vt:vector size="14" baseType="lpstr">
      <vt:lpstr>Arial</vt:lpstr>
      <vt:lpstr>Calibri</vt:lpstr>
      <vt:lpstr>Times New Roman</vt:lpstr>
      <vt:lpstr>Wingdings</vt:lpstr>
      <vt:lpstr>MN.IT</vt:lpstr>
      <vt:lpstr>1_MN.IT</vt:lpstr>
      <vt:lpstr>2_MN.IT</vt:lpstr>
      <vt:lpstr>TPF 5(269) Development of Improved Design Procedure for Unbonded Concrete Overlays – Project Review</vt:lpstr>
      <vt:lpstr>Project Timeline</vt:lpstr>
      <vt:lpstr>Project Need</vt:lpstr>
      <vt:lpstr>Project Objectives</vt:lpstr>
      <vt:lpstr>Project Objectives</vt:lpstr>
      <vt:lpstr>Task Due Dates</vt:lpstr>
      <vt:lpstr>Comparisons</vt:lpstr>
    </vt:vector>
  </TitlesOfParts>
  <Company>MNDOT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MnROAD Update</dc:title>
  <dc:creator>Burnham</dc:creator>
  <cp:lastModifiedBy>Burnham, Thomas (DOT)</cp:lastModifiedBy>
  <cp:revision>1205</cp:revision>
  <dcterms:created xsi:type="dcterms:W3CDTF">2002-11-15T20:09:21Z</dcterms:created>
  <dcterms:modified xsi:type="dcterms:W3CDTF">2019-09-24T14:21:51Z</dcterms:modified>
</cp:coreProperties>
</file>