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theme/theme2.xml" ContentType="application/vnd.openxmlformats-officedocument.theme+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 id="2147483753" r:id="rId2"/>
    <p:sldMasterId id="2147483803" r:id="rId3"/>
  </p:sldMasterIdLst>
  <p:notesMasterIdLst>
    <p:notesMasterId r:id="rId11"/>
  </p:notesMasterIdLst>
  <p:handoutMasterIdLst>
    <p:handoutMasterId r:id="rId12"/>
  </p:handoutMasterIdLst>
  <p:sldIdLst>
    <p:sldId id="765" r:id="rId4"/>
    <p:sldId id="774" r:id="rId5"/>
    <p:sldId id="809" r:id="rId6"/>
    <p:sldId id="810" r:id="rId7"/>
    <p:sldId id="880" r:id="rId8"/>
    <p:sldId id="881" r:id="rId9"/>
    <p:sldId id="882" r:id="rId10"/>
  </p:sldIdLst>
  <p:sldSz cx="9144000" cy="6858000" type="screen4x3"/>
  <p:notesSz cx="6858000" cy="9296400"/>
  <p:defaultTextStyle>
    <a:defPPr>
      <a:defRPr lang="en-US"/>
    </a:defPPr>
    <a:lvl1pPr algn="ctr" rtl="0" fontAlgn="base">
      <a:spcBef>
        <a:spcPct val="0"/>
      </a:spcBef>
      <a:spcAft>
        <a:spcPct val="0"/>
      </a:spcAft>
      <a:defRPr sz="4000" b="1" kern="1200">
        <a:solidFill>
          <a:schemeClr val="tx2"/>
        </a:solidFill>
        <a:latin typeface="Times New Roman" pitchFamily="18" charset="0"/>
        <a:ea typeface="+mn-ea"/>
        <a:cs typeface="+mn-cs"/>
      </a:defRPr>
    </a:lvl1pPr>
    <a:lvl2pPr marL="457200" algn="ctr" rtl="0" fontAlgn="base">
      <a:spcBef>
        <a:spcPct val="0"/>
      </a:spcBef>
      <a:spcAft>
        <a:spcPct val="0"/>
      </a:spcAft>
      <a:defRPr sz="4000" b="1" kern="1200">
        <a:solidFill>
          <a:schemeClr val="tx2"/>
        </a:solidFill>
        <a:latin typeface="Times New Roman" pitchFamily="18" charset="0"/>
        <a:ea typeface="+mn-ea"/>
        <a:cs typeface="+mn-cs"/>
      </a:defRPr>
    </a:lvl2pPr>
    <a:lvl3pPr marL="914400" algn="ctr" rtl="0" fontAlgn="base">
      <a:spcBef>
        <a:spcPct val="0"/>
      </a:spcBef>
      <a:spcAft>
        <a:spcPct val="0"/>
      </a:spcAft>
      <a:defRPr sz="4000" b="1" kern="1200">
        <a:solidFill>
          <a:schemeClr val="tx2"/>
        </a:solidFill>
        <a:latin typeface="Times New Roman" pitchFamily="18" charset="0"/>
        <a:ea typeface="+mn-ea"/>
        <a:cs typeface="+mn-cs"/>
      </a:defRPr>
    </a:lvl3pPr>
    <a:lvl4pPr marL="1371600" algn="ctr" rtl="0" fontAlgn="base">
      <a:spcBef>
        <a:spcPct val="0"/>
      </a:spcBef>
      <a:spcAft>
        <a:spcPct val="0"/>
      </a:spcAft>
      <a:defRPr sz="4000" b="1" kern="1200">
        <a:solidFill>
          <a:schemeClr val="tx2"/>
        </a:solidFill>
        <a:latin typeface="Times New Roman" pitchFamily="18" charset="0"/>
        <a:ea typeface="+mn-ea"/>
        <a:cs typeface="+mn-cs"/>
      </a:defRPr>
    </a:lvl4pPr>
    <a:lvl5pPr marL="1828800" algn="ctr" rtl="0" fontAlgn="base">
      <a:spcBef>
        <a:spcPct val="0"/>
      </a:spcBef>
      <a:spcAft>
        <a:spcPct val="0"/>
      </a:spcAft>
      <a:defRPr sz="4000" b="1" kern="1200">
        <a:solidFill>
          <a:schemeClr val="tx2"/>
        </a:solidFill>
        <a:latin typeface="Times New Roman" pitchFamily="18" charset="0"/>
        <a:ea typeface="+mn-ea"/>
        <a:cs typeface="+mn-cs"/>
      </a:defRPr>
    </a:lvl5pPr>
    <a:lvl6pPr marL="2286000" algn="l" defTabSz="914400" rtl="0" eaLnBrk="1" latinLnBrk="0" hangingPunct="1">
      <a:defRPr sz="4000" b="1" kern="1200">
        <a:solidFill>
          <a:schemeClr val="tx2"/>
        </a:solidFill>
        <a:latin typeface="Times New Roman" pitchFamily="18" charset="0"/>
        <a:ea typeface="+mn-ea"/>
        <a:cs typeface="+mn-cs"/>
      </a:defRPr>
    </a:lvl6pPr>
    <a:lvl7pPr marL="2743200" algn="l" defTabSz="914400" rtl="0" eaLnBrk="1" latinLnBrk="0" hangingPunct="1">
      <a:defRPr sz="4000" b="1" kern="1200">
        <a:solidFill>
          <a:schemeClr val="tx2"/>
        </a:solidFill>
        <a:latin typeface="Times New Roman" pitchFamily="18" charset="0"/>
        <a:ea typeface="+mn-ea"/>
        <a:cs typeface="+mn-cs"/>
      </a:defRPr>
    </a:lvl7pPr>
    <a:lvl8pPr marL="3200400" algn="l" defTabSz="914400" rtl="0" eaLnBrk="1" latinLnBrk="0" hangingPunct="1">
      <a:defRPr sz="4000" b="1" kern="1200">
        <a:solidFill>
          <a:schemeClr val="tx2"/>
        </a:solidFill>
        <a:latin typeface="Times New Roman" pitchFamily="18" charset="0"/>
        <a:ea typeface="+mn-ea"/>
        <a:cs typeface="+mn-cs"/>
      </a:defRPr>
    </a:lvl8pPr>
    <a:lvl9pPr marL="3657600" algn="l" defTabSz="914400" rtl="0" eaLnBrk="1" latinLnBrk="0" hangingPunct="1">
      <a:defRPr sz="4000" b="1" kern="1200">
        <a:solidFill>
          <a:schemeClr val="tx2"/>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00"/>
    <a:srgbClr val="66FF33"/>
    <a:srgbClr val="AFAE8C"/>
    <a:srgbClr val="003F3E"/>
    <a:srgbClr val="336600"/>
    <a:srgbClr val="006600"/>
    <a:srgbClr val="006666"/>
    <a:srgbClr val="0033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04" autoAdjust="0"/>
    <p:restoredTop sz="93373" autoAdjust="0"/>
  </p:normalViewPr>
  <p:slideViewPr>
    <p:cSldViewPr>
      <p:cViewPr varScale="1">
        <p:scale>
          <a:sx n="101" d="100"/>
          <a:sy n="101" d="100"/>
        </p:scale>
        <p:origin x="11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1026"/>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solidFill>
                  <a:schemeClr val="tx1"/>
                </a:solidFill>
              </a:defRPr>
            </a:lvl1pPr>
          </a:lstStyle>
          <a:p>
            <a:endParaRPr lang="en-US" dirty="0"/>
          </a:p>
        </p:txBody>
      </p:sp>
      <p:sp>
        <p:nvSpPr>
          <p:cNvPr id="43011" name="Rectangle 1027"/>
          <p:cNvSpPr>
            <a:spLocks noGrp="1" noChangeArrowheads="1"/>
          </p:cNvSpPr>
          <p:nvPr>
            <p:ph type="dt" sz="quarter" idx="1"/>
          </p:nvPr>
        </p:nvSpPr>
        <p:spPr bwMode="auto">
          <a:xfrm>
            <a:off x="388620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defRPr>
            </a:lvl1pPr>
          </a:lstStyle>
          <a:p>
            <a:endParaRPr lang="en-US" dirty="0"/>
          </a:p>
        </p:txBody>
      </p:sp>
      <p:sp>
        <p:nvSpPr>
          <p:cNvPr id="43012" name="Rectangle 1028"/>
          <p:cNvSpPr>
            <a:spLocks noGrp="1" noChangeArrowheads="1"/>
          </p:cNvSpPr>
          <p:nvPr>
            <p:ph type="ftr" sz="quarter" idx="2"/>
          </p:nvPr>
        </p:nvSpPr>
        <p:spPr bwMode="auto">
          <a:xfrm>
            <a:off x="0" y="8831580"/>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solidFill>
                  <a:schemeClr val="tx1"/>
                </a:solidFill>
              </a:defRPr>
            </a:lvl1pPr>
          </a:lstStyle>
          <a:p>
            <a:endParaRPr lang="en-US" dirty="0"/>
          </a:p>
        </p:txBody>
      </p:sp>
      <p:sp>
        <p:nvSpPr>
          <p:cNvPr id="43013" name="Rectangle 1029"/>
          <p:cNvSpPr>
            <a:spLocks noGrp="1" noChangeArrowheads="1"/>
          </p:cNvSpPr>
          <p:nvPr>
            <p:ph type="sldNum" sz="quarter" idx="3"/>
          </p:nvPr>
        </p:nvSpPr>
        <p:spPr bwMode="auto">
          <a:xfrm>
            <a:off x="3886200" y="8831580"/>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defRPr>
            </a:lvl1pPr>
          </a:lstStyle>
          <a:p>
            <a:fld id="{D7C43387-F2BB-4A50-92F7-55DCB09DCA9D}" type="slidenum">
              <a:rPr lang="en-US"/>
              <a:pPr/>
              <a:t>‹#›</a:t>
            </a:fld>
            <a:endParaRPr lang="en-US" dirty="0"/>
          </a:p>
        </p:txBody>
      </p:sp>
    </p:spTree>
    <p:extLst>
      <p:ext uri="{BB962C8B-B14F-4D97-AF65-F5344CB8AC3E}">
        <p14:creationId xmlns:p14="http://schemas.microsoft.com/office/powerpoint/2010/main" val="3696261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41A8BE45-F518-4FEB-B704-0BF152CD1991}" type="datetimeFigureOut">
              <a:rPr lang="en-US" smtClean="0"/>
              <a:pPr/>
              <a:t>9/24/2019</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21071CC1-42CB-404B-8ADF-3CC18149506A}" type="slidenum">
              <a:rPr lang="en-US" smtClean="0"/>
              <a:pPr/>
              <a:t>‹#›</a:t>
            </a:fld>
            <a:endParaRPr lang="en-US" dirty="0"/>
          </a:p>
        </p:txBody>
      </p:sp>
    </p:spTree>
    <p:extLst>
      <p:ext uri="{BB962C8B-B14F-4D97-AF65-F5344CB8AC3E}">
        <p14:creationId xmlns:p14="http://schemas.microsoft.com/office/powerpoint/2010/main" val="3200941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3760308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80,000 </a:t>
            </a:r>
            <a:r>
              <a:rPr lang="en-US" dirty="0" err="1" smtClean="0"/>
              <a:t>lbs</a:t>
            </a:r>
            <a:r>
              <a:rPr lang="en-US" dirty="0" smtClean="0"/>
              <a:t> paver!</a:t>
            </a:r>
            <a:endParaRPr lang="en-US" dirty="0"/>
          </a:p>
        </p:txBody>
      </p:sp>
      <p:sp>
        <p:nvSpPr>
          <p:cNvPr id="4" name="Slide Number Placeholder 3"/>
          <p:cNvSpPr>
            <a:spLocks noGrp="1"/>
          </p:cNvSpPr>
          <p:nvPr>
            <p:ph type="sldNum" sz="quarter" idx="10"/>
          </p:nvPr>
        </p:nvSpPr>
        <p:spPr/>
        <p:txBody>
          <a:bodyPr/>
          <a:lstStyle/>
          <a:p>
            <a:fld id="{21071CC1-42CB-404B-8ADF-3CC18149506A}" type="slidenum">
              <a:rPr lang="en-US" smtClean="0"/>
              <a:pPr/>
              <a:t>3</a:t>
            </a:fld>
            <a:endParaRPr lang="en-US" dirty="0"/>
          </a:p>
        </p:txBody>
      </p:sp>
    </p:spTree>
    <p:extLst>
      <p:ext uri="{BB962C8B-B14F-4D97-AF65-F5344CB8AC3E}">
        <p14:creationId xmlns:p14="http://schemas.microsoft.com/office/powerpoint/2010/main" val="15287153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2"/>
          </a:solidFill>
        </p:spPr>
        <p:txBody>
          <a:bodyPr wrap="square" lIns="182880" tIns="91440" rIns="182880" bIns="91440" spcCol="0" anchor="ctr">
            <a:normAutofit/>
          </a:bodyPr>
          <a:lstStyle>
            <a:lvl1pPr algn="ctr">
              <a:lnSpc>
                <a:spcPct val="90000"/>
              </a:lnSpc>
              <a:defRPr sz="27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7"/>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903062"/>
          </a:xfrm>
        </p:spPr>
        <p:txBody>
          <a:bodyPr>
            <a:normAutofit/>
          </a:bodyPr>
          <a:lstStyle>
            <a:lvl1pPr marL="0" indent="0" algn="ctr">
              <a:spcBef>
                <a:spcPts val="0"/>
              </a:spcBef>
              <a:spcAft>
                <a:spcPts val="750"/>
              </a:spcAft>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8"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9637" y="1842964"/>
            <a:ext cx="5324726" cy="841248"/>
          </a:xfrm>
          <a:prstGeom prst="rect">
            <a:avLst/>
          </a:prstGeom>
        </p:spPr>
      </p:pic>
    </p:spTree>
    <p:extLst>
      <p:ext uri="{BB962C8B-B14F-4D97-AF65-F5344CB8AC3E}">
        <p14:creationId xmlns:p14="http://schemas.microsoft.com/office/powerpoint/2010/main" val="146100636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sz="1875">
                <a:solidFill>
                  <a:schemeClr val="bg1"/>
                </a:solidFill>
              </a:defRPr>
            </a:lvl1pPr>
            <a:lvl2pPr marL="857250" indent="-171450">
              <a:lnSpc>
                <a:spcPct val="100000"/>
              </a:lnSpc>
              <a:buClr>
                <a:schemeClr val="accent2"/>
              </a:buClr>
              <a:defRPr sz="1575">
                <a:solidFill>
                  <a:schemeClr val="bg1"/>
                </a:solidFill>
              </a:defRPr>
            </a:lvl2pPr>
            <a:lvl3pPr marL="1200150" indent="-171450">
              <a:lnSpc>
                <a:spcPct val="100000"/>
              </a:lnSpc>
              <a:buClr>
                <a:schemeClr val="accent2"/>
              </a:buClr>
              <a:defRPr sz="1275">
                <a:solidFill>
                  <a:schemeClr val="bg1"/>
                </a:solidFill>
              </a:defRPr>
            </a:lvl3pPr>
            <a:lvl4pPr marL="1543050" indent="-171450">
              <a:lnSpc>
                <a:spcPct val="100000"/>
              </a:lnSpc>
              <a:buClr>
                <a:schemeClr val="accent2"/>
              </a:buClr>
              <a:defRPr sz="1275">
                <a:solidFill>
                  <a:schemeClr val="bg1"/>
                </a:solidFill>
              </a:defRPr>
            </a:lvl4pPr>
            <a:lvl5pPr marL="1885950" indent="-171450">
              <a:lnSpc>
                <a:spcPct val="100000"/>
              </a:lnSpc>
              <a:buClr>
                <a:schemeClr val="accent2"/>
              </a:buClr>
              <a:defRPr sz="1275">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solidFill>
                  <a:srgbClr val="000000"/>
                </a:solidFill>
              </a:rPr>
              <a:pPr/>
              <a:t>9/24/2019</a:t>
            </a:fld>
            <a:endParaRPr lang="en-US" dirty="0">
              <a:solidFill>
                <a:srgbClr val="000000"/>
              </a:solidFill>
            </a:endParaRPr>
          </a:p>
        </p:txBody>
      </p:sp>
      <p:sp>
        <p:nvSpPr>
          <p:cNvPr id="13"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749195968"/>
      </p:ext>
    </p:extLst>
  </p:cSld>
  <p:clrMapOvr>
    <a:masterClrMapping/>
  </p:clrMapOvr>
  <p:timing>
    <p:tnLst>
      <p:par>
        <p:cTn id="1" dur="indefinite" restart="never" nodeType="tmRoot"/>
      </p:par>
    </p:tnLst>
  </p:timing>
  <p:hf sldNum="0" hdr="0" ftr="0" dt="0"/>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903062"/>
          </a:xfrm>
        </p:spPr>
        <p:txBody>
          <a:bodyPr>
            <a:normAutofit/>
          </a:bodyPr>
          <a:lstStyle>
            <a:lvl1pPr marL="0" indent="0" algn="ctr">
              <a:spcBef>
                <a:spcPts val="0"/>
              </a:spcBef>
              <a:spcAft>
                <a:spcPts val="750"/>
              </a:spcAft>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9639" y="1842964"/>
            <a:ext cx="5324723" cy="841248"/>
          </a:xfrm>
          <a:prstGeom prst="rect">
            <a:avLst/>
          </a:prstGeom>
        </p:spPr>
      </p:pic>
    </p:spTree>
    <p:extLst>
      <p:ext uri="{BB962C8B-B14F-4D97-AF65-F5344CB8AC3E}">
        <p14:creationId xmlns:p14="http://schemas.microsoft.com/office/powerpoint/2010/main" val="1006749938"/>
      </p:ext>
    </p:extLst>
  </p:cSld>
  <p:clrMapOvr>
    <a:masterClrMapping/>
  </p:clrMapOvr>
  <p:timing>
    <p:tnLst>
      <p:par>
        <p:cTn id="1" dur="indefinite" restart="never" nodeType="tmRoot"/>
      </p:par>
    </p:tnLst>
  </p:timing>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4773020"/>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041204"/>
            <a:ext cx="4940300" cy="1097128"/>
          </a:xfrm>
        </p:spPr>
        <p:txBody>
          <a:bodyPr>
            <a:normAutofit/>
          </a:bodyPr>
          <a:lstStyle>
            <a:lvl1pPr marL="0" indent="0" algn="ctr">
              <a:spcBef>
                <a:spcPts val="0"/>
              </a:spcBef>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915" y="6000575"/>
            <a:ext cx="2893869" cy="457200"/>
          </a:xfrm>
          <a:prstGeom prst="rect">
            <a:avLst/>
          </a:prstGeom>
        </p:spPr>
      </p:pic>
      <p:sp>
        <p:nvSpPr>
          <p:cNvPr id="9" name="Footer Placeholder 4"/>
          <p:cNvSpPr>
            <a:spLocks noGrp="1"/>
          </p:cNvSpPr>
          <p:nvPr>
            <p:ph type="ftr" sz="quarter" idx="3"/>
          </p:nvPr>
        </p:nvSpPr>
        <p:spPr>
          <a:xfrm>
            <a:off x="4690171" y="6138333"/>
            <a:ext cx="4190735" cy="365125"/>
          </a:xfrm>
          <a:prstGeom prst="rect">
            <a:avLst/>
          </a:prstGeom>
        </p:spPr>
        <p:txBody>
          <a:bodyPr anchor="b"/>
          <a:lstStyle>
            <a:lvl1pPr algn="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spTree>
    <p:extLst>
      <p:ext uri="{BB962C8B-B14F-4D97-AF65-F5344CB8AC3E}">
        <p14:creationId xmlns:p14="http://schemas.microsoft.com/office/powerpoint/2010/main" val="1726454873"/>
      </p:ext>
    </p:extLst>
  </p:cSld>
  <p:clrMapOvr>
    <a:masterClrMapping/>
  </p:clrMapOvr>
  <p:timing>
    <p:tnLst>
      <p:par>
        <p:cTn id="1" dur="indefinite" restart="never" nodeType="tmRoot"/>
      </p:par>
    </p:tnLst>
  </p:timing>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003865"/>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104575287"/>
      </p:ext>
    </p:extLst>
  </p:cSld>
  <p:clrMapOvr>
    <a:masterClrMapping/>
  </p:clrMapOvr>
  <p:timing>
    <p:tnLst>
      <p:par>
        <p:cTn id="1" dur="indefinite" restart="never" nodeType="tmRoot"/>
      </p:par>
    </p:tnLst>
  </p:timing>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anchor="ctr">
            <a:normAutofit/>
          </a:bodyPr>
          <a:lstStyle>
            <a:lvl1pPr algn="ctr">
              <a:defRPr sz="2700">
                <a:solidFill>
                  <a:schemeClr val="bg1"/>
                </a:solidFill>
              </a:defRPr>
            </a:lvl1pPr>
          </a:lstStyle>
          <a:p>
            <a:r>
              <a:rPr lang="en-US" dirty="0" smtClean="0"/>
              <a:t>Click to edit section title</a:t>
            </a:r>
            <a:endParaRPr lang="en-US" dirty="0"/>
          </a:p>
        </p:txBody>
      </p:sp>
      <p:pic>
        <p:nvPicPr>
          <p:cNvPr id="13"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422" y="705498"/>
            <a:ext cx="2893869" cy="457200"/>
          </a:xfrm>
          <a:prstGeom prst="rect">
            <a:avLst/>
          </a:prstGeom>
        </p:spPr>
      </p:pic>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440970"/>
          </a:xfrm>
        </p:spPr>
        <p:txBody>
          <a:bodyPr>
            <a:normAutofit/>
          </a:bodyPr>
          <a:lstStyle>
            <a:lvl1pPr marL="0" indent="0" algn="ctr">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fld id="{A8CA1A9B-139F-4606-AD0A-F3253110DAE5}"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593859715"/>
      </p:ext>
    </p:extLst>
  </p:cSld>
  <p:clrMapOvr>
    <a:masterClrMapping/>
  </p:clrMapOvr>
  <p:timing>
    <p:tnLst>
      <p:par>
        <p:cTn id="1" dur="indefinite" restart="never" nodeType="tmRoot"/>
      </p:par>
    </p:tnLst>
  </p:timing>
  <p:hf sldNum="0" hdr="0" ftr="0" dt="0"/>
</p:sldLayout>
</file>

<file path=ppt/slideLayouts/slideLayout104.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9/24/2019</a:t>
            </a:fld>
            <a:endParaRPr lang="en-US" dirty="0">
              <a:solidFill>
                <a:srgbClr val="000000"/>
              </a:solidFill>
            </a:endParaRPr>
          </a:p>
        </p:txBody>
      </p:sp>
      <p:sp>
        <p:nvSpPr>
          <p:cNvPr id="1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1403361602"/>
      </p:ext>
    </p:extLst>
  </p:cSld>
  <p:clrMapOvr>
    <a:masterClrMapping/>
  </p:clrMapOvr>
  <p:timing>
    <p:tnLst>
      <p:par>
        <p:cTn id="1" dur="indefinite" restart="never" nodeType="tmRoot"/>
      </p:par>
    </p:tnLst>
  </p:timing>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78BE21"/>
              </a:solidFill>
            </a:endParaRPr>
          </a:p>
        </p:txBody>
      </p:sp>
    </p:spTree>
    <p:extLst>
      <p:ext uri="{BB962C8B-B14F-4D97-AF65-F5344CB8AC3E}">
        <p14:creationId xmlns:p14="http://schemas.microsoft.com/office/powerpoint/2010/main" val="2053551604"/>
      </p:ext>
    </p:extLst>
  </p:cSld>
  <p:clrMapOvr>
    <a:masterClrMapping/>
  </p:clrMapOvr>
  <p:timing>
    <p:tnLst>
      <p:par>
        <p:cTn id="1" dur="indefinite" restart="never" nodeType="tmRoot"/>
      </p:par>
    </p:tnLst>
  </p:timing>
</p:sldLayout>
</file>

<file path=ppt/slideLayouts/slideLayout106.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257175" indent="-257175">
              <a:lnSpc>
                <a:spcPct val="100000"/>
              </a:lnSpc>
              <a:spcAft>
                <a:spcPts val="750"/>
              </a:spcAft>
              <a:buClr>
                <a:schemeClr val="accent1"/>
              </a:buClr>
              <a:buFont typeface="Arial" panose="020B0604020202020204" pitchFamily="34" charset="0"/>
              <a:buChar char="•"/>
              <a:defRPr sz="1875"/>
            </a:lvl1pPr>
            <a:lvl2pPr marL="600075" indent="-257175">
              <a:lnSpc>
                <a:spcPct val="100000"/>
              </a:lnSpc>
              <a:spcAft>
                <a:spcPts val="750"/>
              </a:spcAft>
              <a:buClr>
                <a:schemeClr val="accent1"/>
              </a:buClr>
              <a:buFont typeface="Arial" panose="020B0604020202020204" pitchFamily="34" charset="0"/>
              <a:buChar char="•"/>
              <a:defRPr sz="1575"/>
            </a:lvl2pPr>
            <a:lvl3pPr marL="900113" indent="-214313">
              <a:lnSpc>
                <a:spcPct val="100000"/>
              </a:lnSpc>
              <a:spcAft>
                <a:spcPts val="750"/>
              </a:spcAft>
              <a:buClr>
                <a:schemeClr val="accent1"/>
              </a:buClr>
              <a:buFont typeface="Arial" panose="020B0604020202020204" pitchFamily="34" charset="0"/>
              <a:buChar char="•"/>
              <a:defRPr sz="1275"/>
            </a:lvl3pPr>
            <a:lvl4pPr marL="1243013" indent="-214313">
              <a:lnSpc>
                <a:spcPct val="100000"/>
              </a:lnSpc>
              <a:spcAft>
                <a:spcPts val="750"/>
              </a:spcAft>
              <a:buClr>
                <a:schemeClr val="accent1"/>
              </a:buClr>
              <a:buFont typeface="Arial" panose="020B0604020202020204" pitchFamily="34" charset="0"/>
              <a:buChar char="•"/>
              <a:defRPr sz="1275"/>
            </a:lvl4pPr>
            <a:lvl5pPr marL="1585913" indent="-214313">
              <a:lnSpc>
                <a:spcPct val="100000"/>
              </a:lnSpc>
              <a:spcAft>
                <a:spcPts val="750"/>
              </a:spcAft>
              <a:buClr>
                <a:schemeClr val="accent1"/>
              </a:buClr>
              <a:buFont typeface="Arial" panose="020B0604020202020204" pitchFamily="34" charset="0"/>
              <a:buChar char="•"/>
              <a:defRPr sz="1275"/>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 </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2507121548"/>
      </p:ext>
    </p:extLst>
  </p:cSld>
  <p:clrMapOvr>
    <a:masterClrMapping/>
  </p:clrMapOvr>
  <p:timing>
    <p:tnLst>
      <p:par>
        <p:cTn id="1" dur="indefinite" restart="never" nodeType="tmRoot"/>
      </p:par>
    </p:tnLst>
  </p:timing>
</p:sldLayout>
</file>

<file path=ppt/slideLayouts/slideLayout107.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46545887"/>
      </p:ext>
    </p:extLst>
  </p:cSld>
  <p:clrMapOvr>
    <a:masterClrMapping/>
  </p:clrMapOvr>
  <p:timing>
    <p:tnLst>
      <p:par>
        <p:cTn id="1" dur="indefinite" restart="never" nodeType="tmRoot"/>
      </p:par>
    </p:tnLst>
  </p:timing>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sz="1875">
                <a:solidFill>
                  <a:schemeClr val="bg1"/>
                </a:solidFill>
              </a:defRPr>
            </a:lvl1pPr>
            <a:lvl2pPr marL="857250" indent="-171450">
              <a:lnSpc>
                <a:spcPct val="100000"/>
              </a:lnSpc>
              <a:buClr>
                <a:schemeClr val="accent2"/>
              </a:buClr>
              <a:defRPr sz="1575">
                <a:solidFill>
                  <a:schemeClr val="bg1"/>
                </a:solidFill>
              </a:defRPr>
            </a:lvl2pPr>
            <a:lvl3pPr marL="1200150" indent="-171450">
              <a:lnSpc>
                <a:spcPct val="100000"/>
              </a:lnSpc>
              <a:buClr>
                <a:schemeClr val="accent2"/>
              </a:buClr>
              <a:defRPr sz="1275">
                <a:solidFill>
                  <a:schemeClr val="bg1"/>
                </a:solidFill>
              </a:defRPr>
            </a:lvl3pPr>
            <a:lvl4pPr marL="1543050" indent="-171450">
              <a:lnSpc>
                <a:spcPct val="100000"/>
              </a:lnSpc>
              <a:buClr>
                <a:schemeClr val="accent2"/>
              </a:buClr>
              <a:defRPr sz="1275">
                <a:solidFill>
                  <a:schemeClr val="bg1"/>
                </a:solidFill>
              </a:defRPr>
            </a:lvl4pPr>
            <a:lvl5pPr marL="1885950" indent="-171450">
              <a:lnSpc>
                <a:spcPct val="100000"/>
              </a:lnSpc>
              <a:buClr>
                <a:schemeClr val="accent2"/>
              </a:buClr>
              <a:defRPr sz="1275">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solidFill>
                  <a:srgbClr val="000000"/>
                </a:solidFill>
              </a:rPr>
              <a:pPr/>
              <a:t>9/24/2019</a:t>
            </a:fld>
            <a:endParaRPr lang="en-US" dirty="0">
              <a:solidFill>
                <a:srgbClr val="000000"/>
              </a:solidFill>
            </a:endParaRPr>
          </a:p>
        </p:txBody>
      </p:sp>
      <p:sp>
        <p:nvSpPr>
          <p:cNvPr id="13"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162178210"/>
      </p:ext>
    </p:extLst>
  </p:cSld>
  <p:clrMapOvr>
    <a:masterClrMapping/>
  </p:clrMapOvr>
  <p:timing>
    <p:tnLst>
      <p:par>
        <p:cTn id="1" dur="indefinite" restart="never" nodeType="tmRoot"/>
      </p:par>
    </p:tnLst>
  </p:timing>
  <p:hf sldNum="0" hdr="0" ftr="0" dt="0"/>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a:solidFill>
                  <a:schemeClr val="bg1"/>
                </a:solidFill>
              </a:defRPr>
            </a:lvl1pPr>
            <a:lvl2pPr marL="857250" indent="-171450">
              <a:lnSpc>
                <a:spcPct val="100000"/>
              </a:lnSpc>
              <a:buClr>
                <a:schemeClr val="accent2"/>
              </a:buClr>
              <a:defRPr>
                <a:solidFill>
                  <a:schemeClr val="bg1"/>
                </a:solidFill>
              </a:defRPr>
            </a:lvl2pPr>
            <a:lvl3pPr marL="1200150" indent="-171450">
              <a:lnSpc>
                <a:spcPct val="100000"/>
              </a:lnSpc>
              <a:buClr>
                <a:schemeClr val="accent2"/>
              </a:buClr>
              <a:defRPr>
                <a:solidFill>
                  <a:schemeClr val="bg1"/>
                </a:solidFill>
              </a:defRPr>
            </a:lvl3pPr>
            <a:lvl4pPr marL="1543050" indent="-171450">
              <a:lnSpc>
                <a:spcPct val="100000"/>
              </a:lnSpc>
              <a:buClr>
                <a:schemeClr val="accent2"/>
              </a:buClr>
              <a:defRPr>
                <a:solidFill>
                  <a:schemeClr val="bg1"/>
                </a:solidFill>
              </a:defRPr>
            </a:lvl4pPr>
            <a:lvl5pPr marL="1885950" indent="-171450">
              <a:lnSpc>
                <a:spcPct val="100000"/>
              </a:lnSpc>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solidFill>
                  <a:srgbClr val="000000"/>
                </a:solidFill>
              </a:rPr>
              <a:pPr/>
              <a:t>9/24/2019</a:t>
            </a:fld>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Tree>
    <p:extLst>
      <p:ext uri="{BB962C8B-B14F-4D97-AF65-F5344CB8AC3E}">
        <p14:creationId xmlns:p14="http://schemas.microsoft.com/office/powerpoint/2010/main" val="1792614441"/>
      </p:ext>
    </p:extLst>
  </p:cSld>
  <p:clrMapOvr>
    <a:masterClrMapping/>
  </p:clrMapOvr>
  <p:timing>
    <p:tnLst>
      <p:par>
        <p:cTn id="1" dur="indefinite" restart="never" nodeType="tmRoot"/>
      </p:par>
    </p:tnLst>
  </p:timing>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a:solidFill>
                  <a:schemeClr val="bg1"/>
                </a:solidFill>
              </a:defRPr>
            </a:lvl1pPr>
            <a:lvl2pPr marL="857250" indent="-171450">
              <a:lnSpc>
                <a:spcPct val="100000"/>
              </a:lnSpc>
              <a:buClr>
                <a:schemeClr val="accent2"/>
              </a:buClr>
              <a:defRPr>
                <a:solidFill>
                  <a:schemeClr val="bg1"/>
                </a:solidFill>
              </a:defRPr>
            </a:lvl2pPr>
            <a:lvl3pPr marL="1200150" indent="-171450">
              <a:lnSpc>
                <a:spcPct val="100000"/>
              </a:lnSpc>
              <a:buClr>
                <a:schemeClr val="accent2"/>
              </a:buClr>
              <a:defRPr>
                <a:solidFill>
                  <a:schemeClr val="bg1"/>
                </a:solidFill>
              </a:defRPr>
            </a:lvl3pPr>
            <a:lvl4pPr marL="1543050" indent="-171450">
              <a:lnSpc>
                <a:spcPct val="100000"/>
              </a:lnSpc>
              <a:buClr>
                <a:schemeClr val="accent2"/>
              </a:buClr>
              <a:defRPr>
                <a:solidFill>
                  <a:schemeClr val="bg1"/>
                </a:solidFill>
              </a:defRPr>
            </a:lvl4pPr>
            <a:lvl5pPr marL="1885950" indent="-171450">
              <a:lnSpc>
                <a:spcPct val="100000"/>
              </a:lnSpc>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solidFill>
                  <a:srgbClr val="000000"/>
                </a:solidFill>
              </a:rPr>
              <a:pPr/>
              <a:t>9/24/2019</a:t>
            </a:fld>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Tree>
    <p:extLst>
      <p:ext uri="{BB962C8B-B14F-4D97-AF65-F5344CB8AC3E}">
        <p14:creationId xmlns:p14="http://schemas.microsoft.com/office/powerpoint/2010/main" val="921941290"/>
      </p:ext>
    </p:extLst>
  </p:cSld>
  <p:clrMapOvr>
    <a:masterClrMapping/>
  </p:clrMapOvr>
  <p:timing>
    <p:tnLst>
      <p:par>
        <p:cTn id="1" dur="indefinite" restart="never" nodeType="tmRoot"/>
      </p:par>
    </p:tnLst>
  </p:timing>
  <p:hf sldNum="0" hdr="0" ftr="0" dt="0"/>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p>
            <a:fld id="{66C283A4-7960-4BFD-B3A5-A2CC5BB2A473}" type="datetime1">
              <a:rPr lang="en-US" smtClean="0">
                <a:solidFill>
                  <a:srgbClr val="000000"/>
                </a:solidFill>
              </a:rPr>
              <a:pPr/>
              <a:t>9/24/2019</a:t>
            </a:fld>
            <a:endParaRPr lang="en-US" dirty="0">
              <a:solidFill>
                <a:srgbClr val="000000"/>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9" name="Slide Number Placeholder 6"/>
          <p:cNvSpPr>
            <a:spLocks noGrp="1"/>
          </p:cNvSpPr>
          <p:nvPr>
            <p:ph type="sldNum" sz="quarter" idx="12"/>
          </p:nvPr>
        </p:nvSpPr>
        <p:spPr>
          <a:xfrm>
            <a:off x="7418349" y="6356351"/>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0548547"/>
      </p:ext>
    </p:extLst>
  </p:cSld>
  <p:clrMapOvr>
    <a:masterClrMapping/>
  </p:clrMapOvr>
  <p:timing>
    <p:tnLst>
      <p:par>
        <p:cTn id="1" dur="indefinite" restart="never" nodeType="tmRoot"/>
      </p:par>
    </p:tnLst>
  </p:timing>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796418757"/>
      </p:ext>
    </p:extLst>
  </p:cSld>
  <p:clrMapOvr>
    <a:masterClrMapping/>
  </p:clrMapOvr>
  <p:timing>
    <p:tnLst>
      <p:par>
        <p:cTn id="1" dur="indefinite" restart="never" nodeType="tmRoot"/>
      </p:par>
    </p:tnLst>
  </p:timing>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25684586"/>
      </p:ext>
    </p:extLst>
  </p:cSld>
  <p:clrMapOvr>
    <a:masterClrMapping/>
  </p:clrMapOvr>
  <p:timing>
    <p:tnLst>
      <p:par>
        <p:cTn id="1" dur="indefinite" restart="never" nodeType="tmRoot"/>
      </p:par>
    </p:tnLst>
  </p:timing>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fld id="{4868D85E-9AAE-43DE-B77A-6CCC9C16CBEC}"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645656322"/>
      </p:ext>
    </p:extLst>
  </p:cSld>
  <p:clrMapOvr>
    <a:masterClrMapping/>
  </p:clrMapOvr>
  <p:timing>
    <p:tnLst>
      <p:par>
        <p:cTn id="1" dur="indefinite" restart="never" nodeType="tmRoot"/>
      </p:par>
    </p:tnLst>
  </p:timing>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977231341"/>
      </p:ext>
    </p:extLst>
  </p:cSld>
  <p:clrMapOvr>
    <a:masterClrMapping/>
  </p:clrMapOvr>
  <p:timing>
    <p:tnLst>
      <p:par>
        <p:cTn id="1" dur="indefinite" restart="never" nodeType="tmRoot"/>
      </p:par>
    </p:tnLst>
  </p:timing>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763881660"/>
      </p:ext>
    </p:extLst>
  </p:cSld>
  <p:clrMapOvr>
    <a:masterClrMapping/>
  </p:clrMapOvr>
  <p:timing>
    <p:tnLst>
      <p:par>
        <p:cTn id="1" dur="indefinite" restart="never" nodeType="tmRoot"/>
      </p:par>
    </p:tnLst>
  </p:timing>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628650"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fld id="{4868D85E-9AAE-43DE-B77A-6CCC9C16CBEC}"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685606981"/>
      </p:ext>
    </p:extLst>
  </p:cSld>
  <p:clrMapOvr>
    <a:masterClrMapping/>
  </p:clrMapOvr>
  <p:timing>
    <p:tnLst>
      <p:par>
        <p:cTn id="1" dur="indefinite" restart="never" nodeType="tmRoot"/>
      </p:par>
    </p:tnLst>
  </p:timing>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2734632"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4864515"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6994398"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9/24/2019</a:t>
            </a:fld>
            <a:endParaRPr lang="en-US" dirty="0">
              <a:solidFill>
                <a:srgbClr val="000000"/>
              </a:solidFill>
            </a:endParaRPr>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22019422"/>
      </p:ext>
    </p:extLst>
  </p:cSld>
  <p:clrMapOvr>
    <a:masterClrMapping/>
  </p:clrMapOvr>
  <p:timing>
    <p:tnLst>
      <p:par>
        <p:cTn id="1" dur="indefinite" restart="never" nodeType="tmRoot"/>
      </p:par>
    </p:tnLst>
  </p:timing>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6" name="Picture Placeholder 2"/>
          <p:cNvSpPr>
            <a:spLocks noGrp="1"/>
          </p:cNvSpPr>
          <p:nvPr>
            <p:ph type="pic" sz="quarter" idx="13" hasCustomPrompt="1"/>
          </p:nvPr>
        </p:nvSpPr>
        <p:spPr>
          <a:xfrm>
            <a:off x="1179610"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101919"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5966434"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9/24/2019</a:t>
            </a:fld>
            <a:endParaRPr lang="en-US" dirty="0">
              <a:solidFill>
                <a:srgbClr val="000000"/>
              </a:solidFill>
            </a:endParaRPr>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23878115"/>
      </p:ext>
    </p:extLst>
  </p:cSld>
  <p:clrMapOvr>
    <a:masterClrMapping/>
  </p:clrMapOvr>
  <p:timing>
    <p:tnLst>
      <p:par>
        <p:cTn id="1" dur="indefinite" restart="never" nodeType="tmRoot"/>
      </p:par>
    </p:tnLst>
  </p:timing>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6"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436290" y="4345147"/>
            <a:ext cx="1906858" cy="1623853"/>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2734632"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4864515"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6994398"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4B4EEDC6-36CA-4209-B482-2ED76AA0BF08}"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56035234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p>
            <a:fld id="{66C283A4-7960-4BFD-B3A5-A2CC5BB2A473}" type="datetime1">
              <a:rPr lang="en-US" smtClean="0">
                <a:solidFill>
                  <a:srgbClr val="000000"/>
                </a:solidFill>
              </a:rPr>
              <a:pPr/>
              <a:t>9/24/2019</a:t>
            </a:fld>
            <a:endParaRPr lang="en-US" dirty="0">
              <a:solidFill>
                <a:srgbClr val="000000"/>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9" name="Slide Number Placeholder 6"/>
          <p:cNvSpPr>
            <a:spLocks noGrp="1"/>
          </p:cNvSpPr>
          <p:nvPr>
            <p:ph type="sldNum" sz="quarter" idx="12"/>
          </p:nvPr>
        </p:nvSpPr>
        <p:spPr>
          <a:xfrm>
            <a:off x="7418349" y="6356351"/>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421747050"/>
      </p:ext>
    </p:extLst>
  </p:cSld>
  <p:clrMapOvr>
    <a:masterClrMapping/>
  </p:clrMapOvr>
  <p:timing>
    <p:tnLst>
      <p:par>
        <p:cTn id="1" dur="indefinite" restart="never" nodeType="tmRoot"/>
      </p:par>
    </p:tnLst>
  </p:timing>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9" name="Picture Placeholder 2"/>
          <p:cNvSpPr>
            <a:spLocks noGrp="1"/>
          </p:cNvSpPr>
          <p:nvPr>
            <p:ph type="pic" sz="quarter" idx="13" hasCustomPrompt="1"/>
          </p:nvPr>
        </p:nvSpPr>
        <p:spPr>
          <a:xfrm>
            <a:off x="604749"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157413"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604749"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157413" y="3939362"/>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4649854"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6202517"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4649854"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6202517" y="3939361"/>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8DC79626-CE5A-4834-975C-E7305BA2E281}" type="datetime1">
              <a:rPr lang="en-US" smtClean="0">
                <a:solidFill>
                  <a:srgbClr val="000000"/>
                </a:solidFill>
              </a:rPr>
              <a:pPr/>
              <a:t>9/24/2019</a:t>
            </a:fld>
            <a:endParaRPr lang="en-US" dirty="0">
              <a:solidFill>
                <a:srgbClr val="000000"/>
              </a:solidFill>
            </a:endParaRPr>
          </a:p>
        </p:txBody>
      </p:sp>
      <p:sp>
        <p:nvSpPr>
          <p:cNvPr id="2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03695937"/>
      </p:ext>
    </p:extLst>
  </p:cSld>
  <p:clrMapOvr>
    <a:masterClrMapping/>
  </p:clrMapOvr>
  <p:timing>
    <p:tnLst>
      <p:par>
        <p:cTn id="1" dur="indefinite" restart="never" nodeType="tmRoot"/>
      </p:par>
    </p:tnLst>
  </p:timing>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604749"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157413"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604749"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157413" y="3939362"/>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4649854"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6202517"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4649854"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6202517" y="393936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4" name="Date Placeholder 3"/>
          <p:cNvSpPr>
            <a:spLocks noGrp="1"/>
          </p:cNvSpPr>
          <p:nvPr>
            <p:ph type="dt" sz="half" idx="10"/>
          </p:nvPr>
        </p:nvSpPr>
        <p:spPr/>
        <p:txBody>
          <a:bodyPr/>
          <a:lstStyle/>
          <a:p>
            <a:fld id="{1815FB38-58F3-410A-8DA4-4B706967601F}"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288458405"/>
      </p:ext>
    </p:extLst>
  </p:cSld>
  <p:clrMapOvr>
    <a:masterClrMapping/>
  </p:clrMapOvr>
  <p:timing>
    <p:tnLst>
      <p:par>
        <p:cTn id="1" dur="indefinite" restart="never" nodeType="tmRoot"/>
      </p:par>
    </p:tnLst>
  </p:timing>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9" name="Picture Placeholder 2"/>
          <p:cNvSpPr>
            <a:spLocks noGrp="1"/>
          </p:cNvSpPr>
          <p:nvPr>
            <p:ph type="pic" sz="quarter" idx="13" hasCustomPrompt="1"/>
          </p:nvPr>
        </p:nvSpPr>
        <p:spPr>
          <a:xfrm>
            <a:off x="604749"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4649854"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7F519661-29C3-4FE0-9FC3-375A85A42C46}"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226693122"/>
      </p:ext>
    </p:extLst>
  </p:cSld>
  <p:clrMapOvr>
    <a:masterClrMapping/>
  </p:clrMapOvr>
  <p:timing>
    <p:tnLst>
      <p:par>
        <p:cTn id="1" dur="indefinite" restart="never" nodeType="tmRoot"/>
      </p:par>
    </p:tnLst>
  </p:timing>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Picture Placeholder 2"/>
          <p:cNvSpPr>
            <a:spLocks noGrp="1"/>
          </p:cNvSpPr>
          <p:nvPr>
            <p:ph type="pic" sz="quarter" idx="13" hasCustomPrompt="1"/>
          </p:nvPr>
        </p:nvSpPr>
        <p:spPr>
          <a:xfrm>
            <a:off x="604749"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157413"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4649854"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6202517"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fld id="{0366E0EA-2D80-452F-9963-33FA7A36BC09}"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735477582"/>
      </p:ext>
    </p:extLst>
  </p:cSld>
  <p:clrMapOvr>
    <a:masterClrMapping/>
  </p:clrMapOvr>
  <p:timing>
    <p:tnLst>
      <p:par>
        <p:cTn id="1" dur="indefinite" restart="never" nodeType="tmRoot"/>
      </p:par>
    </p:tnLst>
  </p:timing>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7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9144000" cy="6857998"/>
          </a:xfrm>
        </p:spPr>
        <p:txBody>
          <a:bodyPr/>
          <a:lstStyle/>
          <a:p>
            <a:r>
              <a:rPr lang="en-US" smtClean="0"/>
              <a:t>Click icon to add picture</a:t>
            </a:r>
            <a:endParaRPr lang="en-US"/>
          </a:p>
        </p:txBody>
      </p:sp>
    </p:spTree>
    <p:extLst>
      <p:ext uri="{BB962C8B-B14F-4D97-AF65-F5344CB8AC3E}">
        <p14:creationId xmlns:p14="http://schemas.microsoft.com/office/powerpoint/2010/main" val="2410098500"/>
      </p:ext>
    </p:extLst>
  </p:cSld>
  <p:clrMapOvr>
    <a:masterClrMapping/>
  </p:clrMapOvr>
  <p:timing>
    <p:tnLst>
      <p:par>
        <p:cTn id="1" dur="indefinite" restart="never" nodeType="tmRoot"/>
      </p:par>
    </p:tnLst>
  </p:timing>
  <p:hf sldNum="0" hdr="0" ftr="0" dt="0"/>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7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3"/>
            <a:ext cx="9144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518028098"/>
      </p:ext>
    </p:extLst>
  </p:cSld>
  <p:clrMapOvr>
    <a:masterClrMapping/>
  </p:clrMapOvr>
  <p:timing>
    <p:tnLst>
      <p:par>
        <p:cTn id="1" dur="indefinite" restart="never" nodeType="tmRoot"/>
      </p:par>
    </p:tnLst>
  </p:timing>
  <p:hf sldNum="0" hdr="0" ftr="0" dt="0"/>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700">
                <a:solidFill>
                  <a:schemeClr val="tx2"/>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3"/>
            <a:ext cx="9144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862119002"/>
      </p:ext>
    </p:extLst>
  </p:cSld>
  <p:clrMapOvr>
    <a:masterClrMapping/>
  </p:clrMapOvr>
  <p:timing>
    <p:tnLst>
      <p:par>
        <p:cTn id="1" dur="indefinite" restart="never" nodeType="tmRoot"/>
      </p:par>
    </p:tnLst>
  </p:timing>
  <p:hf sldNum="0" hdr="0" ftr="0" dt="0"/>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5"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268578771"/>
      </p:ext>
    </p:extLst>
  </p:cSld>
  <p:clrMapOvr>
    <a:masterClrMapping/>
  </p:clrMapOvr>
  <p:timing>
    <p:tnLst>
      <p:par>
        <p:cTn id="1" dur="indefinite" restart="never" nodeType="tmRoot"/>
      </p:par>
    </p:tnLst>
  </p:timing>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138237980"/>
      </p:ext>
    </p:extLst>
  </p:cSld>
  <p:clrMapOvr>
    <a:masterClrMapping/>
  </p:clrMapOvr>
  <p:timing>
    <p:tnLst>
      <p:par>
        <p:cTn id="1" dur="indefinite" restart="never" nodeType="tmRoot"/>
      </p:par>
    </p:tnLst>
  </p:timing>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0298336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700340793"/>
      </p:ext>
    </p:extLst>
  </p:cSld>
  <p:clrMapOvr>
    <a:masterClrMapping/>
  </p:clrMapOvr>
  <p:timing>
    <p:tnLst>
      <p:par>
        <p:cTn id="1" dur="indefinite" restart="never" nodeType="tmRoot"/>
      </p:par>
    </p:tnLst>
  </p:timing>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
        <p:nvSpPr>
          <p:cNvPr id="11"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extLst>
      <p:ext uri="{BB962C8B-B14F-4D97-AF65-F5344CB8AC3E}">
        <p14:creationId xmlns:p14="http://schemas.microsoft.com/office/powerpoint/2010/main" val="2948209396"/>
      </p:ext>
    </p:extLst>
  </p:cSld>
  <p:clrMapOvr>
    <a:masterClrMapping/>
  </p:clrMapOvr>
  <p:timing>
    <p:tnLst>
      <p:par>
        <p:cTn id="1" dur="indefinite" restart="never" nodeType="tmRoot"/>
      </p:par>
    </p:tnLst>
  </p:timing>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3" y="287066"/>
            <a:ext cx="2641445"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611982" y="3211514"/>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628650" y="6356351"/>
            <a:ext cx="1018943" cy="365125"/>
          </a:xfrm>
        </p:spPr>
        <p:txBody>
          <a:bodyPr/>
          <a:lstStyle/>
          <a:p>
            <a:fld id="{5D76A200-3168-4D33-A718-3974884CE863}" type="datetime1">
              <a:rPr lang="en-US" smtClean="0">
                <a:solidFill>
                  <a:srgbClr val="000000"/>
                </a:solidFill>
              </a:rPr>
              <a:pPr/>
              <a:t>9/24/2019</a:t>
            </a:fld>
            <a:endParaRPr lang="en-US" dirty="0">
              <a:solidFill>
                <a:srgbClr val="000000"/>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1" name="Slide Number Placeholder 6"/>
          <p:cNvSpPr>
            <a:spLocks noGrp="1"/>
          </p:cNvSpPr>
          <p:nvPr>
            <p:ph type="sldNum" sz="quarter" idx="13"/>
          </p:nvPr>
        </p:nvSpPr>
        <p:spPr>
          <a:xfrm>
            <a:off x="7418349" y="6356351"/>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19426779"/>
      </p:ext>
    </p:extLst>
  </p:cSld>
  <p:clrMapOvr>
    <a:masterClrMapping/>
  </p:clrMapOvr>
  <p:timing>
    <p:tnLst>
      <p:par>
        <p:cTn id="1" dur="indefinite" restart="never" nodeType="tmRoot"/>
      </p:par>
    </p:tnLst>
  </p:timing>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611921" y="1365204"/>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2217656168"/>
      </p:ext>
    </p:extLst>
  </p:cSld>
  <p:clrMapOvr>
    <a:masterClrMapping/>
  </p:clrMapOvr>
  <p:timing>
    <p:tnLst>
      <p:par>
        <p:cTn id="1" dur="indefinite" restart="never" nodeType="tmRoot"/>
      </p:par>
    </p:tnLst>
  </p:timing>
  <p:hf sldNum="0" hdr="0" ftr="0" dt="0"/>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1" y="691883"/>
            <a:ext cx="4725590"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652556169"/>
      </p:ext>
    </p:extLst>
  </p:cSld>
  <p:clrMapOvr>
    <a:masterClrMapping/>
  </p:clrMapOvr>
  <p:timing>
    <p:tnLst>
      <p:par>
        <p:cTn id="1" dur="indefinite" restart="never" nodeType="tmRoot"/>
      </p:par>
    </p:tnLst>
  </p:timing>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84880476"/>
      </p:ext>
    </p:extLst>
  </p:cSld>
  <p:clrMapOvr>
    <a:masterClrMapping/>
  </p:clrMapOvr>
  <p:timing>
    <p:tnLst>
      <p:par>
        <p:cTn id="1" dur="indefinite" restart="never" nodeType="tmRoot"/>
      </p:par>
    </p:tnLst>
  </p:timing>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1388540631"/>
      </p:ext>
    </p:extLst>
  </p:cSld>
  <p:clrMapOvr>
    <a:masterClrMapping/>
  </p:clrMapOvr>
  <p:timing>
    <p:tnLst>
      <p:par>
        <p:cTn id="1" dur="indefinite" restart="never" nodeType="tmRoot"/>
      </p:par>
    </p:tnLst>
  </p:timing>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7"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217456385"/>
      </p:ext>
    </p:extLst>
  </p:cSld>
  <p:clrMapOvr>
    <a:masterClrMapping/>
  </p:clrMapOvr>
  <p:timing>
    <p:tnLst>
      <p:par>
        <p:cTn id="1" dur="indefinite" restart="never" nodeType="tmRoot"/>
      </p:par>
    </p:tnLst>
  </p:timing>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4"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18"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1820672"/>
      </p:ext>
    </p:extLst>
  </p:cSld>
  <p:clrMapOvr>
    <a:masterClrMapping/>
  </p:clrMapOvr>
  <p:timing>
    <p:tnLst>
      <p:par>
        <p:cTn id="1" dur="indefinite" restart="never" nodeType="tmRoot"/>
      </p:par>
    </p:tnLst>
  </p:timing>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756172" algn="l"/>
                <a:tab pos="2827735" algn="l"/>
              </a:tabLst>
              <a:defRPr sz="4125"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37C3B6E0-E413-4EA2-9B23-AF69A1623F89}"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493842052"/>
      </p:ext>
    </p:extLst>
  </p:cSld>
  <p:clrMapOvr>
    <a:masterClrMapping/>
  </p:clrMapOvr>
  <p:timing>
    <p:tnLst>
      <p:par>
        <p:cTn id="1" dur="indefinite" restart="never" nodeType="tmRoot"/>
      </p:par>
    </p:tnLst>
  </p:timing>
  <p:hf sldNum="0" hdr="0" ftr="0" dt="0"/>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8" y="912530"/>
            <a:ext cx="3496041" cy="4661388"/>
          </a:xfrm>
          <a:prstGeom prst="ellipse">
            <a:avLst/>
          </a:prstGeom>
          <a:solidFill>
            <a:srgbClr val="003865">
              <a:alpha val="87843"/>
            </a:srgbClr>
          </a:solidFill>
        </p:spPr>
        <p:txBody>
          <a:bodyPr>
            <a:noAutofit/>
          </a:bodyPr>
          <a:lstStyle>
            <a:lvl1pPr algn="ctr">
              <a:tabLst>
                <a:tab pos="2827735" algn="l"/>
              </a:tabLst>
              <a:defRPr sz="3375"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7158612" y="524007"/>
            <a:ext cx="1616475" cy="2155300"/>
          </a:xfrm>
          <a:prstGeom prst="ellipse">
            <a:avLst/>
          </a:prstGeom>
          <a:solidFill>
            <a:srgbClr val="78BE21">
              <a:alpha val="87843"/>
            </a:srgbClr>
          </a:solidFill>
        </p:spPr>
        <p:txBody>
          <a:bodyPr anchor="ctr">
            <a:normAutofit/>
          </a:bodyPr>
          <a:lstStyle>
            <a:lvl1pPr marL="0" indent="0" algn="ctr">
              <a:buNone/>
              <a:defRPr sz="1875"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875"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438A7556-21FA-4204-9DD6-1F6FDEC2C796}"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341377084"/>
      </p:ext>
    </p:extLst>
  </p:cSld>
  <p:clrMapOvr>
    <a:masterClrMapping/>
  </p:clrMapOvr>
  <p:timing>
    <p:tnLst>
      <p:par>
        <p:cTn id="1" dur="indefinite" restart="never" nodeType="tmRoot"/>
      </p:par>
    </p:tnLst>
  </p:timing>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481283335"/>
      </p:ext>
    </p:extLst>
  </p:cSld>
  <p:clrMapOvr>
    <a:masterClrMapping/>
  </p:clrMapOvr>
  <p:timing>
    <p:tnLst>
      <p:par>
        <p:cTn id="1" dur="indefinite" restart="never" nodeType="tmRoot"/>
      </p:par>
    </p:tnLst>
  </p:timing>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7" y="1609867"/>
            <a:ext cx="5694788" cy="3638266"/>
          </a:xfrm>
          <a:solidFill>
            <a:srgbClr val="003865">
              <a:alpha val="87843"/>
            </a:srgbClr>
          </a:solidFill>
        </p:spPr>
        <p:txBody>
          <a:bodyPr>
            <a:noAutofit/>
          </a:bodyPr>
          <a:lstStyle>
            <a:lvl1pPr algn="ctr">
              <a:spcAft>
                <a:spcPts val="750"/>
              </a:spcAft>
              <a:tabLst>
                <a:tab pos="2827735" algn="l"/>
              </a:tabLst>
              <a:defRPr sz="525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0EB49D9C-C4C1-46A9-AED8-599F8B47287F}"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426703892"/>
      </p:ext>
    </p:extLst>
  </p:cSld>
  <p:clrMapOvr>
    <a:masterClrMapping/>
  </p:clrMapOvr>
  <p:timing>
    <p:tnLst>
      <p:par>
        <p:cTn id="1" dur="indefinite" restart="never" nodeType="tmRoot"/>
      </p:par>
    </p:tnLst>
  </p:timing>
  <p:hf sldNum="0" hdr="0" ftr="0" dt="0"/>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657129650"/>
      </p:ext>
    </p:extLst>
  </p:cSld>
  <p:clrMapOvr>
    <a:masterClrMapping/>
  </p:clrMapOvr>
  <p:timing>
    <p:tnLst>
      <p:par>
        <p:cTn id="1" dur="indefinite" restart="never" nodeType="tmRoot"/>
      </p:par>
    </p:tnLst>
  </p:timing>
</p:sldLayout>
</file>

<file path=ppt/slideLayouts/slideLayout142.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827735" algn="l"/>
              </a:tabLst>
              <a:defRPr sz="525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fld id="{466A75E6-E45B-4C5D-981E-7C8ED0C72F5D}" type="datetime1">
              <a:rPr lang="en-US" smtClean="0">
                <a:solidFill>
                  <a:srgbClr val="000000"/>
                </a:solidFill>
              </a:rPr>
              <a:pPr/>
              <a:t>9/24/2019</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dirty="0" smtClean="0">
                <a:solidFill>
                  <a:srgbClr val="000000"/>
                </a:solidFill>
              </a:rPr>
              <a:t>Optional Tagline Goes Here |  mndot.gov/</a:t>
            </a:r>
            <a:endParaRPr lang="en-US" dirty="0">
              <a:solidFill>
                <a:srgbClr val="000000"/>
              </a:solidFill>
            </a:endParaRPr>
          </a:p>
        </p:txBody>
      </p:sp>
      <p:sp>
        <p:nvSpPr>
          <p:cNvPr id="4" name="Slide Number Placeholder 3"/>
          <p:cNvSpPr>
            <a:spLocks noGrp="1"/>
          </p:cNvSpPr>
          <p:nvPr>
            <p:ph type="sldNum" sz="quarter" idx="11"/>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072805674"/>
      </p:ext>
    </p:extLst>
  </p:cSld>
  <p:clrMapOvr>
    <a:masterClrMapping/>
  </p:clrMapOvr>
  <p:timing>
    <p:tnLst>
      <p:par>
        <p:cTn id="1" dur="indefinite" restart="never" nodeType="tmRoot"/>
      </p:par>
    </p:tnLst>
  </p:timing>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F8B25D9D-5365-41CD-BF43-4FFFCBF4BBD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334797853"/>
      </p:ext>
    </p:extLst>
  </p:cSld>
  <p:clrMapOvr>
    <a:masterClrMapping/>
  </p:clrMapOvr>
  <p:timing>
    <p:tnLst>
      <p:par>
        <p:cTn id="1" dur="indefinite" restart="never" nodeType="tmRoot"/>
      </p:par>
    </p:tnLst>
  </p:timing>
  <p:hf sldNum="0" hdr="0" ftr="0" dt="0"/>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CC894EF-7DC0-4B7C-83F8-29D989AA60F6}"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715314786"/>
      </p:ext>
    </p:extLst>
  </p:cSld>
  <p:clrMapOvr>
    <a:masterClrMapping/>
  </p:clrMapOvr>
  <p:timing>
    <p:tnLst>
      <p:par>
        <p:cTn id="1" dur="indefinite" restart="never" nodeType="tmRoot"/>
      </p:par>
    </p:tnLst>
  </p:timing>
  <p:hf sldNum="0" hdr="0" ftr="0" dt="0"/>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255169741"/>
      </p:ext>
    </p:extLst>
  </p:cSld>
  <p:clrMapOvr>
    <a:masterClrMapping/>
  </p:clrMapOvr>
  <p:timing>
    <p:tnLst>
      <p:par>
        <p:cTn id="1" dur="indefinite" restart="never" nodeType="tmRoot"/>
      </p:par>
    </p:tnLst>
  </p:timing>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4"/>
            <a:ext cx="7886700" cy="1472163"/>
          </a:xfrm>
        </p:spPr>
        <p:txBody>
          <a:bodyPr>
            <a:noAutofit/>
          </a:bodyPr>
          <a:lstStyle>
            <a:lvl1pPr algn="ctr">
              <a:tabLst>
                <a:tab pos="2827735" algn="l"/>
              </a:tabLst>
              <a:defRPr sz="525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pic>
        <p:nvPicPr>
          <p:cNvPr id="10"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264" y="630935"/>
            <a:ext cx="2893869" cy="457200"/>
          </a:xfrm>
          <a:prstGeom prst="rect">
            <a:avLst/>
          </a:prstGeom>
        </p:spPr>
      </p:pic>
    </p:spTree>
    <p:extLst>
      <p:ext uri="{BB962C8B-B14F-4D97-AF65-F5344CB8AC3E}">
        <p14:creationId xmlns:p14="http://schemas.microsoft.com/office/powerpoint/2010/main" val="836840223"/>
      </p:ext>
    </p:extLst>
  </p:cSld>
  <p:clrMapOvr>
    <a:masterClrMapping/>
  </p:clrMapOvr>
  <p:timing>
    <p:tnLst>
      <p:par>
        <p:cTn id="1" dur="indefinite" restart="never" nodeType="tmRoot"/>
      </p:par>
    </p:tnLst>
  </p:timing>
</p:sldLayout>
</file>

<file path=ppt/slideLayouts/slideLayout147.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827735" algn="l"/>
              </a:tabLst>
              <a:defRPr sz="525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solidFill>
                  <a:srgbClr val="000000"/>
                </a:solidFill>
              </a:rPr>
              <a:pPr/>
              <a:t>9/24/2019</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smtClean="0">
                <a:solidFill>
                  <a:srgbClr val="000000"/>
                </a:solidFill>
              </a:rPr>
              <a:t>Optional Tagline Goes Here</a:t>
            </a:r>
            <a:r>
              <a:rPr lang="en-US" dirty="0" smtClean="0">
                <a:solidFill>
                  <a:srgbClr val="003865"/>
                </a:solidFill>
              </a:rPr>
              <a:t> |  mndot.gov/</a:t>
            </a:r>
            <a:endParaRPr lang="en-US" dirty="0">
              <a:solidFill>
                <a:srgbClr val="000000"/>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pic>
        <p:nvPicPr>
          <p:cNvPr id="11"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264" y="630936"/>
            <a:ext cx="2893869" cy="457200"/>
          </a:xfrm>
          <a:prstGeom prst="rect">
            <a:avLst/>
          </a:prstGeom>
        </p:spPr>
      </p:pic>
    </p:spTree>
    <p:extLst>
      <p:ext uri="{BB962C8B-B14F-4D97-AF65-F5344CB8AC3E}">
        <p14:creationId xmlns:p14="http://schemas.microsoft.com/office/powerpoint/2010/main" val="295698215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fld id="{4868D85E-9AAE-43DE-B77A-6CCC9C16CBEC}"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71274364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5144639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8867983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628650"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fld id="{4868D85E-9AAE-43DE-B77A-6CCC9C16CBEC}"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4355754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2734632"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4864515"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6994398"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9/24/2019</a:t>
            </a:fld>
            <a:endParaRPr lang="en-US" dirty="0">
              <a:solidFill>
                <a:srgbClr val="000000"/>
              </a:solidFill>
            </a:endParaRPr>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5704659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903062"/>
          </a:xfrm>
        </p:spPr>
        <p:txBody>
          <a:bodyPr>
            <a:normAutofit/>
          </a:bodyPr>
          <a:lstStyle>
            <a:lvl1pPr marL="0" indent="0" algn="ctr">
              <a:spcBef>
                <a:spcPts val="0"/>
              </a:spcBef>
              <a:spcAft>
                <a:spcPts val="750"/>
              </a:spcAft>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9639" y="1842964"/>
            <a:ext cx="5324723" cy="841248"/>
          </a:xfrm>
          <a:prstGeom prst="rect">
            <a:avLst/>
          </a:prstGeom>
        </p:spPr>
      </p:pic>
    </p:spTree>
    <p:extLst>
      <p:ext uri="{BB962C8B-B14F-4D97-AF65-F5344CB8AC3E}">
        <p14:creationId xmlns:p14="http://schemas.microsoft.com/office/powerpoint/2010/main" val="196253790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6" name="Picture Placeholder 2"/>
          <p:cNvSpPr>
            <a:spLocks noGrp="1"/>
          </p:cNvSpPr>
          <p:nvPr>
            <p:ph type="pic" sz="quarter" idx="13" hasCustomPrompt="1"/>
          </p:nvPr>
        </p:nvSpPr>
        <p:spPr>
          <a:xfrm>
            <a:off x="1179610"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101919"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5966434"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9/24/2019</a:t>
            </a:fld>
            <a:endParaRPr lang="en-US" dirty="0">
              <a:solidFill>
                <a:srgbClr val="000000"/>
              </a:solidFill>
            </a:endParaRPr>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12501492"/>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6"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436290" y="4345147"/>
            <a:ext cx="1906858" cy="1623853"/>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2734632"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4864515"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6994398"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4B4EEDC6-36CA-4209-B482-2ED76AA0BF08}"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32337240"/>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9" name="Picture Placeholder 2"/>
          <p:cNvSpPr>
            <a:spLocks noGrp="1"/>
          </p:cNvSpPr>
          <p:nvPr>
            <p:ph type="pic" sz="quarter" idx="13" hasCustomPrompt="1"/>
          </p:nvPr>
        </p:nvSpPr>
        <p:spPr>
          <a:xfrm>
            <a:off x="604749"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157413"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604749"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157413" y="3939362"/>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4649854"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6202517"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4649854"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6202517" y="3939361"/>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8DC79626-CE5A-4834-975C-E7305BA2E281}" type="datetime1">
              <a:rPr lang="en-US" smtClean="0">
                <a:solidFill>
                  <a:srgbClr val="000000"/>
                </a:solidFill>
              </a:rPr>
              <a:pPr/>
              <a:t>9/24/2019</a:t>
            </a:fld>
            <a:endParaRPr lang="en-US" dirty="0">
              <a:solidFill>
                <a:srgbClr val="000000"/>
              </a:solidFill>
            </a:endParaRPr>
          </a:p>
        </p:txBody>
      </p:sp>
      <p:sp>
        <p:nvSpPr>
          <p:cNvPr id="2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4173304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604749"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157413"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604749"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157413" y="3939362"/>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4649854"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6202517"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4649854"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6202517" y="393936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4" name="Date Placeholder 3"/>
          <p:cNvSpPr>
            <a:spLocks noGrp="1"/>
          </p:cNvSpPr>
          <p:nvPr>
            <p:ph type="dt" sz="half" idx="10"/>
          </p:nvPr>
        </p:nvSpPr>
        <p:spPr/>
        <p:txBody>
          <a:bodyPr/>
          <a:lstStyle/>
          <a:p>
            <a:fld id="{1815FB38-58F3-410A-8DA4-4B706967601F}"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89055642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9" name="Picture Placeholder 2"/>
          <p:cNvSpPr>
            <a:spLocks noGrp="1"/>
          </p:cNvSpPr>
          <p:nvPr>
            <p:ph type="pic" sz="quarter" idx="13" hasCustomPrompt="1"/>
          </p:nvPr>
        </p:nvSpPr>
        <p:spPr>
          <a:xfrm>
            <a:off x="604749"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4649854"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7F519661-29C3-4FE0-9FC3-375A85A42C46}"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231019279"/>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Picture Placeholder 2"/>
          <p:cNvSpPr>
            <a:spLocks noGrp="1"/>
          </p:cNvSpPr>
          <p:nvPr>
            <p:ph type="pic" sz="quarter" idx="13" hasCustomPrompt="1"/>
          </p:nvPr>
        </p:nvSpPr>
        <p:spPr>
          <a:xfrm>
            <a:off x="604749"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157413"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4649854"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6202517"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fld id="{0366E0EA-2D80-452F-9963-33FA7A36BC09}"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097633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7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9144000" cy="6857998"/>
          </a:xfrm>
        </p:spPr>
        <p:txBody>
          <a:bodyPr/>
          <a:lstStyle/>
          <a:p>
            <a:r>
              <a:rPr lang="en-US" smtClean="0"/>
              <a:t>Click icon to add picture</a:t>
            </a:r>
            <a:endParaRPr lang="en-US"/>
          </a:p>
        </p:txBody>
      </p:sp>
    </p:spTree>
    <p:extLst>
      <p:ext uri="{BB962C8B-B14F-4D97-AF65-F5344CB8AC3E}">
        <p14:creationId xmlns:p14="http://schemas.microsoft.com/office/powerpoint/2010/main" val="2927282235"/>
      </p:ext>
    </p:extLst>
  </p:cSld>
  <p:clrMapOvr>
    <a:masterClrMapping/>
  </p:clrMapOvr>
  <p:timing>
    <p:tnLst>
      <p:par>
        <p:cTn id="1" dur="indefinite" restart="never" nodeType="tmRoot"/>
      </p:par>
    </p:tnLst>
  </p:timing>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7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3"/>
            <a:ext cx="9144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879277042"/>
      </p:ext>
    </p:extLst>
  </p:cSld>
  <p:clrMapOvr>
    <a:masterClrMapping/>
  </p:clrMapOvr>
  <p:timing>
    <p:tnLst>
      <p:par>
        <p:cTn id="1" dur="indefinite" restart="never" nodeType="tmRoot"/>
      </p:par>
    </p:tnLst>
  </p:timing>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700">
                <a:solidFill>
                  <a:schemeClr val="tx2"/>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3"/>
            <a:ext cx="9144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338080736"/>
      </p:ext>
    </p:extLst>
  </p:cSld>
  <p:clrMapOvr>
    <a:masterClrMapping/>
  </p:clrMapOvr>
  <p:timing>
    <p:tnLst>
      <p:par>
        <p:cTn id="1" dur="indefinite" restart="never" nodeType="tmRoot"/>
      </p:par>
    </p:tnLst>
  </p:timing>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5"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35929422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4773020"/>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041204"/>
            <a:ext cx="4940300" cy="1097128"/>
          </a:xfrm>
        </p:spPr>
        <p:txBody>
          <a:bodyPr>
            <a:normAutofit/>
          </a:bodyPr>
          <a:lstStyle>
            <a:lvl1pPr marL="0" indent="0" algn="ctr">
              <a:spcBef>
                <a:spcPts val="0"/>
              </a:spcBef>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915" y="6000575"/>
            <a:ext cx="2893869" cy="457200"/>
          </a:xfrm>
          <a:prstGeom prst="rect">
            <a:avLst/>
          </a:prstGeom>
        </p:spPr>
      </p:pic>
      <p:sp>
        <p:nvSpPr>
          <p:cNvPr id="9" name="Footer Placeholder 4"/>
          <p:cNvSpPr>
            <a:spLocks noGrp="1"/>
          </p:cNvSpPr>
          <p:nvPr>
            <p:ph type="ftr" sz="quarter" idx="3"/>
          </p:nvPr>
        </p:nvSpPr>
        <p:spPr>
          <a:xfrm>
            <a:off x="4690171" y="6138333"/>
            <a:ext cx="4190735" cy="365125"/>
          </a:xfrm>
          <a:prstGeom prst="rect">
            <a:avLst/>
          </a:prstGeom>
        </p:spPr>
        <p:txBody>
          <a:bodyPr anchor="b"/>
          <a:lstStyle>
            <a:lvl1pPr algn="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spTree>
    <p:extLst>
      <p:ext uri="{BB962C8B-B14F-4D97-AF65-F5344CB8AC3E}">
        <p14:creationId xmlns:p14="http://schemas.microsoft.com/office/powerpoint/2010/main" val="261491544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894433135"/>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1879497"/>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
        <p:nvSpPr>
          <p:cNvPr id="11"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extLst>
      <p:ext uri="{BB962C8B-B14F-4D97-AF65-F5344CB8AC3E}">
        <p14:creationId xmlns:p14="http://schemas.microsoft.com/office/powerpoint/2010/main" val="350553409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3" y="287066"/>
            <a:ext cx="2641445"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611982" y="3211514"/>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628650" y="6356351"/>
            <a:ext cx="1018943" cy="365125"/>
          </a:xfrm>
        </p:spPr>
        <p:txBody>
          <a:bodyPr/>
          <a:lstStyle/>
          <a:p>
            <a:fld id="{5D76A200-3168-4D33-A718-3974884CE863}" type="datetime1">
              <a:rPr lang="en-US" smtClean="0">
                <a:solidFill>
                  <a:srgbClr val="000000"/>
                </a:solidFill>
              </a:rPr>
              <a:pPr/>
              <a:t>9/24/2019</a:t>
            </a:fld>
            <a:endParaRPr lang="en-US" dirty="0">
              <a:solidFill>
                <a:srgbClr val="000000"/>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1" name="Slide Number Placeholder 6"/>
          <p:cNvSpPr>
            <a:spLocks noGrp="1"/>
          </p:cNvSpPr>
          <p:nvPr>
            <p:ph type="sldNum" sz="quarter" idx="13"/>
          </p:nvPr>
        </p:nvSpPr>
        <p:spPr>
          <a:xfrm>
            <a:off x="7418349" y="6356351"/>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812081954"/>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611921" y="1365204"/>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4133201842"/>
      </p:ext>
    </p:extLst>
  </p:cSld>
  <p:clrMapOvr>
    <a:masterClrMapping/>
  </p:clrMapOvr>
  <p:timing>
    <p:tnLst>
      <p:par>
        <p:cTn id="1" dur="indefinite" restart="never" nodeType="tmRoot"/>
      </p:par>
    </p:tnLst>
  </p:timing>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1" y="691883"/>
            <a:ext cx="4725590"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458325989"/>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851419607"/>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330132868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7"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16101777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4"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18"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063471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003865"/>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4212563085"/>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756172" algn="l"/>
                <a:tab pos="2827735" algn="l"/>
              </a:tabLst>
              <a:defRPr sz="4125"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37C3B6E0-E413-4EA2-9B23-AF69A1623F89}"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02089797"/>
      </p:ext>
    </p:extLst>
  </p:cSld>
  <p:clrMapOvr>
    <a:masterClrMapping/>
  </p:clrMapOvr>
  <p:timing>
    <p:tnLst>
      <p:par>
        <p:cTn id="1" dur="indefinite" restart="never" nodeType="tmRoot"/>
      </p:par>
    </p:tnLst>
  </p:timing>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8" y="912530"/>
            <a:ext cx="3496041" cy="4661388"/>
          </a:xfrm>
          <a:prstGeom prst="ellipse">
            <a:avLst/>
          </a:prstGeom>
          <a:solidFill>
            <a:srgbClr val="003865">
              <a:alpha val="87843"/>
            </a:srgbClr>
          </a:solidFill>
        </p:spPr>
        <p:txBody>
          <a:bodyPr>
            <a:noAutofit/>
          </a:bodyPr>
          <a:lstStyle>
            <a:lvl1pPr algn="ctr">
              <a:tabLst>
                <a:tab pos="2827735" algn="l"/>
              </a:tabLst>
              <a:defRPr sz="3375"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7158612" y="524007"/>
            <a:ext cx="1616475" cy="2155300"/>
          </a:xfrm>
          <a:prstGeom prst="ellipse">
            <a:avLst/>
          </a:prstGeom>
          <a:solidFill>
            <a:srgbClr val="78BE21">
              <a:alpha val="87843"/>
            </a:srgbClr>
          </a:solidFill>
        </p:spPr>
        <p:txBody>
          <a:bodyPr anchor="ctr">
            <a:normAutofit/>
          </a:bodyPr>
          <a:lstStyle>
            <a:lvl1pPr marL="0" indent="0" algn="ctr">
              <a:buNone/>
              <a:defRPr sz="1875"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875"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438A7556-21FA-4204-9DD6-1F6FDEC2C796}"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691813754"/>
      </p:ext>
    </p:extLst>
  </p:cSld>
  <p:clrMapOvr>
    <a:masterClrMapping/>
  </p:clrMapOvr>
  <p:timing>
    <p:tnLst>
      <p:par>
        <p:cTn id="1" dur="indefinite" restart="never" nodeType="tmRoot"/>
      </p:par>
    </p:tnLst>
  </p:timing>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7" y="1609867"/>
            <a:ext cx="5694788" cy="3638266"/>
          </a:xfrm>
          <a:solidFill>
            <a:srgbClr val="003865">
              <a:alpha val="87843"/>
            </a:srgbClr>
          </a:solidFill>
        </p:spPr>
        <p:txBody>
          <a:bodyPr>
            <a:noAutofit/>
          </a:bodyPr>
          <a:lstStyle>
            <a:lvl1pPr algn="ctr">
              <a:spcAft>
                <a:spcPts val="750"/>
              </a:spcAft>
              <a:tabLst>
                <a:tab pos="2827735" algn="l"/>
              </a:tabLst>
              <a:defRPr sz="525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0EB49D9C-C4C1-46A9-AED8-599F8B47287F}"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46191100"/>
      </p:ext>
    </p:extLst>
  </p:cSld>
  <p:clrMapOvr>
    <a:masterClrMapping/>
  </p:clrMapOvr>
  <p:timing>
    <p:tnLst>
      <p:par>
        <p:cTn id="1" dur="indefinite" restart="never" nodeType="tmRoot"/>
      </p:par>
    </p:tnLst>
  </p:timing>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985308205"/>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827735" algn="l"/>
              </a:tabLst>
              <a:defRPr sz="525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fld id="{466A75E6-E45B-4C5D-981E-7C8ED0C72F5D}" type="datetime1">
              <a:rPr lang="en-US" smtClean="0">
                <a:solidFill>
                  <a:srgbClr val="000000"/>
                </a:solidFill>
              </a:rPr>
              <a:pPr/>
              <a:t>9/24/2019</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dirty="0" smtClean="0">
                <a:solidFill>
                  <a:srgbClr val="000000"/>
                </a:solidFill>
              </a:rPr>
              <a:t>Optional Tagline Goes Here |  mndot.gov/</a:t>
            </a:r>
            <a:endParaRPr lang="en-US" dirty="0">
              <a:solidFill>
                <a:srgbClr val="000000"/>
              </a:solidFill>
            </a:endParaRPr>
          </a:p>
        </p:txBody>
      </p:sp>
      <p:sp>
        <p:nvSpPr>
          <p:cNvPr id="4" name="Slide Number Placeholder 3"/>
          <p:cNvSpPr>
            <a:spLocks noGrp="1"/>
          </p:cNvSpPr>
          <p:nvPr>
            <p:ph type="sldNum" sz="quarter" idx="11"/>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529497750"/>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F8B25D9D-5365-41CD-BF43-4FFFCBF4BBD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554606845"/>
      </p:ext>
    </p:extLst>
  </p:cSld>
  <p:clrMapOvr>
    <a:masterClrMapping/>
  </p:clrMapOvr>
  <p:timing>
    <p:tnLst>
      <p:par>
        <p:cTn id="1" dur="indefinite" restart="never" nodeType="tmRoot"/>
      </p:par>
    </p:tnLst>
  </p:timing>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CC894EF-7DC0-4B7C-83F8-29D989AA60F6}"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438923959"/>
      </p:ext>
    </p:extLst>
  </p:cSld>
  <p:clrMapOvr>
    <a:masterClrMapping/>
  </p:clrMapOvr>
  <p:timing>
    <p:tnLst>
      <p:par>
        <p:cTn id="1" dur="indefinite" restart="never" nodeType="tmRoot"/>
      </p:par>
    </p:tnLst>
  </p:timing>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406916857"/>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4"/>
            <a:ext cx="7886700" cy="1472163"/>
          </a:xfrm>
        </p:spPr>
        <p:txBody>
          <a:bodyPr>
            <a:noAutofit/>
          </a:bodyPr>
          <a:lstStyle>
            <a:lvl1pPr algn="ctr">
              <a:tabLst>
                <a:tab pos="2827735" algn="l"/>
              </a:tabLst>
              <a:defRPr sz="525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pic>
        <p:nvPicPr>
          <p:cNvPr id="10"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264" y="630935"/>
            <a:ext cx="2893869" cy="457200"/>
          </a:xfrm>
          <a:prstGeom prst="rect">
            <a:avLst/>
          </a:prstGeom>
        </p:spPr>
      </p:pic>
    </p:spTree>
    <p:extLst>
      <p:ext uri="{BB962C8B-B14F-4D97-AF65-F5344CB8AC3E}">
        <p14:creationId xmlns:p14="http://schemas.microsoft.com/office/powerpoint/2010/main" val="3730272524"/>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827735" algn="l"/>
              </a:tabLst>
              <a:defRPr sz="525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solidFill>
                  <a:srgbClr val="000000"/>
                </a:solidFill>
              </a:rPr>
              <a:pPr/>
              <a:t>9/24/2019</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smtClean="0">
                <a:solidFill>
                  <a:srgbClr val="000000"/>
                </a:solidFill>
              </a:rPr>
              <a:t>Optional Tagline Goes Here</a:t>
            </a:r>
            <a:r>
              <a:rPr lang="en-US" dirty="0" smtClean="0">
                <a:solidFill>
                  <a:srgbClr val="003865"/>
                </a:solidFill>
              </a:rPr>
              <a:t> |  mndot.gov/</a:t>
            </a:r>
            <a:endParaRPr lang="en-US" dirty="0">
              <a:solidFill>
                <a:srgbClr val="000000"/>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pic>
        <p:nvPicPr>
          <p:cNvPr id="11"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264" y="630936"/>
            <a:ext cx="2893869" cy="457200"/>
          </a:xfrm>
          <a:prstGeom prst="rect">
            <a:avLst/>
          </a:prstGeom>
        </p:spPr>
      </p:pic>
    </p:spTree>
    <p:extLst>
      <p:ext uri="{BB962C8B-B14F-4D97-AF65-F5344CB8AC3E}">
        <p14:creationId xmlns:p14="http://schemas.microsoft.com/office/powerpoint/2010/main" val="115523975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anchor="ctr">
            <a:normAutofit/>
          </a:bodyPr>
          <a:lstStyle>
            <a:lvl1pPr algn="ctr">
              <a:defRPr sz="2700">
                <a:solidFill>
                  <a:schemeClr val="bg1"/>
                </a:solidFill>
              </a:defRPr>
            </a:lvl1pPr>
          </a:lstStyle>
          <a:p>
            <a:r>
              <a:rPr lang="en-US" dirty="0" smtClean="0"/>
              <a:t>Click to edit section title</a:t>
            </a:r>
            <a:endParaRPr lang="en-US" dirty="0"/>
          </a:p>
        </p:txBody>
      </p:sp>
      <p:pic>
        <p:nvPicPr>
          <p:cNvPr id="13"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422" y="705498"/>
            <a:ext cx="2893869" cy="457200"/>
          </a:xfrm>
          <a:prstGeom prst="rect">
            <a:avLst/>
          </a:prstGeom>
        </p:spPr>
      </p:pic>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440970"/>
          </a:xfrm>
        </p:spPr>
        <p:txBody>
          <a:bodyPr>
            <a:normAutofit/>
          </a:bodyPr>
          <a:lstStyle>
            <a:lvl1pPr marL="0" indent="0" algn="ctr">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fld id="{A8CA1A9B-139F-4606-AD0A-F3253110DAE5}"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137667982"/>
      </p:ext>
    </p:extLst>
  </p:cSld>
  <p:clrMapOvr>
    <a:masterClrMapping/>
  </p:clrMapOvr>
  <p:timing>
    <p:tnLst>
      <p:par>
        <p:cTn id="1" dur="indefinite" restart="never" nodeType="tmRoot"/>
      </p:par>
    </p:tnLst>
  </p:timing>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2"/>
          </a:solidFill>
        </p:spPr>
        <p:txBody>
          <a:bodyPr wrap="square" lIns="182880" tIns="91440" rIns="182880" bIns="91440" spcCol="0" anchor="ctr">
            <a:normAutofit/>
          </a:bodyPr>
          <a:lstStyle>
            <a:lvl1pPr algn="ctr">
              <a:lnSpc>
                <a:spcPct val="90000"/>
              </a:lnSpc>
              <a:defRPr sz="27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7"/>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903062"/>
          </a:xfrm>
        </p:spPr>
        <p:txBody>
          <a:bodyPr>
            <a:normAutofit/>
          </a:bodyPr>
          <a:lstStyle>
            <a:lvl1pPr marL="0" indent="0" algn="ctr">
              <a:spcBef>
                <a:spcPts val="0"/>
              </a:spcBef>
              <a:spcAft>
                <a:spcPts val="750"/>
              </a:spcAft>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8"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9637" y="1842964"/>
            <a:ext cx="5324726" cy="841248"/>
          </a:xfrm>
          <a:prstGeom prst="rect">
            <a:avLst/>
          </a:prstGeom>
        </p:spPr>
      </p:pic>
    </p:spTree>
    <p:extLst>
      <p:ext uri="{BB962C8B-B14F-4D97-AF65-F5344CB8AC3E}">
        <p14:creationId xmlns:p14="http://schemas.microsoft.com/office/powerpoint/2010/main" val="3991565183"/>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wrap="square" lIns="182880" tIns="91440" rIns="182880" bIns="91440" spcCol="0" anchor="ctr">
            <a:normAutofit/>
          </a:bodyPr>
          <a:lstStyle>
            <a:lvl1pPr algn="ctr">
              <a:lnSpc>
                <a:spcPct val="90000"/>
              </a:lnSpc>
              <a:defRPr sz="2700" baseline="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903062"/>
          </a:xfrm>
        </p:spPr>
        <p:txBody>
          <a:bodyPr>
            <a:normAutofit/>
          </a:bodyPr>
          <a:lstStyle>
            <a:lvl1pPr marL="0" indent="0" algn="ctr">
              <a:spcBef>
                <a:spcPts val="0"/>
              </a:spcBef>
              <a:spcAft>
                <a:spcPts val="750"/>
              </a:spcAft>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9639" y="1842964"/>
            <a:ext cx="5324723" cy="841248"/>
          </a:xfrm>
          <a:prstGeom prst="rect">
            <a:avLst/>
          </a:prstGeom>
        </p:spPr>
      </p:pic>
    </p:spTree>
    <p:extLst>
      <p:ext uri="{BB962C8B-B14F-4D97-AF65-F5344CB8AC3E}">
        <p14:creationId xmlns:p14="http://schemas.microsoft.com/office/powerpoint/2010/main" val="3442200602"/>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9144000" cy="1295182"/>
          </a:xfrm>
          <a:solidFill>
            <a:schemeClr val="accent1"/>
          </a:solidFill>
        </p:spPr>
        <p:txBody>
          <a:bodyPr wrap="square" lIns="182880" tIns="91440" rIns="182880" bIns="91440" anchor="ctr">
            <a:normAutofit/>
          </a:bodyPr>
          <a:lstStyle>
            <a:lvl1pPr algn="ctr">
              <a:defRPr sz="2700">
                <a:solidFill>
                  <a:schemeClr val="bg1"/>
                </a:solidFill>
              </a:defRPr>
            </a:lvl1pPr>
          </a:lstStyle>
          <a:p>
            <a:r>
              <a:rPr lang="en-US" dirty="0" smtClean="0"/>
              <a:t>Click to enter the slideshow title</a:t>
            </a:r>
            <a:endParaRPr lang="en-US" dirty="0"/>
          </a:p>
        </p:txBody>
      </p:sp>
      <p:sp>
        <p:nvSpPr>
          <p:cNvPr id="3" name="Rectangle 2"/>
          <p:cNvSpPr/>
          <p:nvPr userDrawn="1"/>
        </p:nvSpPr>
        <p:spPr>
          <a:xfrm>
            <a:off x="0" y="4773020"/>
            <a:ext cx="9144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041204"/>
            <a:ext cx="4940300" cy="1097128"/>
          </a:xfrm>
        </p:spPr>
        <p:txBody>
          <a:bodyPr>
            <a:normAutofit/>
          </a:bodyPr>
          <a:lstStyle>
            <a:lvl1pPr marL="0" indent="0" algn="ctr">
              <a:spcBef>
                <a:spcPts val="0"/>
              </a:spcBef>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pic>
        <p:nvPicPr>
          <p:cNvPr id="4"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8915" y="6000575"/>
            <a:ext cx="2893869" cy="457200"/>
          </a:xfrm>
          <a:prstGeom prst="rect">
            <a:avLst/>
          </a:prstGeom>
        </p:spPr>
      </p:pic>
      <p:sp>
        <p:nvSpPr>
          <p:cNvPr id="9" name="Footer Placeholder 4"/>
          <p:cNvSpPr>
            <a:spLocks noGrp="1"/>
          </p:cNvSpPr>
          <p:nvPr>
            <p:ph type="ftr" sz="quarter" idx="3"/>
          </p:nvPr>
        </p:nvSpPr>
        <p:spPr>
          <a:xfrm>
            <a:off x="4690171" y="6138333"/>
            <a:ext cx="4190735" cy="365125"/>
          </a:xfrm>
          <a:prstGeom prst="rect">
            <a:avLst/>
          </a:prstGeom>
        </p:spPr>
        <p:txBody>
          <a:bodyPr anchor="b"/>
          <a:lstStyle>
            <a:lvl1pPr algn="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Picture Placeholder 5"/>
          <p:cNvSpPr>
            <a:spLocks noGrp="1"/>
          </p:cNvSpPr>
          <p:nvPr>
            <p:ph type="pic" sz="quarter" idx="17"/>
          </p:nvPr>
        </p:nvSpPr>
        <p:spPr>
          <a:xfrm>
            <a:off x="0" y="0"/>
            <a:ext cx="9144000" cy="3380732"/>
          </a:xfrm>
        </p:spPr>
        <p:txBody>
          <a:bodyPr/>
          <a:lstStyle/>
          <a:p>
            <a:endParaRPr lang="en-US" dirty="0"/>
          </a:p>
        </p:txBody>
      </p:sp>
    </p:spTree>
    <p:extLst>
      <p:ext uri="{BB962C8B-B14F-4D97-AF65-F5344CB8AC3E}">
        <p14:creationId xmlns:p14="http://schemas.microsoft.com/office/powerpoint/2010/main" val="3459907654"/>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003865"/>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628650" y="1335089"/>
            <a:ext cx="7886700" cy="4841875"/>
          </a:xfrm>
        </p:spPr>
        <p:txBody>
          <a:bodyPr/>
          <a:lstStyle/>
          <a:p>
            <a:endParaRPr lang="en-US"/>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4242898583"/>
      </p:ext>
    </p:extLst>
  </p:cSld>
  <p:clrMapOvr>
    <a:masterClrMapping/>
  </p:clrMapOvr>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1"/>
          </a:solidFill>
        </p:spPr>
        <p:txBody>
          <a:bodyPr anchor="ctr">
            <a:normAutofit/>
          </a:bodyPr>
          <a:lstStyle>
            <a:lvl1pPr algn="ctr">
              <a:defRPr sz="2700">
                <a:solidFill>
                  <a:schemeClr val="bg1"/>
                </a:solidFill>
              </a:defRPr>
            </a:lvl1pPr>
          </a:lstStyle>
          <a:p>
            <a:r>
              <a:rPr lang="en-US" dirty="0" smtClean="0"/>
              <a:t>Click to edit section title</a:t>
            </a:r>
            <a:endParaRPr lang="en-US" dirty="0"/>
          </a:p>
        </p:txBody>
      </p:sp>
      <p:pic>
        <p:nvPicPr>
          <p:cNvPr id="13"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422" y="705498"/>
            <a:ext cx="2893869" cy="457200"/>
          </a:xfrm>
          <a:prstGeom prst="rect">
            <a:avLst/>
          </a:prstGeom>
        </p:spPr>
      </p:pic>
      <p:sp>
        <p:nvSpPr>
          <p:cNvPr id="3" name="Rectangle 2"/>
          <p:cNvSpPr/>
          <p:nvPr userDrawn="1"/>
        </p:nvSpPr>
        <p:spPr>
          <a:xfrm>
            <a:off x="0" y="5387787"/>
            <a:ext cx="9144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440970"/>
          </a:xfrm>
        </p:spPr>
        <p:txBody>
          <a:bodyPr>
            <a:normAutofit/>
          </a:bodyPr>
          <a:lstStyle>
            <a:lvl1pPr marL="0" indent="0" algn="ctr">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p:txBody>
      </p:sp>
      <p:sp>
        <p:nvSpPr>
          <p:cNvPr id="11" name="Picture Placeholder 2"/>
          <p:cNvSpPr>
            <a:spLocks noGrp="1"/>
          </p:cNvSpPr>
          <p:nvPr>
            <p:ph type="pic" sz="quarter" idx="13" hasCustomPrompt="1"/>
          </p:nvPr>
        </p:nvSpPr>
        <p:spPr>
          <a:xfrm>
            <a:off x="0" y="1789113"/>
            <a:ext cx="9144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fld id="{A8CA1A9B-139F-4606-AD0A-F3253110DAE5}"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12992595"/>
      </p:ext>
    </p:extLst>
  </p:cSld>
  <p:clrMapOvr>
    <a:masterClrMapping/>
  </p:clrMapOvr>
  <p:timing>
    <p:tnLst>
      <p:par>
        <p:cTn id="1" dur="indefinite" restart="never" nodeType="tmRoot"/>
      </p:par>
    </p:tnLst>
  </p:timing>
  <p:hf sldNum="0" hdr="0" ftr="0" dt="0"/>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9/24/2019</a:t>
            </a:fld>
            <a:endParaRPr lang="en-US" dirty="0">
              <a:solidFill>
                <a:srgbClr val="000000"/>
              </a:solidFill>
            </a:endParaRPr>
          </a:p>
        </p:txBody>
      </p:sp>
      <p:sp>
        <p:nvSpPr>
          <p:cNvPr id="1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993125416"/>
      </p:ext>
    </p:extLst>
  </p:cSld>
  <p:clrMapOvr>
    <a:masterClrMapping/>
  </p:clrMapOvr>
  <p:timing>
    <p:tnLst>
      <p:par>
        <p:cTn id="1" dur="indefinite" restart="never" nodeType="tmRoot"/>
      </p:par>
    </p:tn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78BE21"/>
              </a:solidFill>
            </a:endParaRPr>
          </a:p>
        </p:txBody>
      </p:sp>
    </p:spTree>
    <p:extLst>
      <p:ext uri="{BB962C8B-B14F-4D97-AF65-F5344CB8AC3E}">
        <p14:creationId xmlns:p14="http://schemas.microsoft.com/office/powerpoint/2010/main" val="3082979679"/>
      </p:ext>
    </p:extLst>
  </p:cSld>
  <p:clrMapOvr>
    <a:masterClrMapping/>
  </p:clrMapOvr>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257175" indent="-257175">
              <a:lnSpc>
                <a:spcPct val="100000"/>
              </a:lnSpc>
              <a:spcAft>
                <a:spcPts val="750"/>
              </a:spcAft>
              <a:buClr>
                <a:schemeClr val="accent1"/>
              </a:buClr>
              <a:buFont typeface="Arial" panose="020B0604020202020204" pitchFamily="34" charset="0"/>
              <a:buChar char="•"/>
              <a:defRPr sz="1875"/>
            </a:lvl1pPr>
            <a:lvl2pPr marL="600075" indent="-257175">
              <a:lnSpc>
                <a:spcPct val="100000"/>
              </a:lnSpc>
              <a:spcAft>
                <a:spcPts val="750"/>
              </a:spcAft>
              <a:buClr>
                <a:schemeClr val="accent1"/>
              </a:buClr>
              <a:buFont typeface="Arial" panose="020B0604020202020204" pitchFamily="34" charset="0"/>
              <a:buChar char="•"/>
              <a:defRPr sz="1575"/>
            </a:lvl2pPr>
            <a:lvl3pPr marL="900113" indent="-214313">
              <a:lnSpc>
                <a:spcPct val="100000"/>
              </a:lnSpc>
              <a:spcAft>
                <a:spcPts val="750"/>
              </a:spcAft>
              <a:buClr>
                <a:schemeClr val="accent1"/>
              </a:buClr>
              <a:buFont typeface="Arial" panose="020B0604020202020204" pitchFamily="34" charset="0"/>
              <a:buChar char="•"/>
              <a:defRPr sz="1275"/>
            </a:lvl3pPr>
            <a:lvl4pPr marL="1243013" indent="-214313">
              <a:lnSpc>
                <a:spcPct val="100000"/>
              </a:lnSpc>
              <a:spcAft>
                <a:spcPts val="750"/>
              </a:spcAft>
              <a:buClr>
                <a:schemeClr val="accent1"/>
              </a:buClr>
              <a:buFont typeface="Arial" panose="020B0604020202020204" pitchFamily="34" charset="0"/>
              <a:buChar char="•"/>
              <a:defRPr sz="1275"/>
            </a:lvl4pPr>
            <a:lvl5pPr marL="1585913" indent="-214313">
              <a:lnSpc>
                <a:spcPct val="100000"/>
              </a:lnSpc>
              <a:spcAft>
                <a:spcPts val="750"/>
              </a:spcAft>
              <a:buClr>
                <a:schemeClr val="accent1"/>
              </a:buClr>
              <a:buFont typeface="Arial" panose="020B0604020202020204" pitchFamily="34" charset="0"/>
              <a:buChar char="•"/>
              <a:defRPr sz="1275"/>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 </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1922018832"/>
      </p:ext>
    </p:extLst>
  </p:cSld>
  <p:clrMapOvr>
    <a:masterClrMapping/>
  </p:clrMapOvr>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662324840"/>
      </p:ext>
    </p:extLst>
  </p:cSld>
  <p:clrMapOvr>
    <a:masterClrMapping/>
  </p:clrMapOvr>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9144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sz="1875">
                <a:solidFill>
                  <a:schemeClr val="bg1"/>
                </a:solidFill>
              </a:defRPr>
            </a:lvl1pPr>
            <a:lvl2pPr marL="857250" indent="-171450">
              <a:lnSpc>
                <a:spcPct val="100000"/>
              </a:lnSpc>
              <a:buClr>
                <a:schemeClr val="accent2"/>
              </a:buClr>
              <a:defRPr sz="1575">
                <a:solidFill>
                  <a:schemeClr val="bg1"/>
                </a:solidFill>
              </a:defRPr>
            </a:lvl2pPr>
            <a:lvl3pPr marL="1200150" indent="-171450">
              <a:lnSpc>
                <a:spcPct val="100000"/>
              </a:lnSpc>
              <a:buClr>
                <a:schemeClr val="accent2"/>
              </a:buClr>
              <a:defRPr sz="1275">
                <a:solidFill>
                  <a:schemeClr val="bg1"/>
                </a:solidFill>
              </a:defRPr>
            </a:lvl3pPr>
            <a:lvl4pPr marL="1543050" indent="-171450">
              <a:lnSpc>
                <a:spcPct val="100000"/>
              </a:lnSpc>
              <a:buClr>
                <a:schemeClr val="accent2"/>
              </a:buClr>
              <a:defRPr sz="1275">
                <a:solidFill>
                  <a:schemeClr val="bg1"/>
                </a:solidFill>
              </a:defRPr>
            </a:lvl4pPr>
            <a:lvl5pPr marL="1885950" indent="-171450">
              <a:lnSpc>
                <a:spcPct val="100000"/>
              </a:lnSpc>
              <a:buClr>
                <a:schemeClr val="accent2"/>
              </a:buClr>
              <a:defRPr sz="1275">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solidFill>
                  <a:srgbClr val="000000"/>
                </a:solidFill>
              </a:rPr>
              <a:pPr/>
              <a:t>9/24/2019</a:t>
            </a:fld>
            <a:endParaRPr lang="en-US" dirty="0">
              <a:solidFill>
                <a:srgbClr val="000000"/>
              </a:solidFill>
            </a:endParaRPr>
          </a:p>
        </p:txBody>
      </p:sp>
      <p:sp>
        <p:nvSpPr>
          <p:cNvPr id="13"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675671915"/>
      </p:ext>
    </p:extLst>
  </p:cSld>
  <p:clrMapOvr>
    <a:masterClrMapping/>
  </p:clrMapOvr>
  <p:timing>
    <p:tnLst>
      <p:par>
        <p:cTn id="1" dur="indefinite" restart="never" nodeType="tmRoot"/>
      </p:par>
    </p:tnLst>
  </p:timing>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solidFill>
                  <a:srgbClr val="000000"/>
                </a:solidFill>
              </a:rPr>
              <a:pPr/>
              <a:t>9/24/2019</a:t>
            </a:fld>
            <a:endParaRPr lang="en-US" dirty="0">
              <a:solidFill>
                <a:srgbClr val="000000"/>
              </a:solidFill>
            </a:endParaRPr>
          </a:p>
        </p:txBody>
      </p:sp>
      <p:sp>
        <p:nvSpPr>
          <p:cNvPr id="1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3146886916"/>
      </p:ext>
    </p:extLst>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9144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4262718" cy="2858714"/>
          </a:xfrm>
          <a:solidFill>
            <a:srgbClr val="003865">
              <a:alpha val="87843"/>
            </a:srgbClr>
          </a:solidFill>
        </p:spPr>
        <p:txBody>
          <a:bodyPr rIns="274320" anchor="ctr"/>
          <a:lstStyle>
            <a:lvl1pPr marL="514350" indent="-171450">
              <a:lnSpc>
                <a:spcPct val="100000"/>
              </a:lnSpc>
              <a:spcBef>
                <a:spcPts val="0"/>
              </a:spcBef>
              <a:buClr>
                <a:schemeClr val="accent2"/>
              </a:buClr>
              <a:defRPr>
                <a:solidFill>
                  <a:schemeClr val="bg1"/>
                </a:solidFill>
              </a:defRPr>
            </a:lvl1pPr>
            <a:lvl2pPr marL="857250" indent="-171450">
              <a:lnSpc>
                <a:spcPct val="100000"/>
              </a:lnSpc>
              <a:buClr>
                <a:schemeClr val="accent2"/>
              </a:buClr>
              <a:defRPr>
                <a:solidFill>
                  <a:schemeClr val="bg1"/>
                </a:solidFill>
              </a:defRPr>
            </a:lvl2pPr>
            <a:lvl3pPr marL="1200150" indent="-171450">
              <a:lnSpc>
                <a:spcPct val="100000"/>
              </a:lnSpc>
              <a:buClr>
                <a:schemeClr val="accent2"/>
              </a:buClr>
              <a:defRPr>
                <a:solidFill>
                  <a:schemeClr val="bg1"/>
                </a:solidFill>
              </a:defRPr>
            </a:lvl3pPr>
            <a:lvl4pPr marL="1543050" indent="-171450">
              <a:lnSpc>
                <a:spcPct val="100000"/>
              </a:lnSpc>
              <a:buClr>
                <a:schemeClr val="accent2"/>
              </a:buClr>
              <a:defRPr>
                <a:solidFill>
                  <a:schemeClr val="bg1"/>
                </a:solidFill>
              </a:defRPr>
            </a:lvl4pPr>
            <a:lvl5pPr marL="1885950" indent="-171450">
              <a:lnSpc>
                <a:spcPct val="100000"/>
              </a:lnSpc>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solidFill>
                  <a:srgbClr val="000000"/>
                </a:solidFill>
              </a:rPr>
              <a:pPr/>
              <a:t>9/24/2019</a:t>
            </a:fld>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Tree>
    <p:extLst>
      <p:ext uri="{BB962C8B-B14F-4D97-AF65-F5344CB8AC3E}">
        <p14:creationId xmlns:p14="http://schemas.microsoft.com/office/powerpoint/2010/main" val="2814514109"/>
      </p:ext>
    </p:extLst>
  </p:cSld>
  <p:clrMapOvr>
    <a:masterClrMapping/>
  </p:clrMapOvr>
  <p:timing>
    <p:tnLst>
      <p:par>
        <p:cTn id="1" dur="indefinite" restart="never" nodeType="tmRoot"/>
      </p:par>
    </p:tnLst>
  </p:timing>
  <p:hf sldNum="0"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p>
            <a:fld id="{66C283A4-7960-4BFD-B3A5-A2CC5BB2A473}" type="datetime1">
              <a:rPr lang="en-US" smtClean="0">
                <a:solidFill>
                  <a:srgbClr val="000000"/>
                </a:solidFill>
              </a:rPr>
              <a:pPr/>
              <a:t>9/24/2019</a:t>
            </a:fld>
            <a:endParaRPr lang="en-US" dirty="0">
              <a:solidFill>
                <a:srgbClr val="000000"/>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9" name="Slide Number Placeholder 6"/>
          <p:cNvSpPr>
            <a:spLocks noGrp="1"/>
          </p:cNvSpPr>
          <p:nvPr>
            <p:ph type="sldNum" sz="quarter" idx="12"/>
          </p:nvPr>
        </p:nvSpPr>
        <p:spPr>
          <a:xfrm>
            <a:off x="7418349" y="6356351"/>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283921134"/>
      </p:ext>
    </p:extLst>
  </p:cSld>
  <p:clrMapOvr>
    <a:masterClrMapping/>
  </p:clrMapOvr>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23658738"/>
      </p:ext>
    </p:extLst>
  </p:cSld>
  <p:clrMapOvr>
    <a:masterClrMapping/>
  </p:clrMapOvr>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143849671"/>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628650" y="1366346"/>
            <a:ext cx="78867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fld id="{4868D85E-9AAE-43DE-B77A-6CCC9C16CBEC}"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78462929"/>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911087092"/>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628650" y="1366346"/>
            <a:ext cx="4676215"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icture Placeholder 2"/>
          <p:cNvSpPr>
            <a:spLocks noGrp="1"/>
          </p:cNvSpPr>
          <p:nvPr>
            <p:ph type="pic" sz="quarter" idx="13"/>
          </p:nvPr>
        </p:nvSpPr>
        <p:spPr>
          <a:xfrm>
            <a:off x="5740174" y="1364826"/>
            <a:ext cx="3403826"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544338887"/>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628650" y="1366346"/>
            <a:ext cx="4676215"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5740174" y="1364826"/>
            <a:ext cx="3403826"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fld id="{4868D85E-9AAE-43DE-B77A-6CCC9C16CBEC}"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0"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47139007"/>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6" name="Picture Placeholder 2"/>
          <p:cNvSpPr>
            <a:spLocks noGrp="1"/>
          </p:cNvSpPr>
          <p:nvPr>
            <p:ph type="pic" sz="quarter" idx="13" hasCustomPrompt="1"/>
          </p:nvPr>
        </p:nvSpPr>
        <p:spPr>
          <a:xfrm>
            <a:off x="604749" y="1981899"/>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436290"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2734632"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2566173"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4864515"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4696056" y="4345147"/>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6994398" y="1967573"/>
            <a:ext cx="1571132" cy="2094842"/>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6825939" y="4341161"/>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9/24/2019</a:t>
            </a:fld>
            <a:endParaRPr lang="en-US" dirty="0">
              <a:solidFill>
                <a:srgbClr val="000000"/>
              </a:solidFill>
            </a:endParaRPr>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481255062"/>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6" name="Picture Placeholder 2"/>
          <p:cNvSpPr>
            <a:spLocks noGrp="1"/>
          </p:cNvSpPr>
          <p:nvPr>
            <p:ph type="pic" sz="quarter" idx="13" hasCustomPrompt="1"/>
          </p:nvPr>
        </p:nvSpPr>
        <p:spPr>
          <a:xfrm>
            <a:off x="1179610" y="1964392"/>
            <a:ext cx="1749143" cy="2332190"/>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101919"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18406"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534177"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050663" y="1964392"/>
            <a:ext cx="1738398" cy="2317864"/>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5966434" y="4564988"/>
            <a:ext cx="1906858" cy="723900"/>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936DB2D6-5DF4-4264-A4A1-7D3EAF38D255}" type="datetime1">
              <a:rPr lang="en-US" smtClean="0">
                <a:solidFill>
                  <a:srgbClr val="000000"/>
                </a:solidFill>
              </a:rPr>
              <a:pPr/>
              <a:t>9/24/2019</a:t>
            </a:fld>
            <a:endParaRPr lang="en-US" dirty="0">
              <a:solidFill>
                <a:srgbClr val="000000"/>
              </a:solidFill>
            </a:endParaRPr>
          </a:p>
        </p:txBody>
      </p:sp>
      <p:sp>
        <p:nvSpPr>
          <p:cNvPr id="1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71595133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10" name="Rectangle 9"/>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78BE21"/>
              </a:solidFill>
            </a:endParaRPr>
          </a:p>
        </p:txBody>
      </p:sp>
    </p:spTree>
    <p:extLst>
      <p:ext uri="{BB962C8B-B14F-4D97-AF65-F5344CB8AC3E}">
        <p14:creationId xmlns:p14="http://schemas.microsoft.com/office/powerpoint/2010/main" val="2206894620"/>
      </p:ext>
    </p:extLst>
  </p:cSld>
  <p:clrMapOvr>
    <a:masterClrMapping/>
  </p:clrMapOvr>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6"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604749" y="1981899"/>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436290" y="4345147"/>
            <a:ext cx="1906858" cy="1623853"/>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2734632"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2566173"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4864515"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4696056" y="4345147"/>
            <a:ext cx="1906858" cy="1623852"/>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6994398" y="1967573"/>
            <a:ext cx="1571132" cy="2094842"/>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6825939" y="4341161"/>
            <a:ext cx="1906858" cy="1627838"/>
          </a:xfrm>
        </p:spPr>
        <p:txBody>
          <a:bodyPr>
            <a:normAutofit/>
          </a:bodyPr>
          <a:lstStyle>
            <a:lvl1pPr marL="0" indent="0" algn="ctr">
              <a:lnSpc>
                <a:spcPct val="100000"/>
              </a:lnSpc>
              <a:spcBef>
                <a:spcPts val="0"/>
              </a:spcBef>
              <a:buNone/>
              <a:defRPr sz="1350" b="0">
                <a:solidFill>
                  <a:schemeClr val="tx2"/>
                </a:solidFill>
              </a:defRPr>
            </a:lvl1pPr>
          </a:lstStyle>
          <a:p>
            <a:pPr lvl="0"/>
            <a:r>
              <a:rPr lang="en-US" dirty="0" smtClean="0"/>
              <a:t>Click to edit text</a:t>
            </a:r>
            <a:endParaRPr lang="en-US" dirty="0"/>
          </a:p>
        </p:txBody>
      </p:sp>
      <p:sp>
        <p:nvSpPr>
          <p:cNvPr id="19" name="Rectangle 1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4B4EEDC6-36CA-4209-B482-2ED76AA0BF08}"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27169181"/>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8"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9" name="Picture Placeholder 2"/>
          <p:cNvSpPr>
            <a:spLocks noGrp="1"/>
          </p:cNvSpPr>
          <p:nvPr>
            <p:ph type="pic" sz="quarter" idx="13" hasCustomPrompt="1"/>
          </p:nvPr>
        </p:nvSpPr>
        <p:spPr>
          <a:xfrm>
            <a:off x="604749"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157413"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604749"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157413" y="3939362"/>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4649854" y="167477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6202517" y="1674773"/>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4649854" y="3939362"/>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6202517" y="3939361"/>
            <a:ext cx="2149746" cy="1858809"/>
          </a:xfrm>
        </p:spPr>
        <p:txBody>
          <a:bodyPr anchor="ctr">
            <a:noAutofit/>
          </a:bodyPr>
          <a:lstStyle>
            <a:lvl1pPr marL="0" indent="0">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8DC79626-CE5A-4834-975C-E7305BA2E281}" type="datetime1">
              <a:rPr lang="en-US" smtClean="0">
                <a:solidFill>
                  <a:srgbClr val="000000"/>
                </a:solidFill>
              </a:rPr>
              <a:pPr/>
              <a:t>9/24/2019</a:t>
            </a:fld>
            <a:endParaRPr lang="en-US" dirty="0">
              <a:solidFill>
                <a:srgbClr val="000000"/>
              </a:solidFill>
            </a:endParaRPr>
          </a:p>
        </p:txBody>
      </p:sp>
      <p:sp>
        <p:nvSpPr>
          <p:cNvPr id="2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41353592"/>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604749"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157413"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604749"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157413" y="3939362"/>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4649854" y="167477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6202517" y="1674773"/>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4649854" y="3939362"/>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6202517" y="393936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4" name="Date Placeholder 3"/>
          <p:cNvSpPr>
            <a:spLocks noGrp="1"/>
          </p:cNvSpPr>
          <p:nvPr>
            <p:ph type="dt" sz="half" idx="10"/>
          </p:nvPr>
        </p:nvSpPr>
        <p:spPr/>
        <p:txBody>
          <a:bodyPr/>
          <a:lstStyle/>
          <a:p>
            <a:fld id="{1815FB38-58F3-410A-8DA4-4B706967601F}"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208088884"/>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9144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9" name="Picture Placeholder 2"/>
          <p:cNvSpPr>
            <a:spLocks noGrp="1"/>
          </p:cNvSpPr>
          <p:nvPr>
            <p:ph type="pic" sz="quarter" idx="13" hasCustomPrompt="1"/>
          </p:nvPr>
        </p:nvSpPr>
        <p:spPr>
          <a:xfrm>
            <a:off x="604749"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157413"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4649854" y="2571730"/>
            <a:ext cx="1394107" cy="1858809"/>
          </a:xfrm>
          <a:prstGeom prst="ellipse">
            <a:avLst/>
          </a:prstGeom>
          <a:solidFill>
            <a:schemeClr val="bg1"/>
          </a:solidFill>
          <a:ln w="28575">
            <a:solidFill>
              <a:schemeClr val="bg1"/>
            </a:solidFill>
          </a:ln>
        </p:spPr>
        <p:txBody>
          <a:bodyPr anchor="ctr">
            <a:normAutofit/>
          </a:bodyPr>
          <a:lstStyle>
            <a:lvl1pPr marL="0" indent="0" algn="ctr">
              <a:buNone/>
              <a:defRPr sz="135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6202517" y="2571731"/>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Rectangle 15"/>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3" name="Date Placeholder 2"/>
          <p:cNvSpPr>
            <a:spLocks noGrp="1"/>
          </p:cNvSpPr>
          <p:nvPr>
            <p:ph type="dt" sz="half" idx="10"/>
          </p:nvPr>
        </p:nvSpPr>
        <p:spPr/>
        <p:txBody>
          <a:bodyPr/>
          <a:lstStyle/>
          <a:p>
            <a:fld id="{7F519661-29C3-4FE0-9FC3-375A85A42C46}"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5" name="Slide Number Placeholder 4"/>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196138732"/>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Picture Placeholder 2"/>
          <p:cNvSpPr>
            <a:spLocks noGrp="1"/>
          </p:cNvSpPr>
          <p:nvPr>
            <p:ph type="pic" sz="quarter" idx="13" hasCustomPrompt="1"/>
          </p:nvPr>
        </p:nvSpPr>
        <p:spPr>
          <a:xfrm>
            <a:off x="604749"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157413"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4649854" y="2800329"/>
            <a:ext cx="1394107" cy="1858809"/>
          </a:xfrm>
          <a:prstGeom prst="rect">
            <a:avLst/>
          </a:prstGeom>
          <a:solidFill>
            <a:schemeClr val="bg1"/>
          </a:solidFill>
          <a:ln w="28575">
            <a:noFill/>
          </a:ln>
        </p:spPr>
        <p:txBody>
          <a:bodyPr anchor="ctr">
            <a:normAutofit/>
          </a:bodyPr>
          <a:lstStyle>
            <a:lvl1pPr marL="0" indent="0" algn="ctr">
              <a:buNone/>
              <a:defRPr sz="135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6202517" y="2800330"/>
            <a:ext cx="2149746" cy="1858809"/>
          </a:xfrm>
        </p:spPr>
        <p:txBody>
          <a:bodyPr anchor="ctr">
            <a:noAutofit/>
          </a:bodyPr>
          <a:lstStyle>
            <a:lvl1pPr marL="0" indent="0">
              <a:spcBef>
                <a:spcPts val="0"/>
              </a:spcBef>
              <a:buFont typeface="Arial" panose="020B0604020202020204" pitchFamily="34" charset="0"/>
              <a:buNone/>
              <a:defRPr sz="1350"/>
            </a:lvl1pPr>
            <a:lvl2pPr marL="342900" indent="0">
              <a:buFont typeface="Arial" panose="020B0604020202020204" pitchFamily="34" charset="0"/>
              <a:buNone/>
              <a:defRPr sz="1350"/>
            </a:lvl2pPr>
            <a:lvl3pPr marL="685800" indent="0">
              <a:buFont typeface="Arial" panose="020B0604020202020204" pitchFamily="34" charset="0"/>
              <a:buNone/>
              <a:defRPr sz="1350"/>
            </a:lvl3pPr>
            <a:lvl4pPr marL="1028700" indent="0">
              <a:buFont typeface="Arial" panose="020B0604020202020204" pitchFamily="34" charset="0"/>
              <a:buNone/>
              <a:defRPr sz="1350"/>
            </a:lvl4pPr>
            <a:lvl5pPr marL="1371600" indent="0">
              <a:buFont typeface="Arial" panose="020B0604020202020204" pitchFamily="34" charset="0"/>
              <a:buNone/>
              <a:defRPr sz="135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fld id="{0366E0EA-2D80-452F-9963-33FA7A36BC09}" type="datetime1">
              <a:rPr lang="en-US" smtClean="0">
                <a:solidFill>
                  <a:srgbClr val="000000"/>
                </a:solidFill>
              </a:rPr>
              <a:pPr/>
              <a:t>9/24/2019</a:t>
            </a:fld>
            <a:endParaRPr lang="en-US" dirty="0">
              <a:solidFill>
                <a:srgbClr val="000000"/>
              </a:solidFill>
            </a:endParaRPr>
          </a:p>
        </p:txBody>
      </p:sp>
      <p:sp>
        <p:nvSpPr>
          <p:cNvPr id="20"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661058474"/>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03865">
              <a:alpha val="87843"/>
            </a:srgbClr>
          </a:solidFill>
        </p:spPr>
        <p:txBody>
          <a:bodyPr>
            <a:normAutofit/>
          </a:bodyPr>
          <a:lstStyle>
            <a:lvl1pPr algn="ctr">
              <a:defRPr sz="27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2"/>
            <a:ext cx="9144000" cy="6857998"/>
          </a:xfrm>
        </p:spPr>
        <p:txBody>
          <a:bodyPr/>
          <a:lstStyle/>
          <a:p>
            <a:r>
              <a:rPr lang="en-US" smtClean="0"/>
              <a:t>Click icon to add picture</a:t>
            </a:r>
            <a:endParaRPr lang="en-US"/>
          </a:p>
        </p:txBody>
      </p:sp>
    </p:spTree>
    <p:extLst>
      <p:ext uri="{BB962C8B-B14F-4D97-AF65-F5344CB8AC3E}">
        <p14:creationId xmlns:p14="http://schemas.microsoft.com/office/powerpoint/2010/main" val="3165866398"/>
      </p:ext>
    </p:extLst>
  </p:cSld>
  <p:clrMapOvr>
    <a:masterClrMapping/>
  </p:clrMapOvr>
  <p:timing>
    <p:tnLst>
      <p:par>
        <p:cTn id="1" dur="indefinite" restart="never" nodeType="tmRoot"/>
      </p:par>
    </p:tnLst>
  </p:timing>
  <p:hf sldNum="0" hdr="0" ftr="0" dt="0"/>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1"/>
            <a:ext cx="9144000" cy="1219200"/>
          </a:xfrm>
          <a:solidFill>
            <a:srgbClr val="0D0D0D">
              <a:alpha val="87843"/>
            </a:srgbClr>
          </a:solidFill>
        </p:spPr>
        <p:txBody>
          <a:bodyPr>
            <a:normAutofit/>
          </a:bodyPr>
          <a:lstStyle>
            <a:lvl1pPr algn="ctr">
              <a:defRPr sz="2700">
                <a:solidFill>
                  <a:schemeClr val="bg1"/>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3"/>
            <a:ext cx="9144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2703343804"/>
      </p:ext>
    </p:extLst>
  </p:cSld>
  <p:clrMapOvr>
    <a:masterClrMapping/>
  </p:clrMapOvr>
  <p:timing>
    <p:tnLst>
      <p:par>
        <p:cTn id="1" dur="indefinite" restart="never" nodeType="tmRoot"/>
      </p:par>
    </p:tnLst>
  </p:timing>
  <p:hf sldNum="0"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1" y="5638800"/>
            <a:ext cx="9144000" cy="1219200"/>
          </a:xfrm>
          <a:solidFill>
            <a:srgbClr val="78BE21">
              <a:alpha val="87843"/>
            </a:srgbClr>
          </a:solidFill>
        </p:spPr>
        <p:txBody>
          <a:bodyPr>
            <a:normAutofit/>
          </a:bodyPr>
          <a:lstStyle>
            <a:lvl1pPr algn="ctr">
              <a:defRPr sz="2700">
                <a:solidFill>
                  <a:schemeClr val="tx2"/>
                </a:solidFill>
              </a:defRPr>
            </a:lvl1pPr>
          </a:lstStyle>
          <a:p>
            <a:r>
              <a:rPr lang="en-US" dirty="0" smtClean="0"/>
              <a:t>Click to edit title</a:t>
            </a:r>
            <a:endParaRPr lang="en-US" dirty="0"/>
          </a:p>
        </p:txBody>
      </p:sp>
      <p:sp>
        <p:nvSpPr>
          <p:cNvPr id="4" name="Picture Placeholder 12"/>
          <p:cNvSpPr>
            <a:spLocks noGrp="1"/>
          </p:cNvSpPr>
          <p:nvPr>
            <p:ph type="pic" sz="quarter" idx="10"/>
          </p:nvPr>
        </p:nvSpPr>
        <p:spPr>
          <a:xfrm>
            <a:off x="0" y="3"/>
            <a:ext cx="9144000" cy="6857999"/>
          </a:xfrm>
        </p:spPr>
        <p:txBody>
          <a:bodyPr/>
          <a:lstStyle/>
          <a:p>
            <a:r>
              <a:rPr lang="en-US" smtClean="0"/>
              <a:t>Click icon to add picture</a:t>
            </a:r>
            <a:endParaRPr lang="en-US"/>
          </a:p>
        </p:txBody>
      </p:sp>
    </p:spTree>
    <p:extLst>
      <p:ext uri="{BB962C8B-B14F-4D97-AF65-F5344CB8AC3E}">
        <p14:creationId xmlns:p14="http://schemas.microsoft.com/office/powerpoint/2010/main" val="2468340302"/>
      </p:ext>
    </p:extLst>
  </p:cSld>
  <p:clrMapOvr>
    <a:masterClrMapping/>
  </p:clrMapOvr>
  <p:timing>
    <p:tnLst>
      <p:par>
        <p:cTn id="1" dur="indefinite" restart="never" nodeType="tmRoot"/>
      </p:par>
    </p:tnLst>
  </p:timing>
  <p:hf sldNum="0" hdr="0" ftr="0" dt="0"/>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5"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1524000" y="2233263"/>
            <a:ext cx="6096000" cy="2966751"/>
          </a:xfrm>
        </p:spPr>
        <p:txBody>
          <a:bodyPr/>
          <a:lstStyle/>
          <a:p>
            <a:endParaRPr lang="en-US"/>
          </a:p>
        </p:txBody>
      </p:sp>
    </p:spTree>
    <p:extLst>
      <p:ext uri="{BB962C8B-B14F-4D97-AF65-F5344CB8AC3E}">
        <p14:creationId xmlns:p14="http://schemas.microsoft.com/office/powerpoint/2010/main" val="1097667658"/>
      </p:ext>
    </p:extLst>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9144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1524000" y="2233263"/>
            <a:ext cx="6096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0424263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2"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628650" y="1335281"/>
            <a:ext cx="7886700" cy="4841682"/>
          </a:xfrm>
          <a:solidFill>
            <a:schemeClr val="bg1"/>
          </a:solidFill>
        </p:spPr>
        <p:txBody>
          <a:bodyPr lIns="228600" tIns="548640" rIns="274320"/>
          <a:lstStyle>
            <a:lvl1pPr marL="257175" indent="-257175">
              <a:lnSpc>
                <a:spcPct val="100000"/>
              </a:lnSpc>
              <a:spcAft>
                <a:spcPts val="750"/>
              </a:spcAft>
              <a:buClr>
                <a:schemeClr val="accent1"/>
              </a:buClr>
              <a:buFont typeface="Arial" panose="020B0604020202020204" pitchFamily="34" charset="0"/>
              <a:buChar char="•"/>
              <a:defRPr sz="1875"/>
            </a:lvl1pPr>
            <a:lvl2pPr marL="600075" indent="-257175">
              <a:lnSpc>
                <a:spcPct val="100000"/>
              </a:lnSpc>
              <a:spcAft>
                <a:spcPts val="750"/>
              </a:spcAft>
              <a:buClr>
                <a:schemeClr val="accent1"/>
              </a:buClr>
              <a:buFont typeface="Arial" panose="020B0604020202020204" pitchFamily="34" charset="0"/>
              <a:buChar char="•"/>
              <a:defRPr sz="1575"/>
            </a:lvl2pPr>
            <a:lvl3pPr marL="900113" indent="-214313">
              <a:lnSpc>
                <a:spcPct val="100000"/>
              </a:lnSpc>
              <a:spcAft>
                <a:spcPts val="750"/>
              </a:spcAft>
              <a:buClr>
                <a:schemeClr val="accent1"/>
              </a:buClr>
              <a:buFont typeface="Arial" panose="020B0604020202020204" pitchFamily="34" charset="0"/>
              <a:buChar char="•"/>
              <a:defRPr sz="1275"/>
            </a:lvl3pPr>
            <a:lvl4pPr marL="1243013" indent="-214313">
              <a:lnSpc>
                <a:spcPct val="100000"/>
              </a:lnSpc>
              <a:spcAft>
                <a:spcPts val="750"/>
              </a:spcAft>
              <a:buClr>
                <a:schemeClr val="accent1"/>
              </a:buClr>
              <a:buFont typeface="Arial" panose="020B0604020202020204" pitchFamily="34" charset="0"/>
              <a:buChar char="•"/>
              <a:defRPr sz="1275"/>
            </a:lvl4pPr>
            <a:lvl5pPr marL="1585913" indent="-214313">
              <a:lnSpc>
                <a:spcPct val="100000"/>
              </a:lnSpc>
              <a:spcAft>
                <a:spcPts val="750"/>
              </a:spcAft>
              <a:buClr>
                <a:schemeClr val="accent1"/>
              </a:buClr>
              <a:buFont typeface="Arial" panose="020B0604020202020204" pitchFamily="34" charset="0"/>
              <a:buChar char="•"/>
              <a:defRPr sz="1275"/>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 </a:t>
            </a:r>
            <a:endParaRPr lang="en-US" dirty="0">
              <a:solidFill>
                <a:srgbClr val="000000"/>
              </a:solidFill>
            </a:endParaRPr>
          </a:p>
        </p:txBody>
      </p:sp>
      <p:sp>
        <p:nvSpPr>
          <p:cNvPr id="6" name="Slide Number Placeholder 5"/>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
        <p:nvSpPr>
          <p:cNvPr id="9" name="Rectangle 8"/>
          <p:cNvSpPr/>
          <p:nvPr userDrawn="1"/>
        </p:nvSpPr>
        <p:spPr>
          <a:xfrm>
            <a:off x="0" y="1216025"/>
            <a:ext cx="9144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Tree>
    <p:extLst>
      <p:ext uri="{BB962C8B-B14F-4D97-AF65-F5344CB8AC3E}">
        <p14:creationId xmlns:p14="http://schemas.microsoft.com/office/powerpoint/2010/main" val="1542869190"/>
      </p:ext>
    </p:extLst>
  </p:cSld>
  <p:clrMapOvr>
    <a:masterClrMapping/>
  </p:clrMapOvr>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F4B91AA0-3BA7-4036-A3DA-317C6C4FFA29}" type="datetime1">
              <a:rPr lang="en-US" smtClean="0">
                <a:solidFill>
                  <a:srgbClr val="FFFFFF"/>
                </a:solidFill>
              </a:rPr>
              <a:pPr/>
              <a:t>9/24/2019</a:t>
            </a:fld>
            <a:endParaRPr lang="en-US" dirty="0">
              <a:solidFill>
                <a:srgbClr val="FFFFFF"/>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775002374"/>
      </p:ext>
    </p:extLst>
  </p:cSld>
  <p:clrMapOvr>
    <a:masterClrMapping/>
  </p:clrMapOvr>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
        <p:nvSpPr>
          <p:cNvPr id="11"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extLst>
      <p:ext uri="{BB962C8B-B14F-4D97-AF65-F5344CB8AC3E}">
        <p14:creationId xmlns:p14="http://schemas.microsoft.com/office/powerpoint/2010/main" val="2060781093"/>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11923" y="287066"/>
            <a:ext cx="2641445"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611982" y="3211514"/>
            <a:ext cx="2641387"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628650" y="6356351"/>
            <a:ext cx="1018943" cy="365125"/>
          </a:xfrm>
        </p:spPr>
        <p:txBody>
          <a:bodyPr/>
          <a:lstStyle/>
          <a:p>
            <a:fld id="{5D76A200-3168-4D33-A718-3974884CE863}" type="datetime1">
              <a:rPr lang="en-US" smtClean="0">
                <a:solidFill>
                  <a:srgbClr val="000000"/>
                </a:solidFill>
              </a:rPr>
              <a:pPr/>
              <a:t>9/24/2019</a:t>
            </a:fld>
            <a:endParaRPr lang="en-US" dirty="0">
              <a:solidFill>
                <a:srgbClr val="000000"/>
              </a:solidFill>
            </a:endParaRPr>
          </a:p>
        </p:txBody>
      </p:sp>
      <p:sp>
        <p:nvSpPr>
          <p:cNvPr id="7"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1" name="Slide Number Placeholder 6"/>
          <p:cNvSpPr>
            <a:spLocks noGrp="1"/>
          </p:cNvSpPr>
          <p:nvPr>
            <p:ph type="sldNum" sz="quarter" idx="13"/>
          </p:nvPr>
        </p:nvSpPr>
        <p:spPr>
          <a:xfrm>
            <a:off x="7418349" y="6356351"/>
            <a:ext cx="1097001" cy="365125"/>
          </a:xfrm>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660335554"/>
      </p:ext>
    </p:extLst>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52400"/>
            <a:ext cx="7886700" cy="914400"/>
          </a:xfrm>
        </p:spPr>
        <p:txBody>
          <a:bodyPr>
            <a:normAutofit/>
          </a:bodyPr>
          <a:lstStyle>
            <a:lvl1pPr algn="r">
              <a:defRPr sz="27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611921" y="1365204"/>
            <a:ext cx="7916772"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2687723841"/>
      </p:ext>
    </p:extLst>
  </p:cSld>
  <p:clrMapOvr>
    <a:masterClrMapping/>
  </p:clrMapOvr>
  <p:timing>
    <p:tnLst>
      <p:par>
        <p:cTn id="1" dur="indefinite" restart="never" nodeType="tmRoot"/>
      </p:par>
    </p:tnLst>
  </p:timing>
  <p:hf sldNum="0" hdr="0" ftr="0" dt="0"/>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34639" y="434837"/>
            <a:ext cx="5121496"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3732591" y="691883"/>
            <a:ext cx="4725590"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393747246"/>
      </p:ext>
    </p:extLst>
  </p:cSld>
  <p:clrMapOvr>
    <a:masterClrMapping/>
  </p:clrMapOvr>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11923" y="287066"/>
            <a:ext cx="2641445"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611982" y="3211514"/>
            <a:ext cx="2641387"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2590" y="504856"/>
            <a:ext cx="721419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3732591" y="1067565"/>
            <a:ext cx="7137161"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1325380"/>
      </p:ext>
    </p:extLst>
  </p:cSld>
  <p:clrMapOvr>
    <a:masterClrMapping/>
  </p:clrMapOvr>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28650" y="152400"/>
            <a:ext cx="7886700" cy="914400"/>
          </a:xfrm>
        </p:spPr>
        <p:txBody>
          <a:bodyPr>
            <a:normAutofit/>
          </a:bodyPr>
          <a:lstStyle>
            <a:lvl1pPr algn="r">
              <a:defRPr sz="27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611921" y="1365204"/>
            <a:ext cx="7916772"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0093" y="3222702"/>
            <a:ext cx="7040603"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030094" y="3771872"/>
            <a:ext cx="6965427" cy="4733889"/>
          </a:xfrm>
        </p:spPr>
        <p:txBody>
          <a:bodyPr/>
          <a:lstStyle>
            <a:lvl1pPr>
              <a:defRPr/>
            </a:lvl1pPr>
          </a:lstStyle>
          <a:p>
            <a:r>
              <a:rPr lang="en-US" dirty="0" smtClean="0"/>
              <a:t>Click icon to insert screenshot</a:t>
            </a:r>
            <a:endParaRPr lang="en-US" dirty="0"/>
          </a:p>
        </p:txBody>
      </p:sp>
    </p:spTree>
    <p:extLst>
      <p:ext uri="{BB962C8B-B14F-4D97-AF65-F5344CB8AC3E}">
        <p14:creationId xmlns:p14="http://schemas.microsoft.com/office/powerpoint/2010/main" val="993060137"/>
      </p:ext>
    </p:extLst>
  </p:cSld>
  <p:clrMapOvr>
    <a:masterClrMapping/>
  </p:clrMapOvr>
  <p:timing>
    <p:tnLst>
      <p:par>
        <p:cTn id="1" dur="indefinite" restart="never" nodeType="tmRoot"/>
      </p:par>
    </p:tnLst>
  </p:timing>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7"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1"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045545332"/>
      </p:ext>
    </p:extLst>
  </p:cSld>
  <p:clrMapOvr>
    <a:masterClrMapping/>
  </p:clrMapOvr>
  <p:timing>
    <p:tnLst>
      <p:par>
        <p:cTn id="1" dur="indefinite" restart="never" nodeType="tmRoot"/>
      </p:par>
    </p:tn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650165" y="601818"/>
            <a:ext cx="78867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4" name="Title 1"/>
          <p:cNvSpPr>
            <a:spLocks noGrp="1"/>
          </p:cNvSpPr>
          <p:nvPr>
            <p:ph type="title" hasCustomPrompt="1"/>
          </p:nvPr>
        </p:nvSpPr>
        <p:spPr>
          <a:xfrm>
            <a:off x="1040802" y="1438508"/>
            <a:ext cx="7116184" cy="2219093"/>
          </a:xfrm>
        </p:spPr>
        <p:txBody>
          <a:bodyPr>
            <a:noAutofit/>
          </a:bodyPr>
          <a:lstStyle>
            <a:lvl1pPr algn="ctr">
              <a:tabLst>
                <a:tab pos="2827735" algn="l"/>
              </a:tabLst>
              <a:defRPr sz="375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040802" y="4126417"/>
            <a:ext cx="7116184" cy="1015739"/>
          </a:xfrm>
        </p:spPr>
        <p:txBody>
          <a:bodyPr anchor="ctr">
            <a:normAutofit/>
          </a:bodyPr>
          <a:lstStyle>
            <a:lvl1pPr marL="0" indent="0" algn="ctr">
              <a:buNone/>
              <a:defRPr sz="18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628650" y="6356351"/>
            <a:ext cx="1018943" cy="365125"/>
          </a:xfrm>
        </p:spPr>
        <p:txBody>
          <a:bodyPr/>
          <a:lstStyle>
            <a:lvl1pPr>
              <a:defRPr>
                <a:solidFill>
                  <a:schemeClr val="bg1"/>
                </a:solidFill>
              </a:defRPr>
            </a:lvl1pPr>
          </a:lstStyle>
          <a:p>
            <a:fld id="{276FB33B-BCEE-4E25-B97B-A564B0E1024B}" type="datetime1">
              <a:rPr lang="en-US" smtClean="0">
                <a:solidFill>
                  <a:srgbClr val="FFFFFF"/>
                </a:solidFill>
              </a:rPr>
              <a:pPr/>
              <a:t>9/24/2019</a:t>
            </a:fld>
            <a:endParaRPr lang="en-US" dirty="0">
              <a:solidFill>
                <a:srgbClr val="FFFFFF"/>
              </a:solidFill>
            </a:endParaRPr>
          </a:p>
        </p:txBody>
      </p:sp>
      <p:sp>
        <p:nvSpPr>
          <p:cNvPr id="18"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19" name="Slide Number Placeholder 6"/>
          <p:cNvSpPr>
            <a:spLocks noGrp="1"/>
          </p:cNvSpPr>
          <p:nvPr>
            <p:ph type="sldNum" sz="quarter" idx="12"/>
          </p:nvPr>
        </p:nvSpPr>
        <p:spPr>
          <a:xfrm>
            <a:off x="7418349" y="6356351"/>
            <a:ext cx="1097001" cy="365125"/>
          </a:xfrm>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675599188"/>
      </p:ext>
    </p:extLst>
  </p:cSld>
  <p:clrMapOvr>
    <a:masterClrMapping/>
  </p:clrMapOvr>
  <p:timing>
    <p:tnLst>
      <p:par>
        <p:cTn id="1" dur="indefinite" restart="never" nodeType="tmRoot"/>
      </p:par>
    </p:tnLst>
  </p:timing>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609968" y="685800"/>
            <a:ext cx="4114800" cy="5486400"/>
          </a:xfrm>
          <a:prstGeom prst="ellipse">
            <a:avLst/>
          </a:prstGeom>
          <a:solidFill>
            <a:srgbClr val="003865">
              <a:alpha val="87843"/>
            </a:srgbClr>
          </a:solidFill>
        </p:spPr>
        <p:txBody>
          <a:bodyPr>
            <a:noAutofit/>
          </a:bodyPr>
          <a:lstStyle>
            <a:lvl1pPr algn="ctr">
              <a:tabLst>
                <a:tab pos="1756172" algn="l"/>
                <a:tab pos="2827735" algn="l"/>
              </a:tabLst>
              <a:defRPr sz="4125"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37C3B6E0-E413-4EA2-9B23-AF69A1623F89}"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16640837"/>
      </p:ext>
    </p:extLst>
  </p:cSld>
  <p:clrMapOvr>
    <a:masterClrMapping/>
  </p:clrMapOvr>
  <p:timing>
    <p:tnLst>
      <p:par>
        <p:cTn id="1" dur="indefinite" restart="never" nodeType="tmRoot"/>
      </p:par>
    </p:tnLst>
  </p:timing>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0" name="Title 1"/>
          <p:cNvSpPr>
            <a:spLocks noGrp="1"/>
          </p:cNvSpPr>
          <p:nvPr>
            <p:ph type="title" hasCustomPrompt="1"/>
          </p:nvPr>
        </p:nvSpPr>
        <p:spPr>
          <a:xfrm>
            <a:off x="628650" y="152400"/>
            <a:ext cx="7886700" cy="914400"/>
          </a:xfrm>
        </p:spPr>
        <p:txBody>
          <a:bodyPr>
            <a:normAutofit/>
          </a:bodyPr>
          <a:lstStyle>
            <a:lvl1pPr algn="r">
              <a:defRPr sz="27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6286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594625"/>
            <a:ext cx="38862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solidFill>
                  <a:srgbClr val="000000"/>
                </a:solidFill>
              </a:rPr>
              <a:pPr/>
              <a:t>9/24/2019</a:t>
            </a:fld>
            <a:endParaRPr lang="en-US" dirty="0">
              <a:solidFill>
                <a:srgbClr val="000000"/>
              </a:solidFill>
            </a:endParaRPr>
          </a:p>
        </p:txBody>
      </p:sp>
      <p:sp>
        <p:nvSpPr>
          <p:cNvPr id="11"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7" name="Slide Number Placeholder 6"/>
          <p:cNvSpPr>
            <a:spLocks noGrp="1"/>
          </p:cNvSpPr>
          <p:nvPr>
            <p:ph type="sldNum" sz="quarter" idx="12"/>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278921976"/>
      </p:ext>
    </p:extLst>
  </p:cSld>
  <p:clrMapOvr>
    <a:masterClrMapping/>
  </p:clrMapOvr>
  <p:timing>
    <p:tnLst>
      <p:par>
        <p:cTn id="1" dur="indefinite" restart="never" nodeType="tmRoot"/>
      </p:par>
    </p:tnLst>
  </p:timing>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9144000" cy="6858000"/>
          </a:xfrm>
        </p:spPr>
        <p:txBody>
          <a:bodyPr/>
          <a:lstStyle/>
          <a:p>
            <a:endParaRPr lang="en-US" dirty="0"/>
          </a:p>
        </p:txBody>
      </p:sp>
      <p:sp>
        <p:nvSpPr>
          <p:cNvPr id="2" name="Title 1"/>
          <p:cNvSpPr>
            <a:spLocks noGrp="1"/>
          </p:cNvSpPr>
          <p:nvPr>
            <p:ph type="title" hasCustomPrompt="1"/>
          </p:nvPr>
        </p:nvSpPr>
        <p:spPr>
          <a:xfrm>
            <a:off x="4290298" y="912530"/>
            <a:ext cx="3496041" cy="4661388"/>
          </a:xfrm>
          <a:prstGeom prst="ellipse">
            <a:avLst/>
          </a:prstGeom>
          <a:solidFill>
            <a:srgbClr val="003865">
              <a:alpha val="87843"/>
            </a:srgbClr>
          </a:solidFill>
        </p:spPr>
        <p:txBody>
          <a:bodyPr>
            <a:noAutofit/>
          </a:bodyPr>
          <a:lstStyle>
            <a:lvl1pPr algn="ctr">
              <a:tabLst>
                <a:tab pos="2827735" algn="l"/>
              </a:tabLst>
              <a:defRPr sz="3375"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7158612" y="524007"/>
            <a:ext cx="1616475" cy="2155300"/>
          </a:xfrm>
          <a:prstGeom prst="ellipse">
            <a:avLst/>
          </a:prstGeom>
          <a:solidFill>
            <a:srgbClr val="78BE21">
              <a:alpha val="87843"/>
            </a:srgbClr>
          </a:solidFill>
        </p:spPr>
        <p:txBody>
          <a:bodyPr anchor="ctr">
            <a:normAutofit/>
          </a:bodyPr>
          <a:lstStyle>
            <a:lvl1pPr marL="0" indent="0" algn="ctr">
              <a:buNone/>
              <a:defRPr sz="1875"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6938251" y="3581845"/>
            <a:ext cx="1978484" cy="2637978"/>
          </a:xfrm>
          <a:prstGeom prst="ellipse">
            <a:avLst/>
          </a:prstGeom>
          <a:solidFill>
            <a:srgbClr val="000000">
              <a:alpha val="87843"/>
            </a:srgbClr>
          </a:solidFill>
        </p:spPr>
        <p:txBody>
          <a:bodyPr anchor="ctr">
            <a:normAutofit/>
          </a:bodyPr>
          <a:lstStyle>
            <a:lvl1pPr marL="0" indent="0" algn="ctr">
              <a:buNone/>
              <a:defRPr sz="1875"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438A7556-21FA-4204-9DD6-1F6FDEC2C796}"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91146307"/>
      </p:ext>
    </p:extLst>
  </p:cSld>
  <p:clrMapOvr>
    <a:masterClrMapping/>
  </p:clrMapOvr>
  <p:timing>
    <p:tnLst>
      <p:par>
        <p:cTn id="1" dur="indefinite" restart="never" nodeType="tmRoot"/>
      </p:par>
    </p:tnLst>
  </p:timing>
  <p:hf sldNum="0" hdr="0" ftr="0" dt="0"/>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9144000" cy="6858000"/>
          </a:xfrm>
        </p:spPr>
        <p:txBody>
          <a:bodyPr/>
          <a:lstStyle/>
          <a:p>
            <a:endParaRPr lang="en-US"/>
          </a:p>
        </p:txBody>
      </p:sp>
      <p:sp>
        <p:nvSpPr>
          <p:cNvPr id="2" name="Title 1"/>
          <p:cNvSpPr>
            <a:spLocks noGrp="1"/>
          </p:cNvSpPr>
          <p:nvPr>
            <p:ph type="title" hasCustomPrompt="1"/>
          </p:nvPr>
        </p:nvSpPr>
        <p:spPr>
          <a:xfrm>
            <a:off x="1724607" y="1609867"/>
            <a:ext cx="5694788" cy="3638266"/>
          </a:xfrm>
          <a:solidFill>
            <a:srgbClr val="003865">
              <a:alpha val="87843"/>
            </a:srgbClr>
          </a:solidFill>
        </p:spPr>
        <p:txBody>
          <a:bodyPr>
            <a:noAutofit/>
          </a:bodyPr>
          <a:lstStyle>
            <a:lvl1pPr algn="ctr">
              <a:spcAft>
                <a:spcPts val="750"/>
              </a:spcAft>
              <a:tabLst>
                <a:tab pos="2827735" algn="l"/>
              </a:tabLst>
              <a:defRPr sz="525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0EB49D9C-C4C1-46A9-AED8-599F8B47287F}"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154034188"/>
      </p:ext>
    </p:extLst>
  </p:cSld>
  <p:clrMapOvr>
    <a:masterClrMapping/>
  </p:clrMapOvr>
  <p:timing>
    <p:tnLst>
      <p:par>
        <p:cTn id="1" dur="indefinite" restart="never" nodeType="tmRoot"/>
      </p:par>
    </p:tnLst>
  </p:timing>
  <p:hf sldNum="0" hdr="0" ftr="0" dt="0"/>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505653396"/>
      </p:ext>
    </p:extLst>
  </p:cSld>
  <p:clrMapOvr>
    <a:masterClrMapping/>
  </p:clrMapOvr>
  <p:timing>
    <p:tnLst>
      <p:par>
        <p:cTn id="1" dur="indefinite" restart="never" nodeType="tmRoot"/>
      </p:par>
    </p:tnLst>
  </p:timing>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6"/>
            <a:ext cx="9144000" cy="1340989"/>
          </a:xfrm>
          <a:solidFill>
            <a:schemeClr val="tx1"/>
          </a:solidFill>
        </p:spPr>
        <p:txBody>
          <a:bodyPr>
            <a:noAutofit/>
          </a:bodyPr>
          <a:lstStyle>
            <a:lvl1pPr algn="ctr">
              <a:tabLst>
                <a:tab pos="2827735" algn="l"/>
              </a:tabLst>
              <a:defRPr sz="525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fld id="{466A75E6-E45B-4C5D-981E-7C8ED0C72F5D}" type="datetime1">
              <a:rPr lang="en-US" smtClean="0">
                <a:solidFill>
                  <a:srgbClr val="000000"/>
                </a:solidFill>
              </a:rPr>
              <a:pPr/>
              <a:t>9/24/2019</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dirty="0" smtClean="0">
                <a:solidFill>
                  <a:srgbClr val="000000"/>
                </a:solidFill>
              </a:rPr>
              <a:t>Optional Tagline Goes Here |  mndot.gov/</a:t>
            </a:r>
            <a:endParaRPr lang="en-US" dirty="0">
              <a:solidFill>
                <a:srgbClr val="000000"/>
              </a:solidFill>
            </a:endParaRPr>
          </a:p>
        </p:txBody>
      </p:sp>
      <p:sp>
        <p:nvSpPr>
          <p:cNvPr id="4" name="Slide Number Placeholder 3"/>
          <p:cNvSpPr>
            <a:spLocks noGrp="1"/>
          </p:cNvSpPr>
          <p:nvPr>
            <p:ph type="sldNum" sz="quarter" idx="11"/>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531984725"/>
      </p:ext>
    </p:extLst>
  </p:cSld>
  <p:clrMapOvr>
    <a:masterClrMapping/>
  </p:clrMapOvr>
  <p:timing>
    <p:tnLst>
      <p:par>
        <p:cTn id="1" dur="indefinite" restart="never" nodeType="tmRoot"/>
      </p:par>
    </p:tnLst>
  </p:timing>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9144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628650" y="1389686"/>
            <a:ext cx="7886700" cy="1340989"/>
          </a:xfrm>
        </p:spPr>
        <p:txBody>
          <a:bodyPr>
            <a:noAutofit/>
          </a:bodyPr>
          <a:lstStyle>
            <a:lvl1pPr algn="ctr">
              <a:tabLst>
                <a:tab pos="2827735" algn="l"/>
              </a:tabLst>
              <a:defRPr sz="525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628650" y="2925700"/>
            <a:ext cx="78867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F8B25D9D-5365-41CD-BF43-4FFFCBF4BBD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270164050"/>
      </p:ext>
    </p:extLst>
  </p:cSld>
  <p:clrMapOvr>
    <a:masterClrMapping/>
  </p:clrMapOvr>
  <p:timing>
    <p:tnLst>
      <p:par>
        <p:cTn id="1" dur="indefinite" restart="never" nodeType="tmRoot"/>
      </p:par>
    </p:tnLst>
  </p:timing>
  <p:hf sldNum="0" hdr="0" ftr="0" dt="0"/>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9144000" cy="6858000"/>
          </a:xfrm>
        </p:spPr>
        <p:txBody>
          <a:bodyPr/>
          <a:lstStyle/>
          <a:p>
            <a:endParaRPr lang="en-US"/>
          </a:p>
        </p:txBody>
      </p:sp>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CC894EF-7DC0-4B7C-83F8-29D989AA60F6}"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864910486"/>
      </p:ext>
    </p:extLst>
  </p:cSld>
  <p:clrMapOvr>
    <a:masterClrMapping/>
  </p:clrMapOvr>
  <p:timing>
    <p:tnLst>
      <p:par>
        <p:cTn id="1" dur="indefinite" restart="never" nodeType="tmRoot"/>
      </p:par>
    </p:tnLst>
  </p:timing>
  <p:hf sldNum="0"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068104" y="624469"/>
            <a:ext cx="3898746" cy="5072440"/>
          </a:xfrm>
          <a:prstGeom prst="ellipse">
            <a:avLst/>
          </a:prstGeom>
          <a:solidFill>
            <a:schemeClr val="bg1"/>
          </a:solidFill>
        </p:spPr>
        <p:txBody>
          <a:bodyPr>
            <a:noAutofit/>
          </a:bodyPr>
          <a:lstStyle>
            <a:lvl1pPr algn="ctr">
              <a:tabLst>
                <a:tab pos="2827735" algn="l"/>
              </a:tabLst>
              <a:defRPr sz="45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754099" y="0"/>
            <a:ext cx="2989660" cy="5086350"/>
          </a:xfrm>
        </p:spPr>
        <p:txBody>
          <a:bodyPr>
            <a:noAutofit/>
          </a:bodyPr>
          <a:lstStyle>
            <a:lvl1pPr marL="0" indent="0" algn="ctr">
              <a:spcBef>
                <a:spcPts val="0"/>
              </a:spcBef>
              <a:spcAft>
                <a:spcPts val="0"/>
              </a:spcAft>
              <a:buNone/>
              <a:defRPr sz="30000" i="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475108623"/>
      </p:ext>
    </p:extLst>
  </p:cSld>
  <p:clrMapOvr>
    <a:masterClrMapping/>
  </p:clrMapOvr>
  <p:timing>
    <p:tnLst>
      <p:par>
        <p:cTn id="1" dur="indefinite" restart="never" nodeType="tmRoot"/>
      </p:par>
    </p:tnLst>
  </p:timing>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8650" y="2212734"/>
            <a:ext cx="7886700" cy="1472163"/>
          </a:xfrm>
        </p:spPr>
        <p:txBody>
          <a:bodyPr>
            <a:noAutofit/>
          </a:bodyPr>
          <a:lstStyle>
            <a:lvl1pPr algn="ctr">
              <a:tabLst>
                <a:tab pos="2827735" algn="l"/>
              </a:tabLst>
              <a:defRPr sz="525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628650" y="3684897"/>
            <a:ext cx="78867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solidFill>
                  <a:srgbClr val="FFFFFF"/>
                </a:solidFill>
              </a:rPr>
              <a:pPr/>
              <a:t>9/24/2019</a:t>
            </a:fld>
            <a:endParaRPr lang="en-US" dirty="0">
              <a:solidFill>
                <a:srgbClr val="FFFFFF"/>
              </a:solidFill>
            </a:endParaRPr>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dirty="0" smtClean="0">
                <a:solidFill>
                  <a:srgbClr val="FFFFFF"/>
                </a:solidFill>
              </a:rPr>
              <a:t>Optional Tagline Goes Here </a:t>
            </a:r>
            <a:r>
              <a:rPr lang="en-US" dirty="0" smtClean="0">
                <a:solidFill>
                  <a:srgbClr val="78BE21"/>
                </a:solidFill>
              </a:rPr>
              <a:t>|</a:t>
            </a:r>
            <a:r>
              <a:rPr lang="en-US" dirty="0" smtClean="0">
                <a:solidFill>
                  <a:srgbClr val="FFFFFF"/>
                </a:solidFill>
              </a:rPr>
              <a:t>  mndot.gov/</a:t>
            </a:r>
            <a:endParaRPr lang="en-US" dirty="0">
              <a:solidFill>
                <a:srgbClr val="FFFFFF"/>
              </a:solidFill>
            </a:endParaRPr>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solidFill>
                  <a:srgbClr val="FFFFFF"/>
                </a:solidFill>
              </a:rPr>
              <a:pPr/>
              <a:t>‹#›</a:t>
            </a:fld>
            <a:endParaRPr lang="en-US" dirty="0">
              <a:solidFill>
                <a:srgbClr val="FFFFFF"/>
              </a:solidFill>
            </a:endParaRPr>
          </a:p>
        </p:txBody>
      </p:sp>
      <p:sp>
        <p:nvSpPr>
          <p:cNvPr id="8" name="Rectangle 7"/>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pic>
        <p:nvPicPr>
          <p:cNvPr id="10"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264" y="630935"/>
            <a:ext cx="2893869" cy="457200"/>
          </a:xfrm>
          <a:prstGeom prst="rect">
            <a:avLst/>
          </a:prstGeom>
        </p:spPr>
      </p:pic>
    </p:spTree>
    <p:extLst>
      <p:ext uri="{BB962C8B-B14F-4D97-AF65-F5344CB8AC3E}">
        <p14:creationId xmlns:p14="http://schemas.microsoft.com/office/powerpoint/2010/main" val="4020828964"/>
      </p:ext>
    </p:extLst>
  </p:cSld>
  <p:clrMapOvr>
    <a:masterClrMapping/>
  </p:clrMapOvr>
  <p:timing>
    <p:tnLst>
      <p:par>
        <p:cTn id="1" dur="indefinite" restart="never" nodeType="tmRoot"/>
      </p:par>
    </p:tnLst>
  </p:timing>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9144000" cy="1733266"/>
          </a:xfrm>
          <a:solidFill>
            <a:schemeClr val="tx1"/>
          </a:solidFill>
        </p:spPr>
        <p:txBody>
          <a:bodyPr>
            <a:noAutofit/>
          </a:bodyPr>
          <a:lstStyle>
            <a:lvl1pPr algn="ctr">
              <a:tabLst>
                <a:tab pos="2827735" algn="l"/>
              </a:tabLst>
              <a:defRPr sz="525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628650" y="3521123"/>
            <a:ext cx="78867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solidFill>
                  <a:srgbClr val="000000"/>
                </a:solidFill>
              </a:rPr>
              <a:pPr/>
              <a:t>9/24/2019</a:t>
            </a:fld>
            <a:endParaRPr lang="en-US" dirty="0">
              <a:solidFill>
                <a:srgbClr val="000000"/>
              </a:solidFill>
            </a:endParaRPr>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dirty="0" smtClean="0">
                <a:solidFill>
                  <a:srgbClr val="000000"/>
                </a:solidFill>
              </a:rPr>
              <a:t>Optional Tagline Goes Here</a:t>
            </a:r>
            <a:r>
              <a:rPr lang="en-US" dirty="0" smtClean="0">
                <a:solidFill>
                  <a:srgbClr val="003865"/>
                </a:solidFill>
              </a:rPr>
              <a:t> |  mndot.gov/</a:t>
            </a:r>
            <a:endParaRPr lang="en-US" dirty="0">
              <a:solidFill>
                <a:srgbClr val="000000"/>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solidFill>
                  <a:srgbClr val="000000"/>
                </a:solidFill>
              </a:rPr>
              <a:pPr/>
              <a:t>‹#›</a:t>
            </a:fld>
            <a:endParaRPr lang="en-US" dirty="0">
              <a:solidFill>
                <a:srgbClr val="000000"/>
              </a:solidFill>
            </a:endParaRPr>
          </a:p>
        </p:txBody>
      </p:sp>
      <p:sp>
        <p:nvSpPr>
          <p:cNvPr id="6" name="Rectangle 5"/>
          <p:cNvSpPr/>
          <p:nvPr userDrawn="1"/>
        </p:nvSpPr>
        <p:spPr>
          <a:xfrm>
            <a:off x="0" y="0"/>
            <a:ext cx="9144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pic>
        <p:nvPicPr>
          <p:cNvPr id="11"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41264" y="630936"/>
            <a:ext cx="2893869" cy="457200"/>
          </a:xfrm>
          <a:prstGeom prst="rect">
            <a:avLst/>
          </a:prstGeom>
        </p:spPr>
      </p:pic>
    </p:spTree>
    <p:extLst>
      <p:ext uri="{BB962C8B-B14F-4D97-AF65-F5344CB8AC3E}">
        <p14:creationId xmlns:p14="http://schemas.microsoft.com/office/powerpoint/2010/main" val="3246832424"/>
      </p:ext>
    </p:extLst>
  </p:cSld>
  <p:clrMapOvr>
    <a:masterClrMapping/>
  </p:clrMapOvr>
  <p:timing>
    <p:tnLst>
      <p:par>
        <p:cTn id="1" dur="indefinite" restart="never" nodeType="tmRoot"/>
      </p:par>
    </p:tnLst>
  </p:timing>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5"/>
            <a:ext cx="9144000" cy="1199223"/>
          </a:xfrm>
          <a:solidFill>
            <a:schemeClr val="accent2"/>
          </a:solidFill>
        </p:spPr>
        <p:txBody>
          <a:bodyPr wrap="square" lIns="182880" tIns="91440" rIns="182880" bIns="91440" spcCol="0" anchor="ctr">
            <a:normAutofit/>
          </a:bodyPr>
          <a:lstStyle>
            <a:lvl1pPr algn="ctr">
              <a:lnSpc>
                <a:spcPct val="90000"/>
              </a:lnSpc>
              <a:defRPr sz="2700" baseline="0">
                <a:solidFill>
                  <a:schemeClr val="tx1"/>
                </a:solidFill>
              </a:defRPr>
            </a:lvl1pPr>
          </a:lstStyle>
          <a:p>
            <a:r>
              <a:rPr lang="en-US" dirty="0" smtClean="0"/>
              <a:t>Click to enter the slideshow title</a:t>
            </a:r>
            <a:endParaRPr lang="en-US" dirty="0"/>
          </a:p>
        </p:txBody>
      </p:sp>
      <p:sp>
        <p:nvSpPr>
          <p:cNvPr id="3" name="Rectangle 2"/>
          <p:cNvSpPr/>
          <p:nvPr userDrawn="1"/>
        </p:nvSpPr>
        <p:spPr>
          <a:xfrm>
            <a:off x="0" y="5387787"/>
            <a:ext cx="9144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endParaRPr lang="en-US" sz="1350" b="0">
              <a:solidFill>
                <a:srgbClr val="FFFFFF"/>
              </a:solidFill>
            </a:endParaRPr>
          </a:p>
        </p:txBody>
      </p:sp>
      <p:sp>
        <p:nvSpPr>
          <p:cNvPr id="12" name="Text Placeholder 10"/>
          <p:cNvSpPr>
            <a:spLocks noGrp="1"/>
          </p:cNvSpPr>
          <p:nvPr>
            <p:ph type="body" sz="quarter" idx="14" hasCustomPrompt="1"/>
          </p:nvPr>
        </p:nvSpPr>
        <p:spPr>
          <a:xfrm>
            <a:off x="2101851" y="5644884"/>
            <a:ext cx="4940300" cy="903062"/>
          </a:xfrm>
        </p:spPr>
        <p:txBody>
          <a:bodyPr>
            <a:normAutofit/>
          </a:bodyPr>
          <a:lstStyle>
            <a:lvl1pPr marL="0" indent="0" algn="ctr">
              <a:spcBef>
                <a:spcPts val="0"/>
              </a:spcBef>
              <a:spcAft>
                <a:spcPts val="750"/>
              </a:spcAft>
              <a:buNone/>
              <a:defRPr sz="1350" baseline="0"/>
            </a:lvl1pPr>
          </a:lstStyle>
          <a:p>
            <a:r>
              <a:rPr lang="en-US" sz="1350" dirty="0" err="1" smtClean="0"/>
              <a:t>Firstname</a:t>
            </a:r>
            <a:r>
              <a:rPr lang="en-US" sz="1350" dirty="0" smtClean="0"/>
              <a:t> </a:t>
            </a:r>
            <a:r>
              <a:rPr lang="en-US" sz="1350" dirty="0" err="1" smtClean="0"/>
              <a:t>Lastname</a:t>
            </a:r>
            <a:r>
              <a:rPr lang="en-US" sz="1350" dirty="0" smtClean="0"/>
              <a:t> | Job Title</a:t>
            </a:r>
          </a:p>
          <a:p>
            <a:r>
              <a:rPr lang="en-US" sz="1350" dirty="0" smtClean="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solidFill>
                  <a:srgbClr val="000000"/>
                </a:solidFill>
              </a:rPr>
              <a:pPr/>
              <a:t>9/24/2019</a:t>
            </a:fld>
            <a:endParaRPr lang="en-US" dirty="0">
              <a:solidFill>
                <a:srgbClr val="000000"/>
              </a:solidFill>
            </a:endParaRPr>
          </a:p>
        </p:txBody>
      </p:sp>
      <p:sp>
        <p:nvSpPr>
          <p:cNvPr id="9"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r>
              <a:rPr lang="en-US" dirty="0" smtClean="0">
                <a:solidFill>
                  <a:srgbClr val="000000"/>
                </a:solidFill>
              </a:rPr>
              <a:t>Optional Tagline Goes Here </a:t>
            </a:r>
            <a:r>
              <a:rPr lang="en-US" dirty="0" smtClean="0">
                <a:solidFill>
                  <a:srgbClr val="003865"/>
                </a:solidFill>
              </a:rPr>
              <a:t>|</a:t>
            </a:r>
            <a:r>
              <a:rPr lang="en-US" dirty="0" smtClean="0">
                <a:solidFill>
                  <a:srgbClr val="000000"/>
                </a:solidFill>
              </a:rPr>
              <a:t> mndot.gov/</a:t>
            </a:r>
            <a:endParaRPr lang="en-US" dirty="0">
              <a:solidFill>
                <a:srgbClr val="000000"/>
              </a:solidFill>
            </a:endParaRPr>
          </a:p>
        </p:txBody>
      </p:sp>
      <p:sp>
        <p:nvSpPr>
          <p:cNvPr id="19" name="Slide Number Placeholder 18"/>
          <p:cNvSpPr>
            <a:spLocks noGrp="1"/>
          </p:cNvSpPr>
          <p:nvPr>
            <p:ph type="sldNum" sz="quarter" idx="16"/>
          </p:nvPr>
        </p:nvSpPr>
        <p:spPr/>
        <p:txBody>
          <a:bodyPr/>
          <a:lstStyle/>
          <a:p>
            <a:fld id="{48F63A3B-78C7-47BE-AE5E-E10140E04643}" type="slidenum">
              <a:rPr lang="en-US" smtClean="0">
                <a:solidFill>
                  <a:srgbClr val="000000"/>
                </a:solidFill>
              </a:rPr>
              <a:pPr/>
              <a:t>‹#›</a:t>
            </a:fld>
            <a:endParaRPr lang="en-US" dirty="0">
              <a:solidFill>
                <a:srgbClr val="000000"/>
              </a:solidFill>
            </a:endParaRPr>
          </a:p>
        </p:txBody>
      </p:sp>
      <p:pic>
        <p:nvPicPr>
          <p:cNvPr id="8" name="MN.IT Services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9637" y="1842964"/>
            <a:ext cx="5324726" cy="841248"/>
          </a:xfrm>
          <a:prstGeom prst="rect">
            <a:avLst/>
          </a:prstGeom>
        </p:spPr>
      </p:pic>
    </p:spTree>
    <p:extLst>
      <p:ext uri="{BB962C8B-B14F-4D97-AF65-F5344CB8AC3E}">
        <p14:creationId xmlns:p14="http://schemas.microsoft.com/office/powerpoint/2010/main" val="299481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62.xml"/><Relationship Id="rId18" Type="http://schemas.openxmlformats.org/officeDocument/2006/relationships/slideLayout" Target="../slideLayouts/slideLayout67.xml"/><Relationship Id="rId26" Type="http://schemas.openxmlformats.org/officeDocument/2006/relationships/slideLayout" Target="../slideLayouts/slideLayout75.xml"/><Relationship Id="rId39" Type="http://schemas.openxmlformats.org/officeDocument/2006/relationships/slideLayout" Target="../slideLayouts/slideLayout88.xml"/><Relationship Id="rId3" Type="http://schemas.openxmlformats.org/officeDocument/2006/relationships/slideLayout" Target="../slideLayouts/slideLayout52.xml"/><Relationship Id="rId21" Type="http://schemas.openxmlformats.org/officeDocument/2006/relationships/slideLayout" Target="../slideLayouts/slideLayout70.xml"/><Relationship Id="rId34" Type="http://schemas.openxmlformats.org/officeDocument/2006/relationships/slideLayout" Target="../slideLayouts/slideLayout83.xml"/><Relationship Id="rId42" Type="http://schemas.openxmlformats.org/officeDocument/2006/relationships/slideLayout" Target="../slideLayouts/slideLayout91.xml"/><Relationship Id="rId47" Type="http://schemas.openxmlformats.org/officeDocument/2006/relationships/slideLayout" Target="../slideLayouts/slideLayout96.xml"/><Relationship Id="rId50" Type="http://schemas.openxmlformats.org/officeDocument/2006/relationships/theme" Target="../theme/theme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17" Type="http://schemas.openxmlformats.org/officeDocument/2006/relationships/slideLayout" Target="../slideLayouts/slideLayout66.xml"/><Relationship Id="rId25" Type="http://schemas.openxmlformats.org/officeDocument/2006/relationships/slideLayout" Target="../slideLayouts/slideLayout74.xml"/><Relationship Id="rId33" Type="http://schemas.openxmlformats.org/officeDocument/2006/relationships/slideLayout" Target="../slideLayouts/slideLayout82.xml"/><Relationship Id="rId38" Type="http://schemas.openxmlformats.org/officeDocument/2006/relationships/slideLayout" Target="../slideLayouts/slideLayout87.xml"/><Relationship Id="rId46" Type="http://schemas.openxmlformats.org/officeDocument/2006/relationships/slideLayout" Target="../slideLayouts/slideLayout95.xml"/><Relationship Id="rId2" Type="http://schemas.openxmlformats.org/officeDocument/2006/relationships/slideLayout" Target="../slideLayouts/slideLayout51.xml"/><Relationship Id="rId16" Type="http://schemas.openxmlformats.org/officeDocument/2006/relationships/slideLayout" Target="../slideLayouts/slideLayout65.xml"/><Relationship Id="rId20" Type="http://schemas.openxmlformats.org/officeDocument/2006/relationships/slideLayout" Target="../slideLayouts/slideLayout69.xml"/><Relationship Id="rId29" Type="http://schemas.openxmlformats.org/officeDocument/2006/relationships/slideLayout" Target="../slideLayouts/slideLayout78.xml"/><Relationship Id="rId41" Type="http://schemas.openxmlformats.org/officeDocument/2006/relationships/slideLayout" Target="../slideLayouts/slideLayout90.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24" Type="http://schemas.openxmlformats.org/officeDocument/2006/relationships/slideLayout" Target="../slideLayouts/slideLayout73.xml"/><Relationship Id="rId32" Type="http://schemas.openxmlformats.org/officeDocument/2006/relationships/slideLayout" Target="../slideLayouts/slideLayout81.xml"/><Relationship Id="rId37" Type="http://schemas.openxmlformats.org/officeDocument/2006/relationships/slideLayout" Target="../slideLayouts/slideLayout86.xml"/><Relationship Id="rId40" Type="http://schemas.openxmlformats.org/officeDocument/2006/relationships/slideLayout" Target="../slideLayouts/slideLayout89.xml"/><Relationship Id="rId45" Type="http://schemas.openxmlformats.org/officeDocument/2006/relationships/slideLayout" Target="../slideLayouts/slideLayout94.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23" Type="http://schemas.openxmlformats.org/officeDocument/2006/relationships/slideLayout" Target="../slideLayouts/slideLayout72.xml"/><Relationship Id="rId28" Type="http://schemas.openxmlformats.org/officeDocument/2006/relationships/slideLayout" Target="../slideLayouts/slideLayout77.xml"/><Relationship Id="rId36" Type="http://schemas.openxmlformats.org/officeDocument/2006/relationships/slideLayout" Target="../slideLayouts/slideLayout85.xml"/><Relationship Id="rId49" Type="http://schemas.openxmlformats.org/officeDocument/2006/relationships/slideLayout" Target="../slideLayouts/slideLayout98.xml"/><Relationship Id="rId10" Type="http://schemas.openxmlformats.org/officeDocument/2006/relationships/slideLayout" Target="../slideLayouts/slideLayout59.xml"/><Relationship Id="rId19" Type="http://schemas.openxmlformats.org/officeDocument/2006/relationships/slideLayout" Target="../slideLayouts/slideLayout68.xml"/><Relationship Id="rId31" Type="http://schemas.openxmlformats.org/officeDocument/2006/relationships/slideLayout" Target="../slideLayouts/slideLayout80.xml"/><Relationship Id="rId44" Type="http://schemas.openxmlformats.org/officeDocument/2006/relationships/slideLayout" Target="../slideLayouts/slideLayout93.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 Id="rId22" Type="http://schemas.openxmlformats.org/officeDocument/2006/relationships/slideLayout" Target="../slideLayouts/slideLayout71.xml"/><Relationship Id="rId27" Type="http://schemas.openxmlformats.org/officeDocument/2006/relationships/slideLayout" Target="../slideLayouts/slideLayout76.xml"/><Relationship Id="rId30" Type="http://schemas.openxmlformats.org/officeDocument/2006/relationships/slideLayout" Target="../slideLayouts/slideLayout79.xml"/><Relationship Id="rId35" Type="http://schemas.openxmlformats.org/officeDocument/2006/relationships/slideLayout" Target="../slideLayouts/slideLayout84.xml"/><Relationship Id="rId43" Type="http://schemas.openxmlformats.org/officeDocument/2006/relationships/slideLayout" Target="../slideLayouts/slideLayout92.xml"/><Relationship Id="rId48" Type="http://schemas.openxmlformats.org/officeDocument/2006/relationships/slideLayout" Target="../slideLayouts/slideLayout97.xml"/><Relationship Id="rId8" Type="http://schemas.openxmlformats.org/officeDocument/2006/relationships/slideLayout" Target="../slideLayouts/slideLayout57.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111.xml"/><Relationship Id="rId18" Type="http://schemas.openxmlformats.org/officeDocument/2006/relationships/slideLayout" Target="../slideLayouts/slideLayout116.xml"/><Relationship Id="rId26" Type="http://schemas.openxmlformats.org/officeDocument/2006/relationships/slideLayout" Target="../slideLayouts/slideLayout124.xml"/><Relationship Id="rId39" Type="http://schemas.openxmlformats.org/officeDocument/2006/relationships/slideLayout" Target="../slideLayouts/slideLayout137.xml"/><Relationship Id="rId3" Type="http://schemas.openxmlformats.org/officeDocument/2006/relationships/slideLayout" Target="../slideLayouts/slideLayout101.xml"/><Relationship Id="rId21" Type="http://schemas.openxmlformats.org/officeDocument/2006/relationships/slideLayout" Target="../slideLayouts/slideLayout119.xml"/><Relationship Id="rId34" Type="http://schemas.openxmlformats.org/officeDocument/2006/relationships/slideLayout" Target="../slideLayouts/slideLayout132.xml"/><Relationship Id="rId42" Type="http://schemas.openxmlformats.org/officeDocument/2006/relationships/slideLayout" Target="../slideLayouts/slideLayout140.xml"/><Relationship Id="rId47" Type="http://schemas.openxmlformats.org/officeDocument/2006/relationships/slideLayout" Target="../slideLayouts/slideLayout145.xml"/><Relationship Id="rId50" Type="http://schemas.openxmlformats.org/officeDocument/2006/relationships/theme" Target="../theme/theme3.xml"/><Relationship Id="rId7" Type="http://schemas.openxmlformats.org/officeDocument/2006/relationships/slideLayout" Target="../slideLayouts/slideLayout105.xml"/><Relationship Id="rId12" Type="http://schemas.openxmlformats.org/officeDocument/2006/relationships/slideLayout" Target="../slideLayouts/slideLayout110.xml"/><Relationship Id="rId17" Type="http://schemas.openxmlformats.org/officeDocument/2006/relationships/slideLayout" Target="../slideLayouts/slideLayout115.xml"/><Relationship Id="rId25" Type="http://schemas.openxmlformats.org/officeDocument/2006/relationships/slideLayout" Target="../slideLayouts/slideLayout123.xml"/><Relationship Id="rId33" Type="http://schemas.openxmlformats.org/officeDocument/2006/relationships/slideLayout" Target="../slideLayouts/slideLayout131.xml"/><Relationship Id="rId38" Type="http://schemas.openxmlformats.org/officeDocument/2006/relationships/slideLayout" Target="../slideLayouts/slideLayout136.xml"/><Relationship Id="rId46" Type="http://schemas.openxmlformats.org/officeDocument/2006/relationships/slideLayout" Target="../slideLayouts/slideLayout144.xml"/><Relationship Id="rId2" Type="http://schemas.openxmlformats.org/officeDocument/2006/relationships/slideLayout" Target="../slideLayouts/slideLayout100.xml"/><Relationship Id="rId16" Type="http://schemas.openxmlformats.org/officeDocument/2006/relationships/slideLayout" Target="../slideLayouts/slideLayout114.xml"/><Relationship Id="rId20" Type="http://schemas.openxmlformats.org/officeDocument/2006/relationships/slideLayout" Target="../slideLayouts/slideLayout118.xml"/><Relationship Id="rId29" Type="http://schemas.openxmlformats.org/officeDocument/2006/relationships/slideLayout" Target="../slideLayouts/slideLayout127.xml"/><Relationship Id="rId41" Type="http://schemas.openxmlformats.org/officeDocument/2006/relationships/slideLayout" Target="../slideLayouts/slideLayout139.xml"/><Relationship Id="rId1" Type="http://schemas.openxmlformats.org/officeDocument/2006/relationships/slideLayout" Target="../slideLayouts/slideLayout99.xml"/><Relationship Id="rId6" Type="http://schemas.openxmlformats.org/officeDocument/2006/relationships/slideLayout" Target="../slideLayouts/slideLayout104.xml"/><Relationship Id="rId11" Type="http://schemas.openxmlformats.org/officeDocument/2006/relationships/slideLayout" Target="../slideLayouts/slideLayout109.xml"/><Relationship Id="rId24" Type="http://schemas.openxmlformats.org/officeDocument/2006/relationships/slideLayout" Target="../slideLayouts/slideLayout122.xml"/><Relationship Id="rId32" Type="http://schemas.openxmlformats.org/officeDocument/2006/relationships/slideLayout" Target="../slideLayouts/slideLayout130.xml"/><Relationship Id="rId37" Type="http://schemas.openxmlformats.org/officeDocument/2006/relationships/slideLayout" Target="../slideLayouts/slideLayout135.xml"/><Relationship Id="rId40" Type="http://schemas.openxmlformats.org/officeDocument/2006/relationships/slideLayout" Target="../slideLayouts/slideLayout138.xml"/><Relationship Id="rId45" Type="http://schemas.openxmlformats.org/officeDocument/2006/relationships/slideLayout" Target="../slideLayouts/slideLayout143.xml"/><Relationship Id="rId5" Type="http://schemas.openxmlformats.org/officeDocument/2006/relationships/slideLayout" Target="../slideLayouts/slideLayout103.xml"/><Relationship Id="rId15" Type="http://schemas.openxmlformats.org/officeDocument/2006/relationships/slideLayout" Target="../slideLayouts/slideLayout113.xml"/><Relationship Id="rId23" Type="http://schemas.openxmlformats.org/officeDocument/2006/relationships/slideLayout" Target="../slideLayouts/slideLayout121.xml"/><Relationship Id="rId28" Type="http://schemas.openxmlformats.org/officeDocument/2006/relationships/slideLayout" Target="../slideLayouts/slideLayout126.xml"/><Relationship Id="rId36" Type="http://schemas.openxmlformats.org/officeDocument/2006/relationships/slideLayout" Target="../slideLayouts/slideLayout134.xml"/><Relationship Id="rId49" Type="http://schemas.openxmlformats.org/officeDocument/2006/relationships/slideLayout" Target="../slideLayouts/slideLayout147.xml"/><Relationship Id="rId10" Type="http://schemas.openxmlformats.org/officeDocument/2006/relationships/slideLayout" Target="../slideLayouts/slideLayout108.xml"/><Relationship Id="rId19" Type="http://schemas.openxmlformats.org/officeDocument/2006/relationships/slideLayout" Target="../slideLayouts/slideLayout117.xml"/><Relationship Id="rId31" Type="http://schemas.openxmlformats.org/officeDocument/2006/relationships/slideLayout" Target="../slideLayouts/slideLayout129.xml"/><Relationship Id="rId44" Type="http://schemas.openxmlformats.org/officeDocument/2006/relationships/slideLayout" Target="../slideLayouts/slideLayout142.xml"/><Relationship Id="rId4" Type="http://schemas.openxmlformats.org/officeDocument/2006/relationships/slideLayout" Target="../slideLayouts/slideLayout102.xml"/><Relationship Id="rId9" Type="http://schemas.openxmlformats.org/officeDocument/2006/relationships/slideLayout" Target="../slideLayouts/slideLayout107.xml"/><Relationship Id="rId14" Type="http://schemas.openxmlformats.org/officeDocument/2006/relationships/slideLayout" Target="../slideLayouts/slideLayout112.xml"/><Relationship Id="rId22" Type="http://schemas.openxmlformats.org/officeDocument/2006/relationships/slideLayout" Target="../slideLayouts/slideLayout120.xml"/><Relationship Id="rId27" Type="http://schemas.openxmlformats.org/officeDocument/2006/relationships/slideLayout" Target="../slideLayouts/slideLayout125.xml"/><Relationship Id="rId30" Type="http://schemas.openxmlformats.org/officeDocument/2006/relationships/slideLayout" Target="../slideLayouts/slideLayout128.xml"/><Relationship Id="rId35" Type="http://schemas.openxmlformats.org/officeDocument/2006/relationships/slideLayout" Target="../slideLayouts/slideLayout133.xml"/><Relationship Id="rId43" Type="http://schemas.openxmlformats.org/officeDocument/2006/relationships/slideLayout" Target="../slideLayouts/slideLayout141.xml"/><Relationship Id="rId48" Type="http://schemas.openxmlformats.org/officeDocument/2006/relationships/slideLayout" Target="../slideLayouts/slideLayout146.xml"/><Relationship Id="rId8" Type="http://schemas.openxmlformats.org/officeDocument/2006/relationships/slideLayout" Target="../slideLayouts/slideLayout10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pPr fontAlgn="auto">
              <a:spcBef>
                <a:spcPts val="0"/>
              </a:spcBef>
              <a:spcAft>
                <a:spcPts val="0"/>
              </a:spcAft>
            </a:pPr>
            <a:fld id="{068C556E-7101-4471-A958-3911E20944AB}" type="datetime1">
              <a:rPr lang="en-US" b="0" smtClean="0">
                <a:solidFill>
                  <a:srgbClr val="000000"/>
                </a:solidFill>
                <a:latin typeface="Calibri"/>
              </a:rPr>
              <a:pPr fontAlgn="auto">
                <a:spcBef>
                  <a:spcPts val="0"/>
                </a:spcBef>
                <a:spcAft>
                  <a:spcPts val="0"/>
                </a:spcAft>
              </a:pPr>
              <a:t>9/24/2019</a:t>
            </a:fld>
            <a:endParaRPr lang="en-US" b="0" dirty="0">
              <a:solidFill>
                <a:srgbClr val="000000"/>
              </a:solidFill>
              <a:latin typeface="Calibri"/>
            </a:endParaRPr>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pPr fontAlgn="auto">
              <a:spcBef>
                <a:spcPts val="0"/>
              </a:spcBef>
              <a:spcAft>
                <a:spcPts val="0"/>
              </a:spcAft>
            </a:pPr>
            <a:r>
              <a:rPr lang="en-US" b="0" smtClean="0">
                <a:solidFill>
                  <a:srgbClr val="000000"/>
                </a:solidFill>
                <a:latin typeface="Calibri"/>
              </a:rPr>
              <a:t>Optional Tagline Goes Here </a:t>
            </a:r>
            <a:r>
              <a:rPr lang="en-US" b="0" smtClean="0">
                <a:solidFill>
                  <a:srgbClr val="003865"/>
                </a:solidFill>
                <a:latin typeface="Calibri"/>
              </a:rPr>
              <a:t>|</a:t>
            </a:r>
            <a:r>
              <a:rPr lang="en-US" b="0" smtClean="0">
                <a:solidFill>
                  <a:srgbClr val="000000"/>
                </a:solidFill>
                <a:latin typeface="Calibri"/>
              </a:rPr>
              <a:t> mn.gov/websiteurl</a:t>
            </a:r>
            <a:endParaRPr lang="en-US" b="0" dirty="0">
              <a:solidFill>
                <a:srgbClr val="000000"/>
              </a:solidFill>
              <a:latin typeface="Calibri"/>
            </a:endParaRPr>
          </a:p>
        </p:txBody>
      </p:sp>
      <p:sp>
        <p:nvSpPr>
          <p:cNvPr id="6"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pPr fontAlgn="auto">
              <a:spcBef>
                <a:spcPts val="0"/>
              </a:spcBef>
              <a:spcAft>
                <a:spcPts val="0"/>
              </a:spcAft>
            </a:pPr>
            <a:fld id="{48F63A3B-78C7-47BE-AE5E-E10140E04643}" type="slidenum">
              <a:rPr lang="en-US" b="0" smtClean="0">
                <a:solidFill>
                  <a:srgbClr val="000000"/>
                </a:solidFill>
                <a:latin typeface="Calibri"/>
              </a:rPr>
              <a:pPr fontAlgn="auto">
                <a:spcBef>
                  <a:spcPts val="0"/>
                </a:spcBef>
                <a:spcAft>
                  <a:spcPts val="0"/>
                </a:spcAft>
              </a:pPr>
              <a:t>‹#›</a:t>
            </a:fld>
            <a:endParaRPr lang="en-US" b="0" dirty="0">
              <a:solidFill>
                <a:srgbClr val="000000"/>
              </a:solidFill>
              <a:latin typeface="Calibri"/>
            </a:endParaRPr>
          </a:p>
        </p:txBody>
      </p:sp>
    </p:spTree>
    <p:extLst>
      <p:ext uri="{BB962C8B-B14F-4D97-AF65-F5344CB8AC3E}">
        <p14:creationId xmlns:p14="http://schemas.microsoft.com/office/powerpoint/2010/main" val="291991062"/>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 id="2147483720" r:id="rId17"/>
    <p:sldLayoutId id="2147483721" r:id="rId18"/>
    <p:sldLayoutId id="2147483722" r:id="rId19"/>
    <p:sldLayoutId id="2147483723" r:id="rId20"/>
    <p:sldLayoutId id="2147483724" r:id="rId21"/>
    <p:sldLayoutId id="2147483725" r:id="rId22"/>
    <p:sldLayoutId id="2147483726" r:id="rId23"/>
    <p:sldLayoutId id="2147483727" r:id="rId24"/>
    <p:sldLayoutId id="2147483728" r:id="rId25"/>
    <p:sldLayoutId id="2147483729" r:id="rId26"/>
    <p:sldLayoutId id="2147483730" r:id="rId27"/>
    <p:sldLayoutId id="2147483731" r:id="rId28"/>
    <p:sldLayoutId id="2147483732" r:id="rId29"/>
    <p:sldLayoutId id="2147483733" r:id="rId30"/>
    <p:sldLayoutId id="2147483734" r:id="rId31"/>
    <p:sldLayoutId id="2147483735" r:id="rId32"/>
    <p:sldLayoutId id="2147483736" r:id="rId33"/>
    <p:sldLayoutId id="2147483737" r:id="rId34"/>
    <p:sldLayoutId id="2147483738" r:id="rId35"/>
    <p:sldLayoutId id="2147483739" r:id="rId36"/>
    <p:sldLayoutId id="2147483740" r:id="rId37"/>
    <p:sldLayoutId id="2147483741" r:id="rId38"/>
    <p:sldLayoutId id="2147483742" r:id="rId39"/>
    <p:sldLayoutId id="2147483743" r:id="rId40"/>
    <p:sldLayoutId id="2147483744" r:id="rId41"/>
    <p:sldLayoutId id="2147483745" r:id="rId42"/>
    <p:sldLayoutId id="2147483746" r:id="rId43"/>
    <p:sldLayoutId id="2147483747" r:id="rId44"/>
    <p:sldLayoutId id="2147483748" r:id="rId45"/>
    <p:sldLayoutId id="2147483749" r:id="rId46"/>
    <p:sldLayoutId id="2147483750" r:id="rId47"/>
    <p:sldLayoutId id="2147483751" r:id="rId48"/>
    <p:sldLayoutId id="2147483752" r:id="rId49"/>
  </p:sldLayoutIdLst>
  <p:timing>
    <p:tnLst>
      <p:par>
        <p:cTn id="1" dur="indefinite" restart="never" nodeType="tmRoot"/>
      </p:par>
    </p:tnLst>
  </p:timing>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pPr fontAlgn="auto">
              <a:spcBef>
                <a:spcPts val="0"/>
              </a:spcBef>
              <a:spcAft>
                <a:spcPts val="0"/>
              </a:spcAft>
            </a:pPr>
            <a:fld id="{068C556E-7101-4471-A958-3911E20944AB}" type="datetime1">
              <a:rPr lang="en-US" b="0" smtClean="0">
                <a:solidFill>
                  <a:srgbClr val="000000"/>
                </a:solidFill>
                <a:latin typeface="Calibri"/>
              </a:rPr>
              <a:pPr fontAlgn="auto">
                <a:spcBef>
                  <a:spcPts val="0"/>
                </a:spcBef>
                <a:spcAft>
                  <a:spcPts val="0"/>
                </a:spcAft>
              </a:pPr>
              <a:t>9/24/2019</a:t>
            </a:fld>
            <a:endParaRPr lang="en-US" b="0" dirty="0">
              <a:solidFill>
                <a:srgbClr val="000000"/>
              </a:solidFill>
              <a:latin typeface="Calibri"/>
            </a:endParaRPr>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pPr fontAlgn="auto">
              <a:spcBef>
                <a:spcPts val="0"/>
              </a:spcBef>
              <a:spcAft>
                <a:spcPts val="0"/>
              </a:spcAft>
            </a:pPr>
            <a:r>
              <a:rPr lang="en-US" b="0" smtClean="0">
                <a:solidFill>
                  <a:srgbClr val="000000"/>
                </a:solidFill>
                <a:latin typeface="Calibri"/>
              </a:rPr>
              <a:t>Optional Tagline Goes Here </a:t>
            </a:r>
            <a:r>
              <a:rPr lang="en-US" b="0" smtClean="0">
                <a:solidFill>
                  <a:srgbClr val="003865"/>
                </a:solidFill>
                <a:latin typeface="Calibri"/>
              </a:rPr>
              <a:t>|</a:t>
            </a:r>
            <a:r>
              <a:rPr lang="en-US" b="0" smtClean="0">
                <a:solidFill>
                  <a:srgbClr val="000000"/>
                </a:solidFill>
                <a:latin typeface="Calibri"/>
              </a:rPr>
              <a:t> mn.gov/websiteurl</a:t>
            </a:r>
            <a:endParaRPr lang="en-US" b="0" dirty="0">
              <a:solidFill>
                <a:srgbClr val="000000"/>
              </a:solidFill>
              <a:latin typeface="Calibri"/>
            </a:endParaRPr>
          </a:p>
        </p:txBody>
      </p:sp>
      <p:sp>
        <p:nvSpPr>
          <p:cNvPr id="6"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pPr fontAlgn="auto">
              <a:spcBef>
                <a:spcPts val="0"/>
              </a:spcBef>
              <a:spcAft>
                <a:spcPts val="0"/>
              </a:spcAft>
            </a:pPr>
            <a:fld id="{48F63A3B-78C7-47BE-AE5E-E10140E04643}" type="slidenum">
              <a:rPr lang="en-US" b="0" smtClean="0">
                <a:solidFill>
                  <a:srgbClr val="000000"/>
                </a:solidFill>
                <a:latin typeface="Calibri"/>
              </a:rPr>
              <a:pPr fontAlgn="auto">
                <a:spcBef>
                  <a:spcPts val="0"/>
                </a:spcBef>
                <a:spcAft>
                  <a:spcPts val="0"/>
                </a:spcAft>
              </a:pPr>
              <a:t>‹#›</a:t>
            </a:fld>
            <a:endParaRPr lang="en-US" b="0" dirty="0">
              <a:solidFill>
                <a:srgbClr val="000000"/>
              </a:solidFill>
              <a:latin typeface="Calibri"/>
            </a:endParaRPr>
          </a:p>
        </p:txBody>
      </p:sp>
    </p:spTree>
    <p:extLst>
      <p:ext uri="{BB962C8B-B14F-4D97-AF65-F5344CB8AC3E}">
        <p14:creationId xmlns:p14="http://schemas.microsoft.com/office/powerpoint/2010/main" val="1527459018"/>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 id="2147483770" r:id="rId17"/>
    <p:sldLayoutId id="2147483771" r:id="rId18"/>
    <p:sldLayoutId id="2147483772" r:id="rId19"/>
    <p:sldLayoutId id="2147483773" r:id="rId20"/>
    <p:sldLayoutId id="2147483774" r:id="rId21"/>
    <p:sldLayoutId id="2147483775" r:id="rId22"/>
    <p:sldLayoutId id="2147483776" r:id="rId23"/>
    <p:sldLayoutId id="2147483777" r:id="rId24"/>
    <p:sldLayoutId id="2147483778" r:id="rId25"/>
    <p:sldLayoutId id="2147483779" r:id="rId26"/>
    <p:sldLayoutId id="2147483780" r:id="rId27"/>
    <p:sldLayoutId id="2147483781" r:id="rId28"/>
    <p:sldLayoutId id="2147483782" r:id="rId29"/>
    <p:sldLayoutId id="2147483783" r:id="rId30"/>
    <p:sldLayoutId id="2147483784" r:id="rId31"/>
    <p:sldLayoutId id="2147483785" r:id="rId32"/>
    <p:sldLayoutId id="2147483786" r:id="rId33"/>
    <p:sldLayoutId id="2147483787" r:id="rId34"/>
    <p:sldLayoutId id="2147483788" r:id="rId35"/>
    <p:sldLayoutId id="2147483789" r:id="rId36"/>
    <p:sldLayoutId id="2147483790" r:id="rId37"/>
    <p:sldLayoutId id="2147483791" r:id="rId38"/>
    <p:sldLayoutId id="2147483792" r:id="rId39"/>
    <p:sldLayoutId id="2147483793" r:id="rId40"/>
    <p:sldLayoutId id="2147483794" r:id="rId41"/>
    <p:sldLayoutId id="2147483795" r:id="rId42"/>
    <p:sldLayoutId id="2147483796" r:id="rId43"/>
    <p:sldLayoutId id="2147483797" r:id="rId44"/>
    <p:sldLayoutId id="2147483798" r:id="rId45"/>
    <p:sldLayoutId id="2147483799" r:id="rId46"/>
    <p:sldLayoutId id="2147483800" r:id="rId47"/>
    <p:sldLayoutId id="2147483801" r:id="rId48"/>
    <p:sldLayoutId id="2147483802" r:id="rId49"/>
  </p:sldLayoutIdLst>
  <p:timing>
    <p:tnLst>
      <p:par>
        <p:cTn id="1" dur="indefinite" restart="never" nodeType="tmRoot"/>
      </p:par>
    </p:tnLst>
  </p:timing>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1018943" cy="365125"/>
          </a:xfrm>
          <a:prstGeom prst="rect">
            <a:avLst/>
          </a:prstGeom>
        </p:spPr>
        <p:txBody>
          <a:bodyPr vert="horz" lIns="91440" tIns="45720" rIns="91440" bIns="45720" rtlCol="0" anchor="ctr"/>
          <a:lstStyle>
            <a:lvl1pPr algn="l">
              <a:defRPr sz="900">
                <a:solidFill>
                  <a:schemeClr val="tx2"/>
                </a:solidFill>
              </a:defRPr>
            </a:lvl1pPr>
          </a:lstStyle>
          <a:p>
            <a:pPr fontAlgn="auto">
              <a:spcBef>
                <a:spcPts val="0"/>
              </a:spcBef>
              <a:spcAft>
                <a:spcPts val="0"/>
              </a:spcAft>
            </a:pPr>
            <a:fld id="{068C556E-7101-4471-A958-3911E20944AB}" type="datetime1">
              <a:rPr lang="en-US" b="0" smtClean="0">
                <a:solidFill>
                  <a:srgbClr val="000000"/>
                </a:solidFill>
                <a:latin typeface="Calibri"/>
              </a:rPr>
              <a:pPr fontAlgn="auto">
                <a:spcBef>
                  <a:spcPts val="0"/>
                </a:spcBef>
                <a:spcAft>
                  <a:spcPts val="0"/>
                </a:spcAft>
              </a:pPr>
              <a:t>9/24/2019</a:t>
            </a:fld>
            <a:endParaRPr lang="en-US" b="0" dirty="0">
              <a:solidFill>
                <a:srgbClr val="000000"/>
              </a:solidFill>
              <a:latin typeface="Calibri"/>
            </a:endParaRPr>
          </a:p>
        </p:txBody>
      </p:sp>
      <p:sp>
        <p:nvSpPr>
          <p:cNvPr id="12" name="Footer Placeholder 4"/>
          <p:cNvSpPr>
            <a:spLocks noGrp="1"/>
          </p:cNvSpPr>
          <p:nvPr>
            <p:ph type="ftr" sz="quarter" idx="3"/>
          </p:nvPr>
        </p:nvSpPr>
        <p:spPr>
          <a:xfrm>
            <a:off x="2476633" y="6356350"/>
            <a:ext cx="4190735" cy="365125"/>
          </a:xfrm>
          <a:prstGeom prst="rect">
            <a:avLst/>
          </a:prstGeom>
        </p:spPr>
        <p:txBody>
          <a:bodyPr anchor="ctr"/>
          <a:lstStyle>
            <a:lvl1pPr algn="ctr">
              <a:defRPr sz="900">
                <a:solidFill>
                  <a:schemeClr val="tx2"/>
                </a:solidFill>
              </a:defRPr>
            </a:lvl1pPr>
          </a:lstStyle>
          <a:p>
            <a:pPr fontAlgn="auto">
              <a:spcBef>
                <a:spcPts val="0"/>
              </a:spcBef>
              <a:spcAft>
                <a:spcPts val="0"/>
              </a:spcAft>
            </a:pPr>
            <a:r>
              <a:rPr lang="en-US" b="0" smtClean="0">
                <a:solidFill>
                  <a:srgbClr val="000000"/>
                </a:solidFill>
                <a:latin typeface="Calibri"/>
              </a:rPr>
              <a:t>Optional Tagline Goes Here </a:t>
            </a:r>
            <a:r>
              <a:rPr lang="en-US" b="0" smtClean="0">
                <a:solidFill>
                  <a:srgbClr val="003865"/>
                </a:solidFill>
                <a:latin typeface="Calibri"/>
              </a:rPr>
              <a:t>|</a:t>
            </a:r>
            <a:r>
              <a:rPr lang="en-US" b="0" smtClean="0">
                <a:solidFill>
                  <a:srgbClr val="000000"/>
                </a:solidFill>
                <a:latin typeface="Calibri"/>
              </a:rPr>
              <a:t> mn.gov/websiteurl</a:t>
            </a:r>
            <a:endParaRPr lang="en-US" b="0" dirty="0">
              <a:solidFill>
                <a:srgbClr val="000000"/>
              </a:solidFill>
              <a:latin typeface="Calibri"/>
            </a:endParaRPr>
          </a:p>
        </p:txBody>
      </p:sp>
      <p:sp>
        <p:nvSpPr>
          <p:cNvPr id="6" name="Slide Number Placeholder 5"/>
          <p:cNvSpPr>
            <a:spLocks noGrp="1"/>
          </p:cNvSpPr>
          <p:nvPr>
            <p:ph type="sldNum" sz="quarter" idx="4"/>
          </p:nvPr>
        </p:nvSpPr>
        <p:spPr>
          <a:xfrm>
            <a:off x="7418349" y="6356351"/>
            <a:ext cx="1097001" cy="365125"/>
          </a:xfrm>
          <a:prstGeom prst="rect">
            <a:avLst/>
          </a:prstGeom>
        </p:spPr>
        <p:txBody>
          <a:bodyPr vert="horz" lIns="91440" tIns="45720" rIns="91440" bIns="45720" rtlCol="0" anchor="ctr"/>
          <a:lstStyle>
            <a:lvl1pPr algn="r">
              <a:defRPr sz="900">
                <a:solidFill>
                  <a:schemeClr val="tx2"/>
                </a:solidFill>
              </a:defRPr>
            </a:lvl1pPr>
          </a:lstStyle>
          <a:p>
            <a:pPr fontAlgn="auto">
              <a:spcBef>
                <a:spcPts val="0"/>
              </a:spcBef>
              <a:spcAft>
                <a:spcPts val="0"/>
              </a:spcAft>
            </a:pPr>
            <a:fld id="{48F63A3B-78C7-47BE-AE5E-E10140E04643}" type="slidenum">
              <a:rPr lang="en-US" b="0" smtClean="0">
                <a:solidFill>
                  <a:srgbClr val="000000"/>
                </a:solidFill>
                <a:latin typeface="Calibri"/>
              </a:rPr>
              <a:pPr fontAlgn="auto">
                <a:spcBef>
                  <a:spcPts val="0"/>
                </a:spcBef>
                <a:spcAft>
                  <a:spcPts val="0"/>
                </a:spcAft>
              </a:pPr>
              <a:t>‹#›</a:t>
            </a:fld>
            <a:endParaRPr lang="en-US" b="0" dirty="0">
              <a:solidFill>
                <a:srgbClr val="000000"/>
              </a:solidFill>
              <a:latin typeface="Calibri"/>
            </a:endParaRPr>
          </a:p>
        </p:txBody>
      </p:sp>
    </p:spTree>
    <p:extLst>
      <p:ext uri="{BB962C8B-B14F-4D97-AF65-F5344CB8AC3E}">
        <p14:creationId xmlns:p14="http://schemas.microsoft.com/office/powerpoint/2010/main" val="3967287134"/>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 id="2147483820" r:id="rId17"/>
    <p:sldLayoutId id="2147483821" r:id="rId18"/>
    <p:sldLayoutId id="2147483822" r:id="rId19"/>
    <p:sldLayoutId id="2147483823" r:id="rId20"/>
    <p:sldLayoutId id="2147483824" r:id="rId21"/>
    <p:sldLayoutId id="2147483825" r:id="rId22"/>
    <p:sldLayoutId id="2147483826" r:id="rId23"/>
    <p:sldLayoutId id="2147483827" r:id="rId24"/>
    <p:sldLayoutId id="2147483828" r:id="rId25"/>
    <p:sldLayoutId id="2147483829" r:id="rId26"/>
    <p:sldLayoutId id="2147483830" r:id="rId27"/>
    <p:sldLayoutId id="2147483831" r:id="rId28"/>
    <p:sldLayoutId id="2147483832" r:id="rId29"/>
    <p:sldLayoutId id="2147483833" r:id="rId30"/>
    <p:sldLayoutId id="2147483834" r:id="rId31"/>
    <p:sldLayoutId id="2147483835" r:id="rId32"/>
    <p:sldLayoutId id="2147483836" r:id="rId33"/>
    <p:sldLayoutId id="2147483837" r:id="rId34"/>
    <p:sldLayoutId id="2147483838" r:id="rId35"/>
    <p:sldLayoutId id="2147483839" r:id="rId36"/>
    <p:sldLayoutId id="2147483840" r:id="rId37"/>
    <p:sldLayoutId id="2147483841" r:id="rId38"/>
    <p:sldLayoutId id="2147483842" r:id="rId39"/>
    <p:sldLayoutId id="2147483843" r:id="rId40"/>
    <p:sldLayoutId id="2147483844" r:id="rId41"/>
    <p:sldLayoutId id="2147483845" r:id="rId42"/>
    <p:sldLayoutId id="2147483846" r:id="rId43"/>
    <p:sldLayoutId id="2147483847" r:id="rId44"/>
    <p:sldLayoutId id="2147483848" r:id="rId45"/>
    <p:sldLayoutId id="2147483849" r:id="rId46"/>
    <p:sldLayoutId id="2147483850" r:id="rId47"/>
    <p:sldLayoutId id="2147483851" r:id="rId48"/>
    <p:sldLayoutId id="2147483852" r:id="rId49"/>
  </p:sldLayoutIdLst>
  <p:timing>
    <p:tnLst>
      <p:par>
        <p:cTn id="1" dur="indefinite" restart="never" nodeType="tmRoot"/>
      </p:par>
    </p:tnLst>
  </p:timing>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100000"/>
        </a:lnSpc>
        <a:spcBef>
          <a:spcPts val="750"/>
        </a:spcBef>
        <a:spcAft>
          <a:spcPts val="750"/>
        </a:spcAft>
        <a:buClr>
          <a:schemeClr val="accent1"/>
        </a:buClr>
        <a:buFont typeface="Arial" panose="020B0604020202020204" pitchFamily="34" charset="0"/>
        <a:buChar char="•"/>
        <a:defRPr sz="1875" kern="1200">
          <a:solidFill>
            <a:schemeClr val="tx1"/>
          </a:solidFill>
          <a:latin typeface="+mn-lt"/>
          <a:ea typeface="+mn-ea"/>
          <a:cs typeface="+mn-cs"/>
        </a:defRPr>
      </a:lvl1pPr>
      <a:lvl2pPr marL="5143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575" kern="1200">
          <a:solidFill>
            <a:schemeClr val="tx1"/>
          </a:solidFill>
          <a:latin typeface="+mn-lt"/>
          <a:ea typeface="+mn-ea"/>
          <a:cs typeface="+mn-cs"/>
        </a:defRPr>
      </a:lvl2pPr>
      <a:lvl3pPr marL="8572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spcAft>
          <a:spcPts val="750"/>
        </a:spcAft>
        <a:buClr>
          <a:schemeClr val="accent1"/>
        </a:buClr>
        <a:buFont typeface="Arial" panose="020B0604020202020204" pitchFamily="34" charset="0"/>
        <a:buChar char="•"/>
        <a:defRPr sz="1275"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0" y="3465628"/>
            <a:ext cx="9144000" cy="971387"/>
          </a:xfrm>
        </p:spPr>
        <p:txBody>
          <a:bodyPr>
            <a:normAutofit/>
          </a:bodyPr>
          <a:lstStyle/>
          <a:p>
            <a:r>
              <a:rPr lang="en-US" dirty="0" smtClean="0"/>
              <a:t>TPF </a:t>
            </a:r>
            <a:r>
              <a:rPr lang="en-US" dirty="0"/>
              <a:t>5(269) Development of Improved Design Procedure for Unbonded Concrete </a:t>
            </a:r>
            <a:r>
              <a:rPr lang="en-US" dirty="0" smtClean="0"/>
              <a:t>Overlays – Project Review</a:t>
            </a:r>
            <a:endParaRPr lang="en-US" dirty="0"/>
          </a:p>
        </p:txBody>
      </p:sp>
      <p:sp>
        <p:nvSpPr>
          <p:cNvPr id="3" name="Text Placeholder 2"/>
          <p:cNvSpPr>
            <a:spLocks noGrp="1"/>
          </p:cNvSpPr>
          <p:nvPr>
            <p:ph type="body" sz="quarter" idx="14"/>
          </p:nvPr>
        </p:nvSpPr>
        <p:spPr>
          <a:xfrm>
            <a:off x="1279524" y="4953000"/>
            <a:ext cx="6873875" cy="1097128"/>
          </a:xfrm>
        </p:spPr>
        <p:txBody>
          <a:bodyPr>
            <a:normAutofit/>
          </a:bodyPr>
          <a:lstStyle/>
          <a:p>
            <a:r>
              <a:rPr lang="en-US" b="1" dirty="0" smtClean="0"/>
              <a:t>Tom Burnham, P.E. </a:t>
            </a:r>
            <a:r>
              <a:rPr lang="en-US" b="1" dirty="0" smtClean="0">
                <a:solidFill>
                  <a:schemeClr val="accent1"/>
                </a:solidFill>
              </a:rPr>
              <a:t>|</a:t>
            </a:r>
            <a:r>
              <a:rPr lang="en-US" b="1" dirty="0" smtClean="0"/>
              <a:t> Senior Road Research Engineer, Minnesota Department of Transportation</a:t>
            </a:r>
          </a:p>
          <a:p>
            <a:r>
              <a:rPr lang="en-US" b="1" dirty="0" smtClean="0"/>
              <a:t>Final TAP </a:t>
            </a:r>
            <a:r>
              <a:rPr lang="en-US" b="1" dirty="0" smtClean="0"/>
              <a:t>Meeting</a:t>
            </a:r>
          </a:p>
          <a:p>
            <a:r>
              <a:rPr lang="en-US" b="1" dirty="0" smtClean="0"/>
              <a:t>9/24/2019</a:t>
            </a:r>
            <a:endParaRPr lang="en-US" b="1" dirty="0"/>
          </a:p>
        </p:txBody>
      </p:sp>
      <p:pic>
        <p:nvPicPr>
          <p:cNvPr id="6" name="Picture 5"/>
          <p:cNvPicPr>
            <a:picLocks noChangeAspect="1"/>
          </p:cNvPicPr>
          <p:nvPr/>
        </p:nvPicPr>
        <p:blipFill>
          <a:blip r:embed="rId3"/>
          <a:stretch>
            <a:fillRect/>
          </a:stretch>
        </p:blipFill>
        <p:spPr>
          <a:xfrm>
            <a:off x="7620000" y="5943600"/>
            <a:ext cx="1371600" cy="69513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6000" y="152400"/>
            <a:ext cx="4229100" cy="3171825"/>
          </a:xfrm>
          <a:prstGeom prst="rect">
            <a:avLst/>
          </a:prstGeom>
          <a:ln w="19050">
            <a:solidFill>
              <a:schemeClr val="accent1"/>
            </a:solidFill>
          </a:ln>
        </p:spPr>
      </p:pic>
    </p:spTree>
    <p:extLst>
      <p:ext uri="{BB962C8B-B14F-4D97-AF65-F5344CB8AC3E}">
        <p14:creationId xmlns:p14="http://schemas.microsoft.com/office/powerpoint/2010/main" val="1855961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Project Timeline</a:t>
            </a:r>
            <a:endParaRPr lang="en-US" dirty="0"/>
          </a:p>
        </p:txBody>
      </p:sp>
      <p:graphicFrame>
        <p:nvGraphicFramePr>
          <p:cNvPr id="7" name="Content Placeholder 6" descr="Agenda"/>
          <p:cNvGraphicFramePr>
            <a:graphicFrameLocks noGrp="1"/>
          </p:cNvGraphicFramePr>
          <p:nvPr>
            <p:ph type="tbl" sz="quarter" idx="13"/>
            <p:extLst>
              <p:ext uri="{D42A27DB-BD31-4B8C-83A1-F6EECF244321}">
                <p14:modId xmlns:p14="http://schemas.microsoft.com/office/powerpoint/2010/main" val="3572835672"/>
              </p:ext>
            </p:extLst>
          </p:nvPr>
        </p:nvGraphicFramePr>
        <p:xfrm>
          <a:off x="228600" y="1524000"/>
          <a:ext cx="8686800" cy="4954468"/>
        </p:xfrm>
        <a:graphic>
          <a:graphicData uri="http://schemas.openxmlformats.org/drawingml/2006/table">
            <a:tbl>
              <a:tblPr firstRow="1" bandRow="1">
                <a:effectLst/>
                <a:tableStyleId>{C083E6E3-FA7D-4D7B-A595-EF9225AFEA82}</a:tableStyleId>
              </a:tblPr>
              <a:tblGrid>
                <a:gridCol w="8686800"/>
              </a:tblGrid>
              <a:tr h="4182959">
                <a:tc>
                  <a:txBody>
                    <a:bodyPr/>
                    <a:lstStyle/>
                    <a:p>
                      <a:pPr marL="285750" indent="0">
                        <a:lnSpc>
                          <a:spcPct val="150000"/>
                        </a:lnSpc>
                        <a:buFont typeface="Arial" panose="020B0604020202020204" pitchFamily="34" charset="0"/>
                        <a:buChar char="•"/>
                      </a:pPr>
                      <a:r>
                        <a:rPr lang="en-US" sz="2000" b="1" dirty="0" smtClean="0"/>
                        <a:t> Summer 2010: Idea for research related to UBOL</a:t>
                      </a:r>
                      <a:r>
                        <a:rPr lang="en-US" sz="2000" b="1" baseline="0" dirty="0" smtClean="0"/>
                        <a:t> interlayers</a:t>
                      </a:r>
                    </a:p>
                    <a:p>
                      <a:pPr marL="285750" indent="0">
                        <a:lnSpc>
                          <a:spcPct val="150000"/>
                        </a:lnSpc>
                        <a:buFont typeface="Arial" panose="020B0604020202020204" pitchFamily="34" charset="0"/>
                        <a:buChar char="•"/>
                      </a:pPr>
                      <a:r>
                        <a:rPr lang="en-US" sz="2000" b="1" baseline="0" dirty="0" smtClean="0"/>
                        <a:t> August 2011: Pooled Fund solicitation posted</a:t>
                      </a:r>
                      <a:endParaRPr lang="en-US" sz="2000" b="1" dirty="0" smtClean="0"/>
                    </a:p>
                    <a:p>
                      <a:pPr marL="285750" indent="0">
                        <a:lnSpc>
                          <a:spcPct val="150000"/>
                        </a:lnSpc>
                        <a:buFont typeface="Arial" panose="020B0604020202020204" pitchFamily="34" charset="0"/>
                        <a:buChar char="•"/>
                      </a:pPr>
                      <a:r>
                        <a:rPr lang="en-US" sz="2000" b="1" dirty="0" smtClean="0"/>
                        <a:t> June </a:t>
                      </a:r>
                      <a:r>
                        <a:rPr lang="en-US" sz="2000" b="1" dirty="0" smtClean="0"/>
                        <a:t>2012:  First TAP meeting (w/7 states)</a:t>
                      </a:r>
                      <a:r>
                        <a:rPr lang="en-US" sz="2000" b="1" baseline="0" dirty="0" smtClean="0"/>
                        <a:t> </a:t>
                      </a:r>
                      <a:r>
                        <a:rPr lang="en-US" sz="2000" b="1" dirty="0" smtClean="0"/>
                        <a:t>to discuss project scope</a:t>
                      </a:r>
                    </a:p>
                    <a:p>
                      <a:pPr marL="285750" indent="0">
                        <a:lnSpc>
                          <a:spcPct val="150000"/>
                        </a:lnSpc>
                        <a:buFont typeface="Arial" panose="020B0604020202020204" pitchFamily="34" charset="0"/>
                        <a:buChar char="•"/>
                      </a:pPr>
                      <a:r>
                        <a:rPr lang="en-US" sz="2000" b="1" dirty="0" smtClean="0"/>
                        <a:t> October 2012:  Project awarded to U of Minnesota/U of Pittsburgh team</a:t>
                      </a:r>
                    </a:p>
                    <a:p>
                      <a:pPr marL="285750" indent="0">
                        <a:lnSpc>
                          <a:spcPct val="150000"/>
                        </a:lnSpc>
                        <a:buFont typeface="Arial" panose="020B0604020202020204" pitchFamily="34" charset="0"/>
                        <a:buChar char="•"/>
                      </a:pPr>
                      <a:r>
                        <a:rPr lang="en-US" sz="2000" b="1" dirty="0" smtClean="0"/>
                        <a:t> December 2012:</a:t>
                      </a:r>
                      <a:r>
                        <a:rPr lang="en-US" sz="2000" b="1" baseline="0" dirty="0" smtClean="0"/>
                        <a:t> 8</a:t>
                      </a:r>
                      <a:r>
                        <a:rPr lang="en-US" sz="2000" b="1" baseline="30000" dirty="0" smtClean="0"/>
                        <a:t>th</a:t>
                      </a:r>
                      <a:r>
                        <a:rPr lang="en-US" sz="2000" b="1" baseline="0" dirty="0" smtClean="0"/>
                        <a:t> state joined pooled </a:t>
                      </a:r>
                      <a:r>
                        <a:rPr lang="en-US" sz="2000" b="1" baseline="0" dirty="0" smtClean="0"/>
                        <a:t>fund, project “kickoff” meeting</a:t>
                      </a:r>
                      <a:endParaRPr lang="en-US" sz="2000" b="1" dirty="0" smtClean="0"/>
                    </a:p>
                    <a:p>
                      <a:pPr marL="285750" indent="0">
                        <a:lnSpc>
                          <a:spcPct val="150000"/>
                        </a:lnSpc>
                        <a:buFont typeface="Arial" panose="020B0604020202020204" pitchFamily="34" charset="0"/>
                        <a:buChar char="•"/>
                      </a:pPr>
                      <a:r>
                        <a:rPr lang="en-US" sz="2000" b="1" dirty="0" smtClean="0"/>
                        <a:t> </a:t>
                      </a:r>
                      <a:r>
                        <a:rPr lang="en-US" sz="2000" b="1" dirty="0" smtClean="0"/>
                        <a:t>June 2013</a:t>
                      </a:r>
                      <a:r>
                        <a:rPr lang="en-US" sz="2000" b="1" dirty="0" smtClean="0"/>
                        <a:t>:  </a:t>
                      </a:r>
                      <a:r>
                        <a:rPr lang="en-US" sz="2000" b="1" dirty="0" smtClean="0"/>
                        <a:t>Contract with U of </a:t>
                      </a:r>
                      <a:r>
                        <a:rPr lang="en-US" sz="2000" b="1" dirty="0" err="1" smtClean="0"/>
                        <a:t>Mn</a:t>
                      </a:r>
                      <a:r>
                        <a:rPr lang="en-US" sz="2000" b="1" dirty="0" smtClean="0"/>
                        <a:t> approved, research began</a:t>
                      </a:r>
                    </a:p>
                    <a:p>
                      <a:pPr marL="285750" indent="0">
                        <a:lnSpc>
                          <a:spcPct val="150000"/>
                        </a:lnSpc>
                        <a:buFont typeface="Arial" panose="020B0604020202020204" pitchFamily="34" charset="0"/>
                        <a:buChar char="•"/>
                      </a:pPr>
                      <a:r>
                        <a:rPr lang="en-US" sz="2000" b="1" dirty="0" smtClean="0"/>
                        <a:t> </a:t>
                      </a:r>
                      <a:r>
                        <a:rPr lang="en-US" sz="2000" b="1" dirty="0" smtClean="0"/>
                        <a:t>Spring 2017: P.I. </a:t>
                      </a:r>
                      <a:r>
                        <a:rPr lang="en-US" sz="2000" b="1" dirty="0" err="1" smtClean="0"/>
                        <a:t>transfered</a:t>
                      </a:r>
                      <a:r>
                        <a:rPr lang="en-US" sz="2000" b="1" baseline="0" dirty="0" smtClean="0"/>
                        <a:t> </a:t>
                      </a:r>
                      <a:r>
                        <a:rPr lang="en-US" sz="2000" b="1" baseline="0" dirty="0" smtClean="0"/>
                        <a:t>to U of Pittsburgh</a:t>
                      </a:r>
                    </a:p>
                    <a:p>
                      <a:pPr marL="285750" indent="0">
                        <a:lnSpc>
                          <a:spcPct val="150000"/>
                        </a:lnSpc>
                        <a:buFont typeface="Arial" panose="020B0604020202020204" pitchFamily="34" charset="0"/>
                        <a:buChar char="•"/>
                      </a:pPr>
                      <a:r>
                        <a:rPr lang="en-US" sz="2000" b="1" baseline="0" dirty="0" smtClean="0"/>
                        <a:t> Late Fall 2017: New contract signed with U of Pittsburgh</a:t>
                      </a:r>
                      <a:endParaRPr lang="en-US" sz="2000" b="1" dirty="0" smtClean="0"/>
                    </a:p>
                    <a:p>
                      <a:pPr marL="285750" indent="0">
                        <a:lnSpc>
                          <a:spcPct val="150000"/>
                        </a:lnSpc>
                        <a:buFont typeface="Arial" panose="020B0604020202020204" pitchFamily="34" charset="0"/>
                        <a:buChar char="•"/>
                      </a:pPr>
                      <a:r>
                        <a:rPr lang="en-US" sz="2000" b="1" dirty="0" smtClean="0"/>
                        <a:t> </a:t>
                      </a:r>
                      <a:r>
                        <a:rPr lang="en-US" sz="2000" b="1" dirty="0" smtClean="0"/>
                        <a:t>Fall </a:t>
                      </a:r>
                      <a:r>
                        <a:rPr lang="en-US" sz="2000" b="1" strike="noStrike" baseline="0" dirty="0" smtClean="0"/>
                        <a:t>2019</a:t>
                      </a:r>
                      <a:r>
                        <a:rPr lang="en-US" sz="2000" b="1" dirty="0" smtClean="0"/>
                        <a:t>: </a:t>
                      </a:r>
                      <a:r>
                        <a:rPr lang="en-US" sz="2000" b="1" dirty="0" smtClean="0"/>
                        <a:t>Implementation of new </a:t>
                      </a:r>
                      <a:r>
                        <a:rPr lang="en-US" sz="2000" b="1" dirty="0" smtClean="0"/>
                        <a:t>procedure</a:t>
                      </a:r>
                      <a:endParaRPr lang="en-US" sz="2000" b="1" dirty="0"/>
                    </a:p>
                  </a:txBody>
                  <a:tcPr marL="137160" marR="68579" marT="68580" marB="68580" anchor="ctr">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chemeClr val="bg1"/>
                    </a:solidFill>
                  </a:tcPr>
                </a:tc>
              </a:tr>
              <a:tr h="749752">
                <a:tc>
                  <a:txBody>
                    <a:bodyPr/>
                    <a:lstStyle/>
                    <a:p>
                      <a:pPr marL="285750" marR="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endParaRPr lang="en-US" sz="2800" b="1" dirty="0" smtClean="0"/>
                    </a:p>
                  </a:txBody>
                  <a:tcPr marL="137160" marR="68579" marT="68580" marB="68580" anchor="ctr">
                    <a:lnL>
                      <a:noFill/>
                    </a:lnL>
                    <a:lnR>
                      <a:noFill/>
                    </a:lnR>
                    <a:lnT>
                      <a:noFill/>
                    </a:lnT>
                    <a:lnB>
                      <a:noFill/>
                    </a:lnB>
                    <a:lnTlToBr w="12700" cmpd="sng">
                      <a:noFill/>
                      <a:prstDash val="solid"/>
                    </a:lnTlToBr>
                    <a:lnBlToTr w="12700" cmpd="sng">
                      <a:noFill/>
                      <a:prstDash val="solid"/>
                    </a:lnBlToTr>
                    <a:solidFill>
                      <a:schemeClr val="bg1"/>
                    </a:solidFill>
                  </a:tcPr>
                </a:tc>
              </a:tr>
            </a:tbl>
          </a:graphicData>
        </a:graphic>
      </p:graphicFrame>
      <p:sp>
        <p:nvSpPr>
          <p:cNvPr id="4" name="Date Placeholder 3"/>
          <p:cNvSpPr>
            <a:spLocks noGrp="1"/>
          </p:cNvSpPr>
          <p:nvPr>
            <p:ph type="dt" sz="half" idx="10"/>
          </p:nvPr>
        </p:nvSpPr>
        <p:spPr>
          <a:xfrm>
            <a:off x="0" y="6538913"/>
            <a:ext cx="1018943" cy="365125"/>
          </a:xfrm>
        </p:spPr>
        <p:txBody>
          <a:bodyPr/>
          <a:lstStyle/>
          <a:p>
            <a:r>
              <a:rPr lang="en-US" dirty="0" smtClean="0">
                <a:solidFill>
                  <a:srgbClr val="000000"/>
                </a:solidFill>
              </a:rPr>
              <a:t>9/24/2019</a:t>
            </a:r>
            <a:endParaRPr lang="en-US" dirty="0" smtClean="0">
              <a:solidFill>
                <a:srgbClr val="000000"/>
              </a:solidFill>
            </a:endParaRPr>
          </a:p>
          <a:p>
            <a:endParaRPr lang="en-US" dirty="0">
              <a:solidFill>
                <a:srgbClr val="000000"/>
              </a:solidFill>
            </a:endParaRPr>
          </a:p>
        </p:txBody>
      </p:sp>
      <p:sp>
        <p:nvSpPr>
          <p:cNvPr id="6" name="Slide Number Placeholder 5"/>
          <p:cNvSpPr>
            <a:spLocks noGrp="1"/>
          </p:cNvSpPr>
          <p:nvPr>
            <p:ph type="sldNum" sz="quarter" idx="12"/>
          </p:nvPr>
        </p:nvSpPr>
        <p:spPr>
          <a:xfrm>
            <a:off x="8046999" y="6456711"/>
            <a:ext cx="1097001" cy="365125"/>
          </a:xfrm>
        </p:spPr>
        <p:txBody>
          <a:bodyPr/>
          <a:lstStyle/>
          <a:p>
            <a:fld id="{48F63A3B-78C7-47BE-AE5E-E10140E04643}" type="slidenum">
              <a:rPr lang="en-US" smtClean="0">
                <a:solidFill>
                  <a:srgbClr val="000000"/>
                </a:solidFill>
              </a:rPr>
              <a:pPr/>
              <a:t>2</a:t>
            </a:fld>
            <a:endParaRPr lang="en-US" dirty="0">
              <a:solidFill>
                <a:srgbClr val="000000"/>
              </a:solidFill>
            </a:endParaRPr>
          </a:p>
        </p:txBody>
      </p:sp>
    </p:spTree>
    <p:extLst>
      <p:ext uri="{BB962C8B-B14F-4D97-AF65-F5344CB8AC3E}">
        <p14:creationId xmlns:p14="http://schemas.microsoft.com/office/powerpoint/2010/main" val="3702212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Project Need</a:t>
            </a:r>
            <a:endParaRPr lang="en-US" dirty="0"/>
          </a:p>
        </p:txBody>
      </p:sp>
      <p:sp>
        <p:nvSpPr>
          <p:cNvPr id="7" name="Content Placeholder 2"/>
          <p:cNvSpPr>
            <a:spLocks noGrp="1"/>
          </p:cNvSpPr>
          <p:nvPr>
            <p:ph idx="1"/>
          </p:nvPr>
        </p:nvSpPr>
        <p:spPr>
          <a:xfrm>
            <a:off x="152401" y="1524000"/>
            <a:ext cx="8362950" cy="4038600"/>
          </a:xfrm>
        </p:spPr>
        <p:txBody>
          <a:bodyPr>
            <a:noAutofit/>
          </a:bodyPr>
          <a:lstStyle/>
          <a:p>
            <a:pPr marL="457200" lvl="1" indent="0">
              <a:lnSpc>
                <a:spcPct val="90000"/>
              </a:lnSpc>
              <a:spcBef>
                <a:spcPct val="20000"/>
              </a:spcBef>
              <a:buNone/>
            </a:pPr>
            <a:r>
              <a:rPr lang="en-US" sz="2000" b="1" kern="0" dirty="0"/>
              <a:t>Existing design procedures for rigid pavement do not adequately address the true mechanisms and behavior of unbonded concrete overlays</a:t>
            </a:r>
          </a:p>
          <a:p>
            <a:pPr marL="1371600" lvl="2" indent="-457200">
              <a:lnSpc>
                <a:spcPct val="90000"/>
              </a:lnSpc>
              <a:spcBef>
                <a:spcPct val="20000"/>
              </a:spcBef>
              <a:buFont typeface="Wingdings" pitchFamily="2" charset="2"/>
              <a:buChar char="Ø"/>
            </a:pPr>
            <a:r>
              <a:rPr lang="en-US" sz="2000" b="1" kern="0" dirty="0"/>
              <a:t>Actual bonding conditions</a:t>
            </a:r>
          </a:p>
          <a:p>
            <a:pPr marL="1371600" lvl="2" indent="-457200">
              <a:lnSpc>
                <a:spcPct val="90000"/>
              </a:lnSpc>
              <a:spcBef>
                <a:spcPct val="20000"/>
              </a:spcBef>
              <a:buFont typeface="Wingdings" pitchFamily="2" charset="2"/>
              <a:buChar char="Ø"/>
            </a:pPr>
            <a:r>
              <a:rPr lang="en-US" sz="2000" b="1" kern="0" dirty="0"/>
              <a:t>Effect of cushioning provided by interlayer</a:t>
            </a:r>
          </a:p>
          <a:p>
            <a:pPr marL="1371600" lvl="2" indent="-457200">
              <a:lnSpc>
                <a:spcPct val="90000"/>
              </a:lnSpc>
              <a:spcBef>
                <a:spcPct val="20000"/>
              </a:spcBef>
              <a:buFont typeface="Wingdings" pitchFamily="2" charset="2"/>
              <a:buChar char="Ø"/>
            </a:pPr>
            <a:r>
              <a:rPr lang="en-US" sz="2000" b="1" kern="0" dirty="0"/>
              <a:t>Need for drainage of interlayer</a:t>
            </a:r>
          </a:p>
          <a:p>
            <a:pPr marL="1371600" lvl="2" indent="-457200">
              <a:lnSpc>
                <a:spcPct val="90000"/>
              </a:lnSpc>
              <a:spcBef>
                <a:spcPct val="20000"/>
              </a:spcBef>
              <a:buFont typeface="Wingdings" pitchFamily="2" charset="2"/>
              <a:buChar char="Ø"/>
            </a:pPr>
            <a:r>
              <a:rPr lang="en-US" sz="2000" b="1" kern="0" dirty="0"/>
              <a:t>Reflective cracking resistance</a:t>
            </a:r>
          </a:p>
          <a:p>
            <a:pPr marL="1371600" lvl="2" indent="-457200">
              <a:lnSpc>
                <a:spcPct val="90000"/>
              </a:lnSpc>
              <a:spcBef>
                <a:spcPct val="20000"/>
              </a:spcBef>
              <a:buFont typeface="Wingdings" pitchFamily="2" charset="2"/>
              <a:buChar char="Ø"/>
            </a:pPr>
            <a:r>
              <a:rPr lang="en-US" sz="2000" b="1" kern="0" dirty="0"/>
              <a:t>Support provided by existing concrete or composite pavement</a:t>
            </a:r>
          </a:p>
          <a:p>
            <a:pPr marL="1371600" lvl="2" indent="-457200">
              <a:lnSpc>
                <a:spcPct val="90000"/>
              </a:lnSpc>
              <a:spcBef>
                <a:spcPct val="20000"/>
              </a:spcBef>
              <a:buFont typeface="Wingdings" pitchFamily="2" charset="2"/>
              <a:buChar char="Ø"/>
            </a:pPr>
            <a:r>
              <a:rPr lang="en-US" sz="2000" b="1" kern="0" dirty="0"/>
              <a:t>Support provided to warped/curled panels</a:t>
            </a:r>
          </a:p>
          <a:p>
            <a:pPr marL="1371600" lvl="2" indent="-457200">
              <a:lnSpc>
                <a:spcPct val="90000"/>
              </a:lnSpc>
              <a:spcBef>
                <a:spcPct val="20000"/>
              </a:spcBef>
              <a:buFont typeface="Wingdings" pitchFamily="2" charset="2"/>
              <a:buChar char="Ø"/>
            </a:pPr>
            <a:r>
              <a:rPr lang="en-US" sz="2000" b="1" kern="0" dirty="0"/>
              <a:t>Need for load transfer devices</a:t>
            </a:r>
          </a:p>
          <a:p>
            <a:pPr marL="1371600" lvl="2" indent="-457200">
              <a:lnSpc>
                <a:spcPct val="90000"/>
              </a:lnSpc>
              <a:spcBef>
                <a:spcPct val="20000"/>
              </a:spcBef>
              <a:buFont typeface="Wingdings" pitchFamily="2" charset="2"/>
              <a:buChar char="Ø"/>
            </a:pPr>
            <a:r>
              <a:rPr lang="en-US" sz="2000" b="1" kern="0" dirty="0"/>
              <a:t>Use of smaller panel </a:t>
            </a:r>
            <a:r>
              <a:rPr lang="en-US" sz="2000" b="1" kern="0" dirty="0" smtClean="0"/>
              <a:t>sizes, and thinner overlays</a:t>
            </a:r>
            <a:endParaRPr lang="en-US" sz="2000" b="1" kern="0" dirty="0" smtClean="0"/>
          </a:p>
          <a:p>
            <a:pPr marL="1371600" lvl="2" indent="-457200">
              <a:lnSpc>
                <a:spcPct val="90000"/>
              </a:lnSpc>
              <a:spcBef>
                <a:spcPct val="20000"/>
              </a:spcBef>
              <a:buFont typeface="Wingdings" pitchFamily="2" charset="2"/>
              <a:buChar char="Ø"/>
            </a:pPr>
            <a:r>
              <a:rPr lang="en-US" sz="2000" b="1" kern="0" dirty="0" smtClean="0"/>
              <a:t>Development of joint faulting</a:t>
            </a:r>
            <a:endParaRPr lang="en-US" sz="2000" b="1" kern="0" dirty="0"/>
          </a:p>
        </p:txBody>
      </p:sp>
      <p:sp>
        <p:nvSpPr>
          <p:cNvPr id="6" name="Slide Number Placeholder 5"/>
          <p:cNvSpPr>
            <a:spLocks noGrp="1"/>
          </p:cNvSpPr>
          <p:nvPr>
            <p:ph type="sldNum" sz="quarter" idx="12"/>
          </p:nvPr>
        </p:nvSpPr>
        <p:spPr>
          <a:xfrm>
            <a:off x="8046999" y="6483350"/>
            <a:ext cx="1097001" cy="365125"/>
          </a:xfrm>
        </p:spPr>
        <p:txBody>
          <a:bodyPr/>
          <a:lstStyle/>
          <a:p>
            <a:fld id="{48F63A3B-78C7-47BE-AE5E-E10140E04643}" type="slidenum">
              <a:rPr lang="en-US" smtClean="0">
                <a:solidFill>
                  <a:srgbClr val="000000"/>
                </a:solidFill>
              </a:rPr>
              <a:pPr/>
              <a:t>3</a:t>
            </a:fld>
            <a:endParaRPr lang="en-US" dirty="0">
              <a:solidFill>
                <a:srgbClr val="000000"/>
              </a:solidFill>
            </a:endParaRPr>
          </a:p>
        </p:txBody>
      </p:sp>
      <p:sp>
        <p:nvSpPr>
          <p:cNvPr id="9" name="Date Placeholder 3"/>
          <p:cNvSpPr>
            <a:spLocks noGrp="1"/>
          </p:cNvSpPr>
          <p:nvPr>
            <p:ph type="dt" sz="half" idx="10"/>
          </p:nvPr>
        </p:nvSpPr>
        <p:spPr>
          <a:xfrm>
            <a:off x="-38100" y="6551614"/>
            <a:ext cx="1018943" cy="365125"/>
          </a:xfrm>
        </p:spPr>
        <p:txBody>
          <a:bodyPr/>
          <a:lstStyle/>
          <a:p>
            <a:r>
              <a:rPr lang="en-US" dirty="0" smtClean="0">
                <a:solidFill>
                  <a:srgbClr val="000000"/>
                </a:solidFill>
              </a:rPr>
              <a:t>9/24/2019</a:t>
            </a:r>
            <a:endParaRPr lang="en-US" dirty="0" smtClean="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5251306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Project Objectives</a:t>
            </a:r>
            <a:endParaRPr lang="en-US" dirty="0"/>
          </a:p>
        </p:txBody>
      </p:sp>
      <p:sp>
        <p:nvSpPr>
          <p:cNvPr id="6" name="Slide Number Placeholder 5"/>
          <p:cNvSpPr>
            <a:spLocks noGrp="1"/>
          </p:cNvSpPr>
          <p:nvPr>
            <p:ph type="sldNum" sz="quarter" idx="12"/>
          </p:nvPr>
        </p:nvSpPr>
        <p:spPr>
          <a:xfrm>
            <a:off x="8046999" y="6492875"/>
            <a:ext cx="1097001" cy="365125"/>
          </a:xfrm>
        </p:spPr>
        <p:txBody>
          <a:bodyPr/>
          <a:lstStyle/>
          <a:p>
            <a:fld id="{48F63A3B-78C7-47BE-AE5E-E10140E04643}" type="slidenum">
              <a:rPr lang="en-US" smtClean="0">
                <a:solidFill>
                  <a:srgbClr val="000000"/>
                </a:solidFill>
              </a:rPr>
              <a:pPr/>
              <a:t>4</a:t>
            </a:fld>
            <a:endParaRPr lang="en-US" dirty="0">
              <a:solidFill>
                <a:srgbClr val="000000"/>
              </a:solidFill>
            </a:endParaRPr>
          </a:p>
        </p:txBody>
      </p:sp>
      <p:sp>
        <p:nvSpPr>
          <p:cNvPr id="8" name="Content Placeholder 2"/>
          <p:cNvSpPr>
            <a:spLocks noGrp="1"/>
          </p:cNvSpPr>
          <p:nvPr>
            <p:ph idx="1"/>
          </p:nvPr>
        </p:nvSpPr>
        <p:spPr>
          <a:xfrm>
            <a:off x="628650" y="1600200"/>
            <a:ext cx="8177329" cy="4267200"/>
          </a:xfrm>
        </p:spPr>
        <p:txBody>
          <a:bodyPr>
            <a:noAutofit/>
          </a:bodyPr>
          <a:lstStyle/>
          <a:p>
            <a:pPr marL="0" indent="0">
              <a:buNone/>
            </a:pPr>
            <a:r>
              <a:rPr lang="en-US" sz="2000" b="1" dirty="0">
                <a:cs typeface="Arial" pitchFamily="34" charset="0"/>
              </a:rPr>
              <a:t>The primary objective of this project is to create a unified national design procedure for unbonded concrete overlays of existing concrete and composite pavements.</a:t>
            </a:r>
          </a:p>
          <a:p>
            <a:pPr marL="0" indent="0">
              <a:spcBef>
                <a:spcPts val="0"/>
              </a:spcBef>
              <a:spcAft>
                <a:spcPts val="0"/>
              </a:spcAft>
              <a:buNone/>
            </a:pPr>
            <a:endParaRPr lang="en-US" sz="2000" dirty="0">
              <a:cs typeface="Arial" pitchFamily="34" charset="0"/>
            </a:endParaRPr>
          </a:p>
          <a:p>
            <a:pPr marL="0" indent="0">
              <a:spcBef>
                <a:spcPts val="0"/>
              </a:spcBef>
              <a:spcAft>
                <a:spcPts val="0"/>
              </a:spcAft>
              <a:buNone/>
            </a:pPr>
            <a:r>
              <a:rPr lang="en-US" sz="2000" b="1" dirty="0" smtClean="0">
                <a:cs typeface="Arial" pitchFamily="34" charset="0"/>
              </a:rPr>
              <a:t>This </a:t>
            </a:r>
            <a:r>
              <a:rPr lang="en-US" sz="2000" b="1" dirty="0">
                <a:cs typeface="Arial" pitchFamily="34" charset="0"/>
              </a:rPr>
              <a:t>consists of the following distinct objectives</a:t>
            </a:r>
            <a:r>
              <a:rPr lang="en-US" sz="2000" b="1" dirty="0" smtClean="0">
                <a:cs typeface="Arial" pitchFamily="34" charset="0"/>
              </a:rPr>
              <a:t>:</a:t>
            </a:r>
          </a:p>
          <a:p>
            <a:pPr marL="0" indent="0">
              <a:spcBef>
                <a:spcPts val="0"/>
              </a:spcBef>
              <a:spcAft>
                <a:spcPts val="0"/>
              </a:spcAft>
              <a:buNone/>
            </a:pPr>
            <a:r>
              <a:rPr lang="en-US" sz="2000" b="1" dirty="0">
                <a:cs typeface="Arial" pitchFamily="34" charset="0"/>
              </a:rPr>
              <a:t/>
            </a:r>
            <a:br>
              <a:rPr lang="en-US" sz="2000" b="1" dirty="0">
                <a:cs typeface="Arial" pitchFamily="34" charset="0"/>
              </a:rPr>
            </a:br>
            <a:r>
              <a:rPr lang="en-US" sz="2000" b="1" dirty="0">
                <a:cs typeface="Arial" pitchFamily="34" charset="0"/>
              </a:rPr>
              <a:t>1. Study and understand the field performance history of UCOCP </a:t>
            </a:r>
            <a:r>
              <a:rPr lang="en-US" sz="2000" b="1" dirty="0" smtClean="0">
                <a:cs typeface="Arial" pitchFamily="34" charset="0"/>
              </a:rPr>
              <a:t>as demonstrated </a:t>
            </a:r>
            <a:r>
              <a:rPr lang="en-US" sz="2000" b="1" dirty="0">
                <a:cs typeface="Arial" pitchFamily="34" charset="0"/>
              </a:rPr>
              <a:t>by various test sections and in-service pavements</a:t>
            </a:r>
            <a:r>
              <a:rPr lang="en-US" sz="2000" b="1" dirty="0" smtClean="0">
                <a:cs typeface="Arial" pitchFamily="34" charset="0"/>
              </a:rPr>
              <a:t>.</a:t>
            </a:r>
          </a:p>
          <a:p>
            <a:pPr marL="0" indent="0">
              <a:spcBef>
                <a:spcPts val="0"/>
              </a:spcBef>
              <a:spcAft>
                <a:spcPts val="0"/>
              </a:spcAft>
              <a:buNone/>
            </a:pPr>
            <a:endParaRPr lang="en-US" sz="2000" b="1" dirty="0">
              <a:cs typeface="Arial" pitchFamily="34" charset="0"/>
            </a:endParaRPr>
          </a:p>
          <a:p>
            <a:pPr marL="0" indent="0">
              <a:buNone/>
            </a:pPr>
            <a:r>
              <a:rPr lang="en-US" sz="2000" b="1" dirty="0" smtClean="0">
                <a:cs typeface="Arial" pitchFamily="34" charset="0"/>
              </a:rPr>
              <a:t>2</a:t>
            </a:r>
            <a:r>
              <a:rPr lang="en-US" sz="2000" b="1" dirty="0">
                <a:cs typeface="Arial" pitchFamily="34" charset="0"/>
              </a:rPr>
              <a:t>. Determine suitable separator layer (interlayer) materials and properties to insure long term performance of UCOCP systems.</a:t>
            </a:r>
          </a:p>
          <a:p>
            <a:pPr lvl="1"/>
            <a:endParaRPr lang="en-US" sz="2000" b="1" dirty="0" smtClean="0"/>
          </a:p>
          <a:p>
            <a:pPr marL="0" indent="0">
              <a:buNone/>
            </a:pPr>
            <a:endParaRPr lang="en-US" sz="2000" b="1" dirty="0"/>
          </a:p>
        </p:txBody>
      </p:sp>
      <p:sp>
        <p:nvSpPr>
          <p:cNvPr id="13" name="Date Placeholder 3"/>
          <p:cNvSpPr>
            <a:spLocks noGrp="1"/>
          </p:cNvSpPr>
          <p:nvPr>
            <p:ph type="dt" sz="half" idx="10"/>
          </p:nvPr>
        </p:nvSpPr>
        <p:spPr>
          <a:xfrm>
            <a:off x="-38100" y="6551614"/>
            <a:ext cx="1018943" cy="365125"/>
          </a:xfrm>
        </p:spPr>
        <p:txBody>
          <a:bodyPr/>
          <a:lstStyle/>
          <a:p>
            <a:r>
              <a:rPr lang="en-US" dirty="0" smtClean="0">
                <a:solidFill>
                  <a:srgbClr val="000000"/>
                </a:solidFill>
              </a:rPr>
              <a:t>9/24/2019</a:t>
            </a:r>
            <a:endParaRPr lang="en-US" dirty="0" smtClean="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14113154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Project Objectives</a:t>
            </a:r>
            <a:endParaRPr lang="en-US" dirty="0"/>
          </a:p>
        </p:txBody>
      </p:sp>
      <p:sp>
        <p:nvSpPr>
          <p:cNvPr id="6" name="Slide Number Placeholder 5"/>
          <p:cNvSpPr>
            <a:spLocks noGrp="1"/>
          </p:cNvSpPr>
          <p:nvPr>
            <p:ph type="sldNum" sz="quarter" idx="12"/>
          </p:nvPr>
        </p:nvSpPr>
        <p:spPr>
          <a:xfrm>
            <a:off x="8046999" y="6492875"/>
            <a:ext cx="1097001" cy="365125"/>
          </a:xfrm>
        </p:spPr>
        <p:txBody>
          <a:bodyPr/>
          <a:lstStyle/>
          <a:p>
            <a:fld id="{48F63A3B-78C7-47BE-AE5E-E10140E04643}" type="slidenum">
              <a:rPr lang="en-US" smtClean="0">
                <a:solidFill>
                  <a:srgbClr val="000000"/>
                </a:solidFill>
              </a:rPr>
              <a:pPr/>
              <a:t>5</a:t>
            </a:fld>
            <a:endParaRPr lang="en-US" dirty="0">
              <a:solidFill>
                <a:srgbClr val="000000"/>
              </a:solidFill>
            </a:endParaRPr>
          </a:p>
        </p:txBody>
      </p:sp>
      <p:sp>
        <p:nvSpPr>
          <p:cNvPr id="8" name="Content Placeholder 2"/>
          <p:cNvSpPr>
            <a:spLocks noGrp="1"/>
          </p:cNvSpPr>
          <p:nvPr>
            <p:ph idx="1"/>
          </p:nvPr>
        </p:nvSpPr>
        <p:spPr>
          <a:xfrm>
            <a:off x="628650" y="1600200"/>
            <a:ext cx="8177329" cy="4267200"/>
          </a:xfrm>
        </p:spPr>
        <p:txBody>
          <a:bodyPr>
            <a:noAutofit/>
          </a:bodyPr>
          <a:lstStyle/>
          <a:p>
            <a:pPr marL="0" indent="0">
              <a:buNone/>
            </a:pPr>
            <a:r>
              <a:rPr lang="en-US" sz="2000" b="1" dirty="0" smtClean="0">
                <a:cs typeface="Arial" pitchFamily="34" charset="0"/>
              </a:rPr>
              <a:t>3. </a:t>
            </a:r>
            <a:r>
              <a:rPr lang="en-US" sz="2000" b="1" dirty="0">
                <a:cs typeface="Arial" pitchFamily="34" charset="0"/>
              </a:rPr>
              <a:t>Develop a design procedure for unbonded concrete overlays of existing concrete and composite pavements utilizing existing validated performance models, as well as new analytical models derived to address deficient or missing design parameters in existing methods. The design guide will be based on mechanistic-empirical principles, including the effects of various concrete overlay materials, separator layer (interlayer) types, panel thickness (4” to </a:t>
            </a:r>
            <a:r>
              <a:rPr lang="en-US" sz="2000" b="1" dirty="0" smtClean="0">
                <a:cs typeface="Arial" pitchFamily="34" charset="0"/>
              </a:rPr>
              <a:t>10+”) </a:t>
            </a:r>
            <a:r>
              <a:rPr lang="en-US" sz="2000" b="1" dirty="0">
                <a:cs typeface="Arial" pitchFamily="34" charset="0"/>
              </a:rPr>
              <a:t>and panel size, joint load transfer mechanisms, traffic loads, and climates (</a:t>
            </a:r>
            <a:r>
              <a:rPr lang="en-US" sz="2000" b="1" dirty="0" smtClean="0">
                <a:cs typeface="Arial" pitchFamily="34" charset="0"/>
              </a:rPr>
              <a:t>nationwide</a:t>
            </a:r>
            <a:r>
              <a:rPr lang="en-US" sz="2000" b="1" dirty="0">
                <a:cs typeface="Arial" pitchFamily="34" charset="0"/>
              </a:rPr>
              <a:t>) in which they must perform.  </a:t>
            </a:r>
            <a:br>
              <a:rPr lang="en-US" sz="2000" b="1" dirty="0">
                <a:cs typeface="Arial" pitchFamily="34" charset="0"/>
              </a:rPr>
            </a:br>
            <a:endParaRPr lang="en-US" sz="2000" b="1" dirty="0">
              <a:cs typeface="Arial" pitchFamily="34" charset="0"/>
            </a:endParaRPr>
          </a:p>
          <a:p>
            <a:pPr marL="0" indent="0">
              <a:buNone/>
            </a:pPr>
            <a:r>
              <a:rPr lang="en-US" sz="2000" b="1" dirty="0">
                <a:cs typeface="Arial" pitchFamily="34" charset="0"/>
              </a:rPr>
              <a:t>4. </a:t>
            </a:r>
            <a:r>
              <a:rPr lang="en-US" sz="2000" b="1" strike="sngStrike" dirty="0" smtClean="0">
                <a:cs typeface="Arial" pitchFamily="34" charset="0"/>
              </a:rPr>
              <a:t>Provide </a:t>
            </a:r>
            <a:r>
              <a:rPr lang="en-US" sz="2000" b="1" strike="sngStrike" dirty="0">
                <a:cs typeface="Arial" pitchFamily="34" charset="0"/>
              </a:rPr>
              <a:t>guidelines on determining the structural capacity and suitability of an existing distressed concrete or composite pavement for an unbonded concrete </a:t>
            </a:r>
            <a:r>
              <a:rPr lang="en-US" sz="2000" b="1" strike="sngStrike" dirty="0" smtClean="0">
                <a:cs typeface="Arial" pitchFamily="34" charset="0"/>
              </a:rPr>
              <a:t>overlay.</a:t>
            </a:r>
            <a:r>
              <a:rPr lang="en-US" sz="2000" b="1" dirty="0" smtClean="0">
                <a:cs typeface="Arial" pitchFamily="34" charset="0"/>
              </a:rPr>
              <a:t> </a:t>
            </a:r>
            <a:r>
              <a:rPr lang="en-US" sz="2000" b="1" i="1" dirty="0" smtClean="0">
                <a:solidFill>
                  <a:srgbClr val="FF9900"/>
                </a:solidFill>
                <a:cs typeface="Arial" pitchFamily="34" charset="0"/>
              </a:rPr>
              <a:t>Provide guidance on selection of suitable interlayer for given conditions.</a:t>
            </a:r>
            <a:endParaRPr lang="en-US" sz="2000" b="1" i="1" dirty="0">
              <a:solidFill>
                <a:srgbClr val="FF9900"/>
              </a:solidFill>
              <a:cs typeface="Arial" pitchFamily="34" charset="0"/>
            </a:endParaRPr>
          </a:p>
          <a:p>
            <a:pPr marL="342900" lvl="1" indent="0">
              <a:buNone/>
            </a:pPr>
            <a:endParaRPr lang="en-US" sz="2000" b="1" dirty="0" smtClean="0"/>
          </a:p>
          <a:p>
            <a:pPr marL="0" indent="0">
              <a:buNone/>
            </a:pPr>
            <a:endParaRPr lang="en-US" sz="2000" b="1" dirty="0"/>
          </a:p>
        </p:txBody>
      </p:sp>
      <p:sp>
        <p:nvSpPr>
          <p:cNvPr id="13" name="Date Placeholder 3"/>
          <p:cNvSpPr>
            <a:spLocks noGrp="1"/>
          </p:cNvSpPr>
          <p:nvPr>
            <p:ph type="dt" sz="half" idx="10"/>
          </p:nvPr>
        </p:nvSpPr>
        <p:spPr>
          <a:xfrm>
            <a:off x="-38100" y="6551614"/>
            <a:ext cx="1018943" cy="365125"/>
          </a:xfrm>
        </p:spPr>
        <p:txBody>
          <a:bodyPr/>
          <a:lstStyle/>
          <a:p>
            <a:r>
              <a:rPr lang="en-US" dirty="0" smtClean="0">
                <a:solidFill>
                  <a:srgbClr val="000000"/>
                </a:solidFill>
              </a:rPr>
              <a:t>9/24/2019</a:t>
            </a:r>
            <a:endParaRPr lang="en-US" dirty="0" smtClean="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597840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Task Due Dates</a:t>
            </a:r>
            <a:endParaRPr lang="en-US" dirty="0"/>
          </a:p>
        </p:txBody>
      </p:sp>
      <p:sp>
        <p:nvSpPr>
          <p:cNvPr id="6" name="Slide Number Placeholder 5"/>
          <p:cNvSpPr>
            <a:spLocks noGrp="1"/>
          </p:cNvSpPr>
          <p:nvPr>
            <p:ph type="sldNum" sz="quarter" idx="12"/>
          </p:nvPr>
        </p:nvSpPr>
        <p:spPr>
          <a:xfrm>
            <a:off x="8046999" y="6492875"/>
            <a:ext cx="1097001" cy="365125"/>
          </a:xfrm>
        </p:spPr>
        <p:txBody>
          <a:bodyPr/>
          <a:lstStyle/>
          <a:p>
            <a:fld id="{48F63A3B-78C7-47BE-AE5E-E10140E04643}" type="slidenum">
              <a:rPr lang="en-US" smtClean="0">
                <a:solidFill>
                  <a:srgbClr val="000000"/>
                </a:solidFill>
              </a:rPr>
              <a:pPr/>
              <a:t>6</a:t>
            </a:fld>
            <a:endParaRPr lang="en-US" dirty="0">
              <a:solidFill>
                <a:srgbClr val="000000"/>
              </a:solidFill>
            </a:endParaRPr>
          </a:p>
        </p:txBody>
      </p:sp>
      <p:sp>
        <p:nvSpPr>
          <p:cNvPr id="13" name="Date Placeholder 3"/>
          <p:cNvSpPr>
            <a:spLocks noGrp="1"/>
          </p:cNvSpPr>
          <p:nvPr>
            <p:ph type="dt" sz="half" idx="10"/>
          </p:nvPr>
        </p:nvSpPr>
        <p:spPr>
          <a:xfrm>
            <a:off x="-38100" y="6551614"/>
            <a:ext cx="1018943" cy="365125"/>
          </a:xfrm>
        </p:spPr>
        <p:txBody>
          <a:bodyPr/>
          <a:lstStyle/>
          <a:p>
            <a:r>
              <a:rPr lang="en-US" dirty="0" smtClean="0">
                <a:solidFill>
                  <a:srgbClr val="000000"/>
                </a:solidFill>
              </a:rPr>
              <a:t>9/24/2019</a:t>
            </a:r>
            <a:endParaRPr lang="en-US" dirty="0" smtClean="0">
              <a:solidFill>
                <a:srgbClr val="000000"/>
              </a:solidFill>
            </a:endParaRPr>
          </a:p>
          <a:p>
            <a:endParaRPr lang="en-US" dirty="0">
              <a:solidFill>
                <a:srgbClr val="000000"/>
              </a:solidFill>
            </a:endParaRPr>
          </a:p>
        </p:txBody>
      </p:sp>
      <p:sp>
        <p:nvSpPr>
          <p:cNvPr id="3" name="Content Placeholder 2"/>
          <p:cNvSpPr>
            <a:spLocks noGrp="1"/>
          </p:cNvSpPr>
          <p:nvPr>
            <p:ph idx="1"/>
          </p:nvPr>
        </p:nvSpPr>
        <p:spPr/>
        <p:txBody>
          <a:bodyPr/>
          <a:lstStyle/>
          <a:p>
            <a:r>
              <a:rPr lang="en-US" b="1" dirty="0"/>
              <a:t>Task 1: </a:t>
            </a:r>
            <a:r>
              <a:rPr lang="en-US" b="1" dirty="0" smtClean="0"/>
              <a:t>Develop </a:t>
            </a:r>
            <a:r>
              <a:rPr lang="en-US" b="1" dirty="0"/>
              <a:t>UCOCP </a:t>
            </a:r>
            <a:r>
              <a:rPr lang="en-US" b="1" dirty="0" smtClean="0"/>
              <a:t>Procedure </a:t>
            </a:r>
            <a:r>
              <a:rPr lang="en-US" b="1" dirty="0" smtClean="0"/>
              <a:t>– September 30</a:t>
            </a:r>
            <a:r>
              <a:rPr lang="en-US" b="1" baseline="30000" dirty="0" smtClean="0"/>
              <a:t>th</a:t>
            </a:r>
            <a:r>
              <a:rPr lang="en-US" b="1" dirty="0" smtClean="0"/>
              <a:t>, 2019</a:t>
            </a:r>
          </a:p>
          <a:p>
            <a:r>
              <a:rPr lang="en-US" b="1" dirty="0" smtClean="0"/>
              <a:t>Task </a:t>
            </a:r>
            <a:r>
              <a:rPr lang="en-US" b="1" dirty="0" smtClean="0"/>
              <a:t>2</a:t>
            </a:r>
            <a:r>
              <a:rPr lang="en-US" b="1" dirty="0"/>
              <a:t>: Create User Guide to </a:t>
            </a:r>
            <a:r>
              <a:rPr lang="en-US" b="1" dirty="0" smtClean="0"/>
              <a:t>Procedure - </a:t>
            </a:r>
            <a:r>
              <a:rPr lang="en-US" b="1" dirty="0"/>
              <a:t>September 30</a:t>
            </a:r>
            <a:r>
              <a:rPr lang="en-US" b="1" baseline="30000" dirty="0"/>
              <a:t>th</a:t>
            </a:r>
            <a:r>
              <a:rPr lang="en-US" b="1" dirty="0"/>
              <a:t>, </a:t>
            </a:r>
            <a:r>
              <a:rPr lang="en-US" b="1" dirty="0" smtClean="0"/>
              <a:t>2019</a:t>
            </a:r>
          </a:p>
          <a:p>
            <a:r>
              <a:rPr lang="en-US" b="1" dirty="0" smtClean="0"/>
              <a:t>Task </a:t>
            </a:r>
            <a:r>
              <a:rPr lang="en-US" b="1" dirty="0"/>
              <a:t>3: </a:t>
            </a:r>
            <a:r>
              <a:rPr lang="en-US" b="1" dirty="0" smtClean="0"/>
              <a:t>Guidelines </a:t>
            </a:r>
            <a:r>
              <a:rPr lang="en-US" b="1" dirty="0"/>
              <a:t>on </a:t>
            </a:r>
            <a:r>
              <a:rPr lang="en-US" b="1" dirty="0" smtClean="0"/>
              <a:t>Interlayer Selection for UCOCP </a:t>
            </a:r>
            <a:r>
              <a:rPr lang="en-US" b="1" dirty="0" smtClean="0"/>
              <a:t>- </a:t>
            </a:r>
            <a:r>
              <a:rPr lang="en-US" b="1" dirty="0"/>
              <a:t>September 30</a:t>
            </a:r>
            <a:r>
              <a:rPr lang="en-US" b="1" baseline="30000" dirty="0"/>
              <a:t>th</a:t>
            </a:r>
            <a:r>
              <a:rPr lang="en-US" b="1" dirty="0"/>
              <a:t>, 2019</a:t>
            </a:r>
            <a:endParaRPr lang="en-US" b="1" dirty="0"/>
          </a:p>
          <a:p>
            <a:r>
              <a:rPr lang="da-DK" b="1" dirty="0" smtClean="0"/>
              <a:t>Task 4</a:t>
            </a:r>
            <a:r>
              <a:rPr lang="da-DK" b="1" dirty="0"/>
              <a:t>: Draft Final </a:t>
            </a:r>
            <a:r>
              <a:rPr lang="da-DK" b="1" dirty="0" smtClean="0"/>
              <a:t>Report - </a:t>
            </a:r>
            <a:r>
              <a:rPr lang="en-US" b="1" dirty="0"/>
              <a:t>September 30</a:t>
            </a:r>
            <a:r>
              <a:rPr lang="en-US" b="1" baseline="30000" dirty="0"/>
              <a:t>th</a:t>
            </a:r>
            <a:r>
              <a:rPr lang="en-US" b="1" dirty="0"/>
              <a:t>, </a:t>
            </a:r>
            <a:r>
              <a:rPr lang="en-US" b="1" dirty="0" smtClean="0"/>
              <a:t>2019</a:t>
            </a:r>
            <a:endParaRPr lang="da-DK" b="1" dirty="0"/>
          </a:p>
          <a:p>
            <a:r>
              <a:rPr lang="en-US" b="1" dirty="0"/>
              <a:t>Task 5</a:t>
            </a:r>
            <a:r>
              <a:rPr lang="en-US" b="1" dirty="0" smtClean="0"/>
              <a:t>: Final Report </a:t>
            </a:r>
            <a:r>
              <a:rPr lang="en-US" b="1" dirty="0" smtClean="0"/>
              <a:t>– November 30th, 2019 = End of project!</a:t>
            </a:r>
            <a:endParaRPr lang="en-US" b="1" dirty="0"/>
          </a:p>
        </p:txBody>
      </p:sp>
    </p:spTree>
    <p:extLst>
      <p:ext uri="{BB962C8B-B14F-4D97-AF65-F5344CB8AC3E}">
        <p14:creationId xmlns:p14="http://schemas.microsoft.com/office/powerpoint/2010/main" val="1640388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Comparisons</a:t>
            </a:r>
            <a:endParaRPr lang="en-US" dirty="0"/>
          </a:p>
        </p:txBody>
      </p:sp>
      <p:sp>
        <p:nvSpPr>
          <p:cNvPr id="6" name="Slide Number Placeholder 5"/>
          <p:cNvSpPr>
            <a:spLocks noGrp="1"/>
          </p:cNvSpPr>
          <p:nvPr>
            <p:ph type="sldNum" sz="quarter" idx="12"/>
          </p:nvPr>
        </p:nvSpPr>
        <p:spPr>
          <a:xfrm>
            <a:off x="8046999" y="6492875"/>
            <a:ext cx="1097001" cy="365125"/>
          </a:xfrm>
        </p:spPr>
        <p:txBody>
          <a:bodyPr/>
          <a:lstStyle/>
          <a:p>
            <a:fld id="{48F63A3B-78C7-47BE-AE5E-E10140E04643}" type="slidenum">
              <a:rPr lang="en-US" smtClean="0">
                <a:solidFill>
                  <a:srgbClr val="000000"/>
                </a:solidFill>
              </a:rPr>
              <a:pPr/>
              <a:t>7</a:t>
            </a:fld>
            <a:endParaRPr lang="en-US" dirty="0">
              <a:solidFill>
                <a:srgbClr val="000000"/>
              </a:solidFill>
            </a:endParaRPr>
          </a:p>
        </p:txBody>
      </p:sp>
      <p:sp>
        <p:nvSpPr>
          <p:cNvPr id="13" name="Date Placeholder 3"/>
          <p:cNvSpPr>
            <a:spLocks noGrp="1"/>
          </p:cNvSpPr>
          <p:nvPr>
            <p:ph type="dt" sz="half" idx="10"/>
          </p:nvPr>
        </p:nvSpPr>
        <p:spPr>
          <a:xfrm>
            <a:off x="-38100" y="6551614"/>
            <a:ext cx="1018943" cy="365125"/>
          </a:xfrm>
        </p:spPr>
        <p:txBody>
          <a:bodyPr/>
          <a:lstStyle/>
          <a:p>
            <a:r>
              <a:rPr lang="en-US" dirty="0" smtClean="0">
                <a:solidFill>
                  <a:srgbClr val="000000"/>
                </a:solidFill>
              </a:rPr>
              <a:t>9/24/2019</a:t>
            </a:r>
            <a:endParaRPr lang="en-US" dirty="0" smtClean="0">
              <a:solidFill>
                <a:srgbClr val="000000"/>
              </a:solidFill>
            </a:endParaRPr>
          </a:p>
          <a:p>
            <a:endParaRPr lang="en-US" dirty="0">
              <a:solidFill>
                <a:srgbClr val="000000"/>
              </a:solidFill>
            </a:endParaRPr>
          </a:p>
        </p:txBody>
      </p:sp>
      <p:sp>
        <p:nvSpPr>
          <p:cNvPr id="3" name="Content Placeholder 2"/>
          <p:cNvSpPr>
            <a:spLocks noGrp="1"/>
          </p:cNvSpPr>
          <p:nvPr>
            <p:ph idx="1"/>
          </p:nvPr>
        </p:nvSpPr>
        <p:spPr>
          <a:xfrm>
            <a:off x="1143000" y="1981200"/>
            <a:ext cx="7886700" cy="4351338"/>
          </a:xfrm>
        </p:spPr>
        <p:txBody>
          <a:bodyPr/>
          <a:lstStyle/>
          <a:p>
            <a:pPr marL="0" indent="0">
              <a:buNone/>
            </a:pPr>
            <a:r>
              <a:rPr lang="en-US" sz="3200" b="1" dirty="0" smtClean="0"/>
              <a:t>Be careful of comparison of results from UNOL vs existing design procedures </a:t>
            </a:r>
          </a:p>
          <a:p>
            <a:pPr marL="0" indent="0">
              <a:buNone/>
            </a:pPr>
            <a:r>
              <a:rPr lang="en-US" sz="3200" b="1" dirty="0" smtClean="0"/>
              <a:t>Recall limitations of older design procedures and complexity of UNOL</a:t>
            </a:r>
          </a:p>
          <a:p>
            <a:pPr marL="0" indent="0">
              <a:buNone/>
            </a:pPr>
            <a:endParaRPr lang="en-US" b="1" dirty="0"/>
          </a:p>
        </p:txBody>
      </p:sp>
      <p:sp>
        <p:nvSpPr>
          <p:cNvPr id="4" name="5-Point Star 3"/>
          <p:cNvSpPr/>
          <p:nvPr/>
        </p:nvSpPr>
        <p:spPr>
          <a:xfrm>
            <a:off x="828443" y="2133600"/>
            <a:ext cx="304800" cy="304800"/>
          </a:xfrm>
          <a:prstGeom prst="star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5" name="Right Arrow 4"/>
          <p:cNvSpPr/>
          <p:nvPr/>
        </p:nvSpPr>
        <p:spPr>
          <a:xfrm>
            <a:off x="628650" y="3343275"/>
            <a:ext cx="533400" cy="294482"/>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5303287"/>
      </p:ext>
    </p:extLst>
  </p:cSld>
  <p:clrMapOvr>
    <a:masterClrMapping/>
  </p:clrMapOvr>
  <p:timing>
    <p:tnLst>
      <p:par>
        <p:cTn id="1" dur="indefinite" restart="never" nodeType="tmRoot"/>
      </p:par>
    </p:tnLst>
  </p:timing>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1_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3.xml><?xml version="1.0" encoding="utf-8"?>
<a:theme xmlns:a="http://schemas.openxmlformats.org/drawingml/2006/main" name="2_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14476</TotalTime>
  <Words>453</Words>
  <Application>Microsoft Office PowerPoint</Application>
  <PresentationFormat>On-screen Show (4:3)</PresentationFormat>
  <Paragraphs>59</Paragraphs>
  <Slides>7</Slides>
  <Notes>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7</vt:i4>
      </vt:variant>
    </vt:vector>
  </HeadingPairs>
  <TitlesOfParts>
    <vt:vector size="14" baseType="lpstr">
      <vt:lpstr>Arial</vt:lpstr>
      <vt:lpstr>Calibri</vt:lpstr>
      <vt:lpstr>Times New Roman</vt:lpstr>
      <vt:lpstr>Wingdings</vt:lpstr>
      <vt:lpstr>MN.IT</vt:lpstr>
      <vt:lpstr>1_MN.IT</vt:lpstr>
      <vt:lpstr>2_MN.IT</vt:lpstr>
      <vt:lpstr>TPF 5(269) Development of Improved Design Procedure for Unbonded Concrete Overlays – Project Review</vt:lpstr>
      <vt:lpstr>Project Timeline</vt:lpstr>
      <vt:lpstr>Project Need</vt:lpstr>
      <vt:lpstr>Project Objectives</vt:lpstr>
      <vt:lpstr>Project Objectives</vt:lpstr>
      <vt:lpstr>Task Due Dates</vt:lpstr>
      <vt:lpstr>Comparisons</vt:lpstr>
    </vt:vector>
  </TitlesOfParts>
  <Company>MNDOT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MnROAD Update</dc:title>
  <dc:creator>Burnham</dc:creator>
  <cp:lastModifiedBy>Burnham, Thomas (DOT)</cp:lastModifiedBy>
  <cp:revision>1205</cp:revision>
  <dcterms:created xsi:type="dcterms:W3CDTF">2002-11-15T20:09:21Z</dcterms:created>
  <dcterms:modified xsi:type="dcterms:W3CDTF">2019-09-24T14:21:51Z</dcterms:modified>
</cp:coreProperties>
</file>