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68" r:id="rId3"/>
    <p:sldId id="269" r:id="rId4"/>
    <p:sldId id="270" r:id="rId5"/>
    <p:sldId id="263" r:id="rId6"/>
    <p:sldId id="278" r:id="rId7"/>
    <p:sldId id="271" r:id="rId8"/>
    <p:sldId id="272" r:id="rId9"/>
    <p:sldId id="276" r:id="rId10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A0B3ACAE-B480-4FF6-984F-6835F5B24B8E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DF10141C-02C8-431B-A829-9150499B7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01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8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8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88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43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88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36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84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2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9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53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8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CF681-72CE-4977-9227-50295ED136B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ACFD2-692D-4D9A-99D4-0B9B43D4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55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TPF-5(255) HSM Implementation Pooled-Fund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905000"/>
          </a:xfrm>
        </p:spPr>
        <p:txBody>
          <a:bodyPr>
            <a:normAutofit/>
          </a:bodyPr>
          <a:lstStyle/>
          <a:p>
            <a:r>
              <a:rPr lang="en-US" dirty="0" smtClean="0"/>
              <a:t>State Representatives Meeting</a:t>
            </a:r>
          </a:p>
          <a:p>
            <a:endParaRPr lang="en-US" dirty="0"/>
          </a:p>
          <a:p>
            <a:r>
              <a:rPr lang="en-US" dirty="0" smtClean="0"/>
              <a:t>October 14,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034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of Recent Meetings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Status of Pooled Funding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Priority Projects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FHWA’s Every Day Counts, Round 3, Data-Driven Safety Analysis Initiative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Other Items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Input to Contractor on “Scale and Scope of HSM Implementation in the Project Development Process”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54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Review of Recent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Feb. 13 State Representatives Meeting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April 24 Survey of HSM Implementation Small Group Meeting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April 30 SPF Development &amp; Calibration Small Group Meeting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Input: Preferences for future full and small group meetings?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02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Status of Pooled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667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*Obligations:</a:t>
            </a:r>
          </a:p>
          <a:p>
            <a:pPr lvl="1"/>
            <a:r>
              <a:rPr lang="en-US" dirty="0" smtClean="0"/>
              <a:t>SPF Needs Assessment</a:t>
            </a:r>
          </a:p>
          <a:p>
            <a:pPr lvl="1"/>
            <a:r>
              <a:rPr lang="en-US" dirty="0" smtClean="0"/>
              <a:t>SPF Guides</a:t>
            </a:r>
          </a:p>
          <a:p>
            <a:pPr lvl="1"/>
            <a:r>
              <a:rPr lang="en-US" dirty="0" smtClean="0"/>
              <a:t>Scale and Scope of HSM Implementation in the Project Development Process</a:t>
            </a:r>
          </a:p>
          <a:p>
            <a:pPr lvl="1"/>
            <a:r>
              <a:rPr lang="en-US" dirty="0" smtClean="0"/>
              <a:t>Travel to January 2012 Meeting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358745"/>
              </p:ext>
            </p:extLst>
          </p:nvPr>
        </p:nvGraphicFramePr>
        <p:xfrm>
          <a:off x="381000" y="1600200"/>
          <a:ext cx="8153400" cy="2316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876800"/>
                <a:gridCol w="3276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Commitments </a:t>
                      </a:r>
                      <a:r>
                        <a:rPr lang="en-US" sz="2800" dirty="0" smtClean="0"/>
                        <a:t>(16 States)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$1,155,000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Contributions </a:t>
                      </a:r>
                      <a:r>
                        <a:rPr lang="en-US" sz="2800" dirty="0" smtClean="0"/>
                        <a:t>(14 States)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$780,078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smtClean="0"/>
                        <a:t>Obligations*</a:t>
                      </a:r>
                      <a:endParaRPr lang="en-US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$442,985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Funds</a:t>
                      </a:r>
                      <a:r>
                        <a:rPr lang="en-US" sz="3200" baseline="0" dirty="0" smtClean="0"/>
                        <a:t> Available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$337,093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4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Priority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525963"/>
          </a:xfr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b="1" dirty="0" smtClean="0"/>
              <a:t>Status of Priorities Identified during Feb. 13 Mtg.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smtClean="0"/>
              <a:t>Peer exchanges 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smtClean="0"/>
              <a:t>Guide on the scale and scope of HSM applications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smtClean="0"/>
              <a:t>Survey of HSM implementation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smtClean="0"/>
              <a:t>Guide on how to evaluate SPF performance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smtClean="0"/>
              <a:t>Resource gap assessment to identify needs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smtClean="0"/>
              <a:t>SPF (development and) calibration</a:t>
            </a:r>
          </a:p>
          <a:p>
            <a:pPr marL="571500" indent="-571500">
              <a:buFont typeface="+mj-lt"/>
              <a:buAutoNum type="alphaLcPeriod"/>
            </a:pPr>
            <a:r>
              <a:rPr lang="en-US" dirty="0" smtClean="0"/>
              <a:t>Input: Priorities for next set of projects?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9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Priority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Status of Priorities Identified during Feb. 13 Mtg.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000" dirty="0" smtClean="0"/>
              <a:t>Peer exchanges 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000" dirty="0" smtClean="0"/>
              <a:t>Guide on the scale and scope of HSM applications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000" dirty="0" smtClean="0"/>
              <a:t>Survey of HSM implementation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000" dirty="0" smtClean="0"/>
              <a:t>Guide on how to evaluate SPF performance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000" dirty="0" smtClean="0"/>
              <a:t>Resource gap assessment to identify needs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000" dirty="0" smtClean="0"/>
              <a:t>SPF (development and) </a:t>
            </a:r>
            <a:r>
              <a:rPr lang="en-US" sz="3000" dirty="0" smtClean="0"/>
              <a:t>calibration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2200" dirty="0" smtClean="0"/>
              <a:t>Workshops for States not using the HSM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2200" dirty="0" smtClean="0"/>
              <a:t>SPF Clearinghouse</a:t>
            </a:r>
            <a:endParaRPr lang="en-US" sz="2200" dirty="0" smtClean="0"/>
          </a:p>
          <a:p>
            <a:pPr marL="571500" indent="-571500">
              <a:buFont typeface="+mj-lt"/>
              <a:buAutoNum type="alphaLcPeriod"/>
            </a:pPr>
            <a:r>
              <a:rPr lang="en-US" b="1" dirty="0" smtClean="0"/>
              <a:t>Input: Priorities for next set of projects?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9807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EDC3 Data-Driven Safety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FHWA Co-Leads:</a:t>
            </a:r>
          </a:p>
          <a:p>
            <a:pPr lvl="1"/>
            <a:r>
              <a:rPr lang="en-US" dirty="0" smtClean="0"/>
              <a:t>Jerry Roche, Office of Safety</a:t>
            </a:r>
          </a:p>
          <a:p>
            <a:pPr lvl="1"/>
            <a:r>
              <a:rPr lang="en-US" dirty="0" smtClean="0"/>
              <a:t>John McFadden, Resource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026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Other Items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Announcements of Upcoming Events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HSM-Related News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363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6. Scale and Scope of HSM </a:t>
            </a:r>
            <a:br>
              <a:rPr lang="en-US" dirty="0" smtClean="0"/>
            </a:br>
            <a:r>
              <a:rPr lang="en-US" dirty="0" smtClean="0"/>
              <a:t>Implementation in Project Dev.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dirty="0" smtClean="0"/>
              <a:t>Contractor: SAIC with 2 subs:</a:t>
            </a:r>
          </a:p>
          <a:p>
            <a:pPr lvl="1"/>
            <a:r>
              <a:rPr lang="en-US" dirty="0" smtClean="0"/>
              <a:t>TTI</a:t>
            </a:r>
          </a:p>
          <a:p>
            <a:pPr lvl="1"/>
            <a:r>
              <a:rPr lang="en-US" dirty="0" err="1" smtClean="0"/>
              <a:t>Kimley</a:t>
            </a:r>
            <a:r>
              <a:rPr lang="en-US" dirty="0" smtClean="0"/>
              <a:t>-Horn</a:t>
            </a:r>
            <a:endParaRPr lang="en-US" dirty="0" smtClean="0"/>
          </a:p>
          <a:p>
            <a:r>
              <a:rPr lang="en-US" dirty="0" smtClean="0"/>
              <a:t>Karen </a:t>
            </a:r>
            <a:r>
              <a:rPr lang="en-US" dirty="0" smtClean="0"/>
              <a:t>Dixon, </a:t>
            </a:r>
            <a:r>
              <a:rPr lang="en-US" dirty="0" smtClean="0"/>
              <a:t>TTI, Principal Investigator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9742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328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TPF-5(255) HSM Implementation Pooled-Fund Study</vt:lpstr>
      <vt:lpstr>Agenda</vt:lpstr>
      <vt:lpstr>1. Review of Recent Meetings</vt:lpstr>
      <vt:lpstr>2. Status of Pooled Funding</vt:lpstr>
      <vt:lpstr>3. Priority Projects</vt:lpstr>
      <vt:lpstr>3. Priority Projects</vt:lpstr>
      <vt:lpstr>4. EDC3 Data-Driven Safety Analysis</vt:lpstr>
      <vt:lpstr>5. Other Items of Interest</vt:lpstr>
      <vt:lpstr>6. Scale and Scope of HSM  Implementation in Project Dev. Process</vt:lpstr>
    </vt:vector>
  </TitlesOfParts>
  <Company>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TPF-5(255) HSM Implementation Pooled-Fund Study</dc:title>
  <dc:creator>Ray Krammes</dc:creator>
  <cp:lastModifiedBy>Ray Krammes</cp:lastModifiedBy>
  <cp:revision>33</cp:revision>
  <cp:lastPrinted>2014-10-14T12:44:36Z</cp:lastPrinted>
  <dcterms:created xsi:type="dcterms:W3CDTF">2014-04-22T13:00:41Z</dcterms:created>
  <dcterms:modified xsi:type="dcterms:W3CDTF">2014-10-14T12:45:52Z</dcterms:modified>
</cp:coreProperties>
</file>