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handoutMasterIdLst>
    <p:handoutMasterId r:id="rId28"/>
  </p:handoutMasterIdLst>
  <p:sldIdLst>
    <p:sldId id="311" r:id="rId5"/>
    <p:sldId id="1309" r:id="rId6"/>
    <p:sldId id="1293" r:id="rId7"/>
    <p:sldId id="1294" r:id="rId8"/>
    <p:sldId id="1295" r:id="rId9"/>
    <p:sldId id="1296" r:id="rId10"/>
    <p:sldId id="1297" r:id="rId11"/>
    <p:sldId id="1298" r:id="rId12"/>
    <p:sldId id="1299" r:id="rId13"/>
    <p:sldId id="1300" r:id="rId14"/>
    <p:sldId id="294" r:id="rId15"/>
    <p:sldId id="1301" r:id="rId16"/>
    <p:sldId id="1302" r:id="rId17"/>
    <p:sldId id="1303" r:id="rId18"/>
    <p:sldId id="1304" r:id="rId19"/>
    <p:sldId id="258" r:id="rId20"/>
    <p:sldId id="1305" r:id="rId21"/>
    <p:sldId id="1306" r:id="rId22"/>
    <p:sldId id="1307" r:id="rId23"/>
    <p:sldId id="1308" r:id="rId24"/>
    <p:sldId id="1310" r:id="rId25"/>
    <p:sldId id="30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76FBB9-B527-5D64-A45D-D8D44E2497E9}" v="67" dt="2021-12-16T21:59:40.979"/>
  </p1510:revLst>
</p1510:revInfo>
</file>

<file path=ppt/tableStyles.xml><?xml version="1.0" encoding="utf-8"?>
<a:tblStyleLst xmlns:a="http://schemas.openxmlformats.org/drawingml/2006/main" def="{69012ECD-51FC-41F1-AA8D-1B2483CD663E}"/>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120" y="73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yberg, Karen R" userId="S::kryberg@usgs.gov::2df2d6ae-c689-41b5-9e82-f51adb9b9ea7" providerId="AD" clId="Web-{2776FBB9-B527-5D64-A45D-D8D44E2497E9}"/>
    <pc:docChg chg="modSld">
      <pc:chgData name="Ryberg, Karen R" userId="S::kryberg@usgs.gov::2df2d6ae-c689-41b5-9e82-f51adb9b9ea7" providerId="AD" clId="Web-{2776FBB9-B527-5D64-A45D-D8D44E2497E9}" dt="2021-12-16T21:59:40.979" v="66" actId="20577"/>
      <pc:docMkLst>
        <pc:docMk/>
      </pc:docMkLst>
      <pc:sldChg chg="modSp">
        <pc:chgData name="Ryberg, Karen R" userId="S::kryberg@usgs.gov::2df2d6ae-c689-41b5-9e82-f51adb9b9ea7" providerId="AD" clId="Web-{2776FBB9-B527-5D64-A45D-D8D44E2497E9}" dt="2021-12-16T21:57:19.181" v="51" actId="20577"/>
        <pc:sldMkLst>
          <pc:docMk/>
          <pc:sldMk cId="1582662022" sldId="1294"/>
        </pc:sldMkLst>
        <pc:spChg chg="mod">
          <ac:chgData name="Ryberg, Karen R" userId="S::kryberg@usgs.gov::2df2d6ae-c689-41b5-9e82-f51adb9b9ea7" providerId="AD" clId="Web-{2776FBB9-B527-5D64-A45D-D8D44E2497E9}" dt="2021-12-16T21:57:19.181" v="51" actId="20577"/>
          <ac:spMkLst>
            <pc:docMk/>
            <pc:sldMk cId="1582662022" sldId="1294"/>
            <ac:spMk id="2" creationId="{C1B57516-DFED-49BB-A31C-A521DB440CF4}"/>
          </ac:spMkLst>
        </pc:spChg>
      </pc:sldChg>
      <pc:sldChg chg="addSp modSp">
        <pc:chgData name="Ryberg, Karen R" userId="S::kryberg@usgs.gov::2df2d6ae-c689-41b5-9e82-f51adb9b9ea7" providerId="AD" clId="Web-{2776FBB9-B527-5D64-A45D-D8D44E2497E9}" dt="2021-12-16T21:57:30.274" v="55" actId="1076"/>
        <pc:sldMkLst>
          <pc:docMk/>
          <pc:sldMk cId="2136611097" sldId="1295"/>
        </pc:sldMkLst>
        <pc:picChg chg="add mod">
          <ac:chgData name="Ryberg, Karen R" userId="S::kryberg@usgs.gov::2df2d6ae-c689-41b5-9e82-f51adb9b9ea7" providerId="AD" clId="Web-{2776FBB9-B527-5D64-A45D-D8D44E2497E9}" dt="2021-12-16T21:57:30.274" v="55" actId="1076"/>
          <ac:picMkLst>
            <pc:docMk/>
            <pc:sldMk cId="2136611097" sldId="1295"/>
            <ac:picMk id="2" creationId="{CFB40AEB-04DB-4406-B8E9-F30853F931A2}"/>
          </ac:picMkLst>
        </pc:picChg>
        <pc:picChg chg="mod">
          <ac:chgData name="Ryberg, Karen R" userId="S::kryberg@usgs.gov::2df2d6ae-c689-41b5-9e82-f51adb9b9ea7" providerId="AD" clId="Web-{2776FBB9-B527-5D64-A45D-D8D44E2497E9}" dt="2021-12-16T21:57:26.212" v="54" actId="1076"/>
          <ac:picMkLst>
            <pc:docMk/>
            <pc:sldMk cId="2136611097" sldId="1295"/>
            <ac:picMk id="5" creationId="{340694AA-416B-4B36-AE32-9248C03F4298}"/>
          </ac:picMkLst>
        </pc:picChg>
      </pc:sldChg>
      <pc:sldChg chg="addSp">
        <pc:chgData name="Ryberg, Karen R" userId="S::kryberg@usgs.gov::2df2d6ae-c689-41b5-9e82-f51adb9b9ea7" providerId="AD" clId="Web-{2776FBB9-B527-5D64-A45D-D8D44E2497E9}" dt="2021-12-16T21:57:34.118" v="56"/>
        <pc:sldMkLst>
          <pc:docMk/>
          <pc:sldMk cId="3062174785" sldId="1296"/>
        </pc:sldMkLst>
        <pc:picChg chg="add">
          <ac:chgData name="Ryberg, Karen R" userId="S::kryberg@usgs.gov::2df2d6ae-c689-41b5-9e82-f51adb9b9ea7" providerId="AD" clId="Web-{2776FBB9-B527-5D64-A45D-D8D44E2497E9}" dt="2021-12-16T21:57:34.118" v="56"/>
          <ac:picMkLst>
            <pc:docMk/>
            <pc:sldMk cId="3062174785" sldId="1296"/>
            <ac:picMk id="2" creationId="{3D447FE2-B5A5-4894-A9F5-D6F0B7706FE1}"/>
          </ac:picMkLst>
        </pc:picChg>
      </pc:sldChg>
      <pc:sldChg chg="addSp modSp">
        <pc:chgData name="Ryberg, Karen R" userId="S::kryberg@usgs.gov::2df2d6ae-c689-41b5-9e82-f51adb9b9ea7" providerId="AD" clId="Web-{2776FBB9-B527-5D64-A45D-D8D44E2497E9}" dt="2021-12-16T21:57:41.571" v="58" actId="1076"/>
        <pc:sldMkLst>
          <pc:docMk/>
          <pc:sldMk cId="759183016" sldId="1297"/>
        </pc:sldMkLst>
        <pc:picChg chg="add mod">
          <ac:chgData name="Ryberg, Karen R" userId="S::kryberg@usgs.gov::2df2d6ae-c689-41b5-9e82-f51adb9b9ea7" providerId="AD" clId="Web-{2776FBB9-B527-5D64-A45D-D8D44E2497E9}" dt="2021-12-16T21:57:41.571" v="58" actId="1076"/>
          <ac:picMkLst>
            <pc:docMk/>
            <pc:sldMk cId="759183016" sldId="1297"/>
            <ac:picMk id="2" creationId="{0DB13AB7-59F4-42AE-9710-65F520AC4FF1}"/>
          </ac:picMkLst>
        </pc:picChg>
      </pc:sldChg>
      <pc:sldChg chg="modSp">
        <pc:chgData name="Ryberg, Karen R" userId="S::kryberg@usgs.gov::2df2d6ae-c689-41b5-9e82-f51adb9b9ea7" providerId="AD" clId="Web-{2776FBB9-B527-5D64-A45D-D8D44E2497E9}" dt="2021-12-16T21:59:40.979" v="66" actId="20577"/>
        <pc:sldMkLst>
          <pc:docMk/>
          <pc:sldMk cId="4042770679" sldId="1298"/>
        </pc:sldMkLst>
        <pc:spChg chg="mod">
          <ac:chgData name="Ryberg, Karen R" userId="S::kryberg@usgs.gov::2df2d6ae-c689-41b5-9e82-f51adb9b9ea7" providerId="AD" clId="Web-{2776FBB9-B527-5D64-A45D-D8D44E2497E9}" dt="2021-12-16T21:59:40.979" v="66" actId="20577"/>
          <ac:spMkLst>
            <pc:docMk/>
            <pc:sldMk cId="4042770679" sldId="1298"/>
            <ac:spMk id="2" creationId="{37C2DF72-4D96-4C4A-A18F-B6755E472F72}"/>
          </ac:spMkLst>
        </pc:spChg>
      </pc:sldChg>
      <pc:sldChg chg="addSp delSp modSp">
        <pc:chgData name="Ryberg, Karen R" userId="S::kryberg@usgs.gov::2df2d6ae-c689-41b5-9e82-f51adb9b9ea7" providerId="AD" clId="Web-{2776FBB9-B527-5D64-A45D-D8D44E2497E9}" dt="2021-12-16T21:58:24.150" v="65" actId="1076"/>
        <pc:sldMkLst>
          <pc:docMk/>
          <pc:sldMk cId="3081697242" sldId="1299"/>
        </pc:sldMkLst>
        <pc:picChg chg="add del mod">
          <ac:chgData name="Ryberg, Karen R" userId="S::kryberg@usgs.gov::2df2d6ae-c689-41b5-9e82-f51adb9b9ea7" providerId="AD" clId="Web-{2776FBB9-B527-5D64-A45D-D8D44E2497E9}" dt="2021-12-16T21:58:03.056" v="62"/>
          <ac:picMkLst>
            <pc:docMk/>
            <pc:sldMk cId="3081697242" sldId="1299"/>
            <ac:picMk id="2" creationId="{E738159C-B610-46BC-B3D1-B1ED424D62A3}"/>
          </ac:picMkLst>
        </pc:picChg>
        <pc:picChg chg="mod">
          <ac:chgData name="Ryberg, Karen R" userId="S::kryberg@usgs.gov::2df2d6ae-c689-41b5-9e82-f51adb9b9ea7" providerId="AD" clId="Web-{2776FBB9-B527-5D64-A45D-D8D44E2497E9}" dt="2021-12-16T21:58:20.556" v="64" actId="14100"/>
          <ac:picMkLst>
            <pc:docMk/>
            <pc:sldMk cId="3081697242" sldId="1299"/>
            <ac:picMk id="4" creationId="{B16F372E-F468-4C92-BEA2-70E1A10DAF27}"/>
          </ac:picMkLst>
        </pc:picChg>
        <pc:picChg chg="add mod">
          <ac:chgData name="Ryberg, Karen R" userId="S::kryberg@usgs.gov::2df2d6ae-c689-41b5-9e82-f51adb9b9ea7" providerId="AD" clId="Web-{2776FBB9-B527-5D64-A45D-D8D44E2497E9}" dt="2021-12-16T21:58:24.150" v="65" actId="1076"/>
          <ac:picMkLst>
            <pc:docMk/>
            <pc:sldMk cId="3081697242" sldId="1299"/>
            <ac:picMk id="5" creationId="{DFCD2A0C-FF56-4D54-AF0A-7860875C9282}"/>
          </ac:picMkLst>
        </pc:picChg>
      </pc:sldChg>
      <pc:sldChg chg="modSp">
        <pc:chgData name="Ryberg, Karen R" userId="S::kryberg@usgs.gov::2df2d6ae-c689-41b5-9e82-f51adb9b9ea7" providerId="AD" clId="Web-{2776FBB9-B527-5D64-A45D-D8D44E2497E9}" dt="2021-12-16T21:53:53.663" v="21" actId="20577"/>
        <pc:sldMkLst>
          <pc:docMk/>
          <pc:sldMk cId="339558698" sldId="1309"/>
        </pc:sldMkLst>
        <pc:spChg chg="mod">
          <ac:chgData name="Ryberg, Karen R" userId="S::kryberg@usgs.gov::2df2d6ae-c689-41b5-9e82-f51adb9b9ea7" providerId="AD" clId="Web-{2776FBB9-B527-5D64-A45D-D8D44E2497E9}" dt="2021-12-16T21:53:53.663" v="21" actId="20577"/>
          <ac:spMkLst>
            <pc:docMk/>
            <pc:sldMk cId="339558698" sldId="1309"/>
            <ac:spMk id="3" creationId="{3CABE526-7537-4443-A21D-D426E47309D2}"/>
          </ac:spMkLst>
        </pc:spChg>
      </pc:sldChg>
    </pc:docChg>
  </pc:docChgLst>
  <pc:docChgLst>
    <pc:chgData name="Ryberg, Karen R" userId="2df2d6ae-c689-41b5-9e82-f51adb9b9ea7" providerId="ADAL" clId="{7B78DF6A-50F9-4380-8162-544D3ABDE771}"/>
    <pc:docChg chg="custSel addSld delSld modSld">
      <pc:chgData name="Ryberg, Karen R" userId="2df2d6ae-c689-41b5-9e82-f51adb9b9ea7" providerId="ADAL" clId="{7B78DF6A-50F9-4380-8162-544D3ABDE771}" dt="2021-12-04T03:18:05.333" v="190" actId="1076"/>
      <pc:docMkLst>
        <pc:docMk/>
      </pc:docMkLst>
      <pc:sldChg chg="modSp add mod">
        <pc:chgData name="Ryberg, Karen R" userId="2df2d6ae-c689-41b5-9e82-f51adb9b9ea7" providerId="ADAL" clId="{7B78DF6A-50F9-4380-8162-544D3ABDE771}" dt="2021-12-04T03:04:45.721" v="188" actId="20577"/>
        <pc:sldMkLst>
          <pc:docMk/>
          <pc:sldMk cId="680914939" sldId="302"/>
        </pc:sldMkLst>
        <pc:spChg chg="mod">
          <ac:chgData name="Ryberg, Karen R" userId="2df2d6ae-c689-41b5-9e82-f51adb9b9ea7" providerId="ADAL" clId="{7B78DF6A-50F9-4380-8162-544D3ABDE771}" dt="2021-12-04T03:04:45.721" v="188" actId="20577"/>
          <ac:spMkLst>
            <pc:docMk/>
            <pc:sldMk cId="680914939" sldId="302"/>
            <ac:spMk id="5" creationId="{C304A852-9DDC-4F7D-B318-C1815B1699B3}"/>
          </ac:spMkLst>
        </pc:spChg>
      </pc:sldChg>
      <pc:sldChg chg="addSp modSp mod">
        <pc:chgData name="Ryberg, Karen R" userId="2df2d6ae-c689-41b5-9e82-f51adb9b9ea7" providerId="ADAL" clId="{7B78DF6A-50F9-4380-8162-544D3ABDE771}" dt="2021-12-04T03:18:05.333" v="190" actId="1076"/>
        <pc:sldMkLst>
          <pc:docMk/>
          <pc:sldMk cId="200005125" sldId="311"/>
        </pc:sldMkLst>
        <pc:spChg chg="add mod">
          <ac:chgData name="Ryberg, Karen R" userId="2df2d6ae-c689-41b5-9e82-f51adb9b9ea7" providerId="ADAL" clId="{7B78DF6A-50F9-4380-8162-544D3ABDE771}" dt="2021-12-04T03:18:05.333" v="190" actId="1076"/>
          <ac:spMkLst>
            <pc:docMk/>
            <pc:sldMk cId="200005125" sldId="311"/>
            <ac:spMk id="9" creationId="{14685564-6EAD-44C2-A92D-777DF22D447D}"/>
          </ac:spMkLst>
        </pc:spChg>
      </pc:sldChg>
      <pc:sldChg chg="addSp modSp">
        <pc:chgData name="Ryberg, Karen R" userId="2df2d6ae-c689-41b5-9e82-f51adb9b9ea7" providerId="ADAL" clId="{7B78DF6A-50F9-4380-8162-544D3ABDE771}" dt="2021-12-04T03:00:40.197" v="9"/>
        <pc:sldMkLst>
          <pc:docMk/>
          <pc:sldMk cId="4042770679" sldId="1298"/>
        </pc:sldMkLst>
        <pc:picChg chg="add mod">
          <ac:chgData name="Ryberg, Karen R" userId="2df2d6ae-c689-41b5-9e82-f51adb9b9ea7" providerId="ADAL" clId="{7B78DF6A-50F9-4380-8162-544D3ABDE771}" dt="2021-12-04T03:00:40.197" v="9"/>
          <ac:picMkLst>
            <pc:docMk/>
            <pc:sldMk cId="4042770679" sldId="1298"/>
            <ac:picMk id="8" creationId="{879281B3-6AB2-4D13-B5FC-9C8D2682C16F}"/>
          </ac:picMkLst>
        </pc:picChg>
      </pc:sldChg>
      <pc:sldChg chg="addSp modSp">
        <pc:chgData name="Ryberg, Karen R" userId="2df2d6ae-c689-41b5-9e82-f51adb9b9ea7" providerId="ADAL" clId="{7B78DF6A-50F9-4380-8162-544D3ABDE771}" dt="2021-12-04T03:00:44.154" v="10"/>
        <pc:sldMkLst>
          <pc:docMk/>
          <pc:sldMk cId="4112238699" sldId="1300"/>
        </pc:sldMkLst>
        <pc:picChg chg="add mod">
          <ac:chgData name="Ryberg, Karen R" userId="2df2d6ae-c689-41b5-9e82-f51adb9b9ea7" providerId="ADAL" clId="{7B78DF6A-50F9-4380-8162-544D3ABDE771}" dt="2021-12-04T03:00:44.154" v="10"/>
          <ac:picMkLst>
            <pc:docMk/>
            <pc:sldMk cId="4112238699" sldId="1300"/>
            <ac:picMk id="8" creationId="{BBC04956-C275-4EE5-A198-D3EDC3C1C7C6}"/>
          </ac:picMkLst>
        </pc:picChg>
      </pc:sldChg>
      <pc:sldChg chg="addSp modSp modNotesTx">
        <pc:chgData name="Ryberg, Karen R" userId="2df2d6ae-c689-41b5-9e82-f51adb9b9ea7" providerId="ADAL" clId="{7B78DF6A-50F9-4380-8162-544D3ABDE771}" dt="2021-12-04T03:01:41.094" v="109" actId="20577"/>
        <pc:sldMkLst>
          <pc:docMk/>
          <pc:sldMk cId="3376451756" sldId="1301"/>
        </pc:sldMkLst>
        <pc:picChg chg="add mod">
          <ac:chgData name="Ryberg, Karen R" userId="2df2d6ae-c689-41b5-9e82-f51adb9b9ea7" providerId="ADAL" clId="{7B78DF6A-50F9-4380-8162-544D3ABDE771}" dt="2021-12-04T03:00:46.797" v="11"/>
          <ac:picMkLst>
            <pc:docMk/>
            <pc:sldMk cId="3376451756" sldId="1301"/>
            <ac:picMk id="7" creationId="{41B47598-2A33-4A93-B9CB-E2EFAB31384D}"/>
          </ac:picMkLst>
        </pc:picChg>
      </pc:sldChg>
      <pc:sldChg chg="addSp modSp">
        <pc:chgData name="Ryberg, Karen R" userId="2df2d6ae-c689-41b5-9e82-f51adb9b9ea7" providerId="ADAL" clId="{7B78DF6A-50F9-4380-8162-544D3ABDE771}" dt="2021-12-04T03:01:45.811" v="110"/>
        <pc:sldMkLst>
          <pc:docMk/>
          <pc:sldMk cId="4170342476" sldId="1303"/>
        </pc:sldMkLst>
        <pc:picChg chg="add mod">
          <ac:chgData name="Ryberg, Karen R" userId="2df2d6ae-c689-41b5-9e82-f51adb9b9ea7" providerId="ADAL" clId="{7B78DF6A-50F9-4380-8162-544D3ABDE771}" dt="2021-12-04T03:01:45.811" v="110"/>
          <ac:picMkLst>
            <pc:docMk/>
            <pc:sldMk cId="4170342476" sldId="1303"/>
            <ac:picMk id="5" creationId="{9BB659B8-B7B1-42C5-A261-F34E5B024BA5}"/>
          </ac:picMkLst>
        </pc:picChg>
      </pc:sldChg>
      <pc:sldChg chg="addSp modSp">
        <pc:chgData name="Ryberg, Karen R" userId="2df2d6ae-c689-41b5-9e82-f51adb9b9ea7" providerId="ADAL" clId="{7B78DF6A-50F9-4380-8162-544D3ABDE771}" dt="2021-12-04T03:01:48.251" v="111"/>
        <pc:sldMkLst>
          <pc:docMk/>
          <pc:sldMk cId="126486918" sldId="1304"/>
        </pc:sldMkLst>
        <pc:picChg chg="add mod">
          <ac:chgData name="Ryberg, Karen R" userId="2df2d6ae-c689-41b5-9e82-f51adb9b9ea7" providerId="ADAL" clId="{7B78DF6A-50F9-4380-8162-544D3ABDE771}" dt="2021-12-04T03:01:48.251" v="111"/>
          <ac:picMkLst>
            <pc:docMk/>
            <pc:sldMk cId="126486918" sldId="1304"/>
            <ac:picMk id="9" creationId="{6927908C-7D7A-4B23-99AC-426AA8C340AB}"/>
          </ac:picMkLst>
        </pc:picChg>
      </pc:sldChg>
      <pc:sldChg chg="addSp modSp modNotesTx">
        <pc:chgData name="Ryberg, Karen R" userId="2df2d6ae-c689-41b5-9e82-f51adb9b9ea7" providerId="ADAL" clId="{7B78DF6A-50F9-4380-8162-544D3ABDE771}" dt="2021-12-04T03:03:08.560" v="174" actId="6549"/>
        <pc:sldMkLst>
          <pc:docMk/>
          <pc:sldMk cId="2645892052" sldId="1308"/>
        </pc:sldMkLst>
        <pc:picChg chg="add mod">
          <ac:chgData name="Ryberg, Karen R" userId="2df2d6ae-c689-41b5-9e82-f51adb9b9ea7" providerId="ADAL" clId="{7B78DF6A-50F9-4380-8162-544D3ABDE771}" dt="2021-12-04T03:01:53.435" v="112"/>
          <ac:picMkLst>
            <pc:docMk/>
            <pc:sldMk cId="2645892052" sldId="1308"/>
            <ac:picMk id="8" creationId="{ED550ED8-318B-42EE-A89E-4063A3711477}"/>
          </ac:picMkLst>
        </pc:picChg>
      </pc:sldChg>
      <pc:sldChg chg="addSp delSp modSp add del mod modClrScheme chgLayout modNotesTx">
        <pc:chgData name="Ryberg, Karen R" userId="2df2d6ae-c689-41b5-9e82-f51adb9b9ea7" providerId="ADAL" clId="{7B78DF6A-50F9-4380-8162-544D3ABDE771}" dt="2021-12-04T03:04:12.039" v="181"/>
        <pc:sldMkLst>
          <pc:docMk/>
          <pc:sldMk cId="1015092600" sldId="1310"/>
        </pc:sldMkLst>
        <pc:spChg chg="add mod ord">
          <ac:chgData name="Ryberg, Karen R" userId="2df2d6ae-c689-41b5-9e82-f51adb9b9ea7" providerId="ADAL" clId="{7B78DF6A-50F9-4380-8162-544D3ABDE771}" dt="2021-12-04T02:59:46.534" v="4" actId="700"/>
          <ac:spMkLst>
            <pc:docMk/>
            <pc:sldMk cId="1015092600" sldId="1310"/>
            <ac:spMk id="2" creationId="{A59011AB-E938-408B-8175-105EFD0DB571}"/>
          </ac:spMkLst>
        </pc:spChg>
        <pc:spChg chg="add mod ord">
          <ac:chgData name="Ryberg, Karen R" userId="2df2d6ae-c689-41b5-9e82-f51adb9b9ea7" providerId="ADAL" clId="{7B78DF6A-50F9-4380-8162-544D3ABDE771}" dt="2021-12-04T02:59:46.534" v="4" actId="700"/>
          <ac:spMkLst>
            <pc:docMk/>
            <pc:sldMk cId="1015092600" sldId="1310"/>
            <ac:spMk id="3" creationId="{5C8FDD93-34CD-4496-B427-8E3DFB43FD70}"/>
          </ac:spMkLst>
        </pc:spChg>
        <pc:spChg chg="mod ord">
          <ac:chgData name="Ryberg, Karen R" userId="2df2d6ae-c689-41b5-9e82-f51adb9b9ea7" providerId="ADAL" clId="{7B78DF6A-50F9-4380-8162-544D3ABDE771}" dt="2021-12-04T02:59:46.534" v="4" actId="700"/>
          <ac:spMkLst>
            <pc:docMk/>
            <pc:sldMk cId="1015092600" sldId="1310"/>
            <ac:spMk id="4" creationId="{73664776-C4F1-47C3-AAE9-4C25794AF820}"/>
          </ac:spMkLst>
        </pc:spChg>
        <pc:spChg chg="mod ord">
          <ac:chgData name="Ryberg, Karen R" userId="2df2d6ae-c689-41b5-9e82-f51adb9b9ea7" providerId="ADAL" clId="{7B78DF6A-50F9-4380-8162-544D3ABDE771}" dt="2021-12-04T02:59:46.534" v="4" actId="700"/>
          <ac:spMkLst>
            <pc:docMk/>
            <pc:sldMk cId="1015092600" sldId="1310"/>
            <ac:spMk id="5" creationId="{FBBC36CB-86AA-4C24-AD38-0488FFC7C7EF}"/>
          </ac:spMkLst>
        </pc:spChg>
        <pc:spChg chg="del">
          <ac:chgData name="Ryberg, Karen R" userId="2df2d6ae-c689-41b5-9e82-f51adb9b9ea7" providerId="ADAL" clId="{7B78DF6A-50F9-4380-8162-544D3ABDE771}" dt="2021-12-04T03:00:13.901" v="8" actId="478"/>
          <ac:spMkLst>
            <pc:docMk/>
            <pc:sldMk cId="1015092600" sldId="1310"/>
            <ac:spMk id="6" creationId="{4E7DAB24-1EEA-4955-A4A2-AD6A1EE18FE7}"/>
          </ac:spMkLst>
        </pc:spChg>
        <pc:spChg chg="mod">
          <ac:chgData name="Ryberg, Karen R" userId="2df2d6ae-c689-41b5-9e82-f51adb9b9ea7" providerId="ADAL" clId="{7B78DF6A-50F9-4380-8162-544D3ABDE771}" dt="2021-12-04T02:59:55.086" v="5" actId="14100"/>
          <ac:spMkLst>
            <pc:docMk/>
            <pc:sldMk cId="1015092600" sldId="1310"/>
            <ac:spMk id="7" creationId="{BF9F4D2F-AE33-42A8-BB2C-A777D30F9CC6}"/>
          </ac:spMkLst>
        </pc:spChg>
        <pc:picChg chg="add mod">
          <ac:chgData name="Ryberg, Karen R" userId="2df2d6ae-c689-41b5-9e82-f51adb9b9ea7" providerId="ADAL" clId="{7B78DF6A-50F9-4380-8162-544D3ABDE771}" dt="2021-12-04T03:01:55.028" v="113"/>
          <ac:picMkLst>
            <pc:docMk/>
            <pc:sldMk cId="1015092600" sldId="1310"/>
            <ac:picMk id="8" creationId="{191D1455-394B-44D1-8073-0BEA0F683E96}"/>
          </ac:picMkLst>
        </pc:picChg>
      </pc:sldChg>
    </pc:docChg>
  </pc:docChgLst>
  <pc:docChgLst>
    <pc:chgData name="Ryberg, Karen R" userId="2df2d6ae-c689-41b5-9e82-f51adb9b9ea7" providerId="ADAL" clId="{11865EF8-2E2B-44E0-89F6-F1AA193F2620}"/>
    <pc:docChg chg="undo custSel addSld delSld modSld sldOrd">
      <pc:chgData name="Ryberg, Karen R" userId="2df2d6ae-c689-41b5-9e82-f51adb9b9ea7" providerId="ADAL" clId="{11865EF8-2E2B-44E0-89F6-F1AA193F2620}" dt="2021-06-14T15:03:28.385" v="2129" actId="14100"/>
      <pc:docMkLst>
        <pc:docMk/>
      </pc:docMkLst>
      <pc:sldChg chg="del">
        <pc:chgData name="Ryberg, Karen R" userId="2df2d6ae-c689-41b5-9e82-f51adb9b9ea7" providerId="ADAL" clId="{11865EF8-2E2B-44E0-89F6-F1AA193F2620}" dt="2021-06-14T14:07:36.586" v="1437" actId="47"/>
        <pc:sldMkLst>
          <pc:docMk/>
          <pc:sldMk cId="3419823507" sldId="257"/>
        </pc:sldMkLst>
      </pc:sldChg>
      <pc:sldChg chg="ord">
        <pc:chgData name="Ryberg, Karen R" userId="2df2d6ae-c689-41b5-9e82-f51adb9b9ea7" providerId="ADAL" clId="{11865EF8-2E2B-44E0-89F6-F1AA193F2620}" dt="2021-06-14T14:25:17.691" v="1789"/>
        <pc:sldMkLst>
          <pc:docMk/>
          <pc:sldMk cId="1397970413" sldId="258"/>
        </pc:sldMkLst>
      </pc:sldChg>
      <pc:sldChg chg="add del">
        <pc:chgData name="Ryberg, Karen R" userId="2df2d6ae-c689-41b5-9e82-f51adb9b9ea7" providerId="ADAL" clId="{11865EF8-2E2B-44E0-89F6-F1AA193F2620}" dt="2021-06-14T14:25:57.543" v="1794" actId="47"/>
        <pc:sldMkLst>
          <pc:docMk/>
          <pc:sldMk cId="1109446441" sldId="266"/>
        </pc:sldMkLst>
      </pc:sldChg>
      <pc:sldChg chg="del">
        <pc:chgData name="Ryberg, Karen R" userId="2df2d6ae-c689-41b5-9e82-f51adb9b9ea7" providerId="ADAL" clId="{11865EF8-2E2B-44E0-89F6-F1AA193F2620}" dt="2021-06-14T14:07:36.586" v="1437" actId="47"/>
        <pc:sldMkLst>
          <pc:docMk/>
          <pc:sldMk cId="3471445313" sldId="283"/>
        </pc:sldMkLst>
      </pc:sldChg>
      <pc:sldChg chg="del">
        <pc:chgData name="Ryberg, Karen R" userId="2df2d6ae-c689-41b5-9e82-f51adb9b9ea7" providerId="ADAL" clId="{11865EF8-2E2B-44E0-89F6-F1AA193F2620}" dt="2021-06-14T14:07:36.586" v="1437" actId="47"/>
        <pc:sldMkLst>
          <pc:docMk/>
          <pc:sldMk cId="3722696648" sldId="284"/>
        </pc:sldMkLst>
      </pc:sldChg>
      <pc:sldChg chg="del">
        <pc:chgData name="Ryberg, Karen R" userId="2df2d6ae-c689-41b5-9e82-f51adb9b9ea7" providerId="ADAL" clId="{11865EF8-2E2B-44E0-89F6-F1AA193F2620}" dt="2021-06-14T14:08:00.126" v="1438" actId="47"/>
        <pc:sldMkLst>
          <pc:docMk/>
          <pc:sldMk cId="986945024" sldId="288"/>
        </pc:sldMkLst>
      </pc:sldChg>
      <pc:sldChg chg="del">
        <pc:chgData name="Ryberg, Karen R" userId="2df2d6ae-c689-41b5-9e82-f51adb9b9ea7" providerId="ADAL" clId="{11865EF8-2E2B-44E0-89F6-F1AA193F2620}" dt="2021-06-14T14:08:00.126" v="1438" actId="47"/>
        <pc:sldMkLst>
          <pc:docMk/>
          <pc:sldMk cId="1632908784" sldId="291"/>
        </pc:sldMkLst>
      </pc:sldChg>
      <pc:sldChg chg="modSp mod">
        <pc:chgData name="Ryberg, Karen R" userId="2df2d6ae-c689-41b5-9e82-f51adb9b9ea7" providerId="ADAL" clId="{11865EF8-2E2B-44E0-89F6-F1AA193F2620}" dt="2021-06-14T14:12:52.362" v="1474" actId="20577"/>
        <pc:sldMkLst>
          <pc:docMk/>
          <pc:sldMk cId="1525212450" sldId="294"/>
        </pc:sldMkLst>
        <pc:spChg chg="mod">
          <ac:chgData name="Ryberg, Karen R" userId="2df2d6ae-c689-41b5-9e82-f51adb9b9ea7" providerId="ADAL" clId="{11865EF8-2E2B-44E0-89F6-F1AA193F2620}" dt="2021-06-14T14:12:52.362" v="1474" actId="20577"/>
          <ac:spMkLst>
            <pc:docMk/>
            <pc:sldMk cId="1525212450" sldId="294"/>
            <ac:spMk id="3" creationId="{3CABE526-7537-4443-A21D-D426E47309D2}"/>
          </ac:spMkLst>
        </pc:spChg>
      </pc:sldChg>
      <pc:sldChg chg="modSp mod">
        <pc:chgData name="Ryberg, Karen R" userId="2df2d6ae-c689-41b5-9e82-f51adb9b9ea7" providerId="ADAL" clId="{11865EF8-2E2B-44E0-89F6-F1AA193F2620}" dt="2021-06-14T15:03:28.385" v="2129" actId="14100"/>
        <pc:sldMkLst>
          <pc:docMk/>
          <pc:sldMk cId="200005125" sldId="311"/>
        </pc:sldMkLst>
        <pc:spChg chg="mod">
          <ac:chgData name="Ryberg, Karen R" userId="2df2d6ae-c689-41b5-9e82-f51adb9b9ea7" providerId="ADAL" clId="{11865EF8-2E2B-44E0-89F6-F1AA193F2620}" dt="2021-06-14T15:03:25.426" v="2128" actId="14100"/>
          <ac:spMkLst>
            <pc:docMk/>
            <pc:sldMk cId="200005125" sldId="311"/>
            <ac:spMk id="2" creationId="{7E7BEB68-2415-6E45-9D69-922E6DD3B7C9}"/>
          </ac:spMkLst>
        </pc:spChg>
        <pc:spChg chg="mod">
          <ac:chgData name="Ryberg, Karen R" userId="2df2d6ae-c689-41b5-9e82-f51adb9b9ea7" providerId="ADAL" clId="{11865EF8-2E2B-44E0-89F6-F1AA193F2620}" dt="2021-06-14T15:03:28.385" v="2129" actId="14100"/>
          <ac:spMkLst>
            <pc:docMk/>
            <pc:sldMk cId="200005125" sldId="311"/>
            <ac:spMk id="3" creationId="{EAFE93E9-F042-2B42-B501-0363297E0014}"/>
          </ac:spMkLst>
        </pc:spChg>
      </pc:sldChg>
      <pc:sldChg chg="del">
        <pc:chgData name="Ryberg, Karen R" userId="2df2d6ae-c689-41b5-9e82-f51adb9b9ea7" providerId="ADAL" clId="{11865EF8-2E2B-44E0-89F6-F1AA193F2620}" dt="2021-06-14T14:25:57.543" v="1794" actId="47"/>
        <pc:sldMkLst>
          <pc:docMk/>
          <pc:sldMk cId="1804024418" sldId="326"/>
        </pc:sldMkLst>
      </pc:sldChg>
      <pc:sldChg chg="del">
        <pc:chgData name="Ryberg, Karen R" userId="2df2d6ae-c689-41b5-9e82-f51adb9b9ea7" providerId="ADAL" clId="{11865EF8-2E2B-44E0-89F6-F1AA193F2620}" dt="2021-06-14T14:07:36.586" v="1437" actId="47"/>
        <pc:sldMkLst>
          <pc:docMk/>
          <pc:sldMk cId="1290044725" sldId="327"/>
        </pc:sldMkLst>
      </pc:sldChg>
      <pc:sldChg chg="del">
        <pc:chgData name="Ryberg, Karen R" userId="2df2d6ae-c689-41b5-9e82-f51adb9b9ea7" providerId="ADAL" clId="{11865EF8-2E2B-44E0-89F6-F1AA193F2620}" dt="2021-06-14T14:08:00.126" v="1438" actId="47"/>
        <pc:sldMkLst>
          <pc:docMk/>
          <pc:sldMk cId="993869888" sldId="331"/>
        </pc:sldMkLst>
      </pc:sldChg>
      <pc:sldChg chg="del">
        <pc:chgData name="Ryberg, Karen R" userId="2df2d6ae-c689-41b5-9e82-f51adb9b9ea7" providerId="ADAL" clId="{11865EF8-2E2B-44E0-89F6-F1AA193F2620}" dt="2021-06-14T14:08:00.126" v="1438" actId="47"/>
        <pc:sldMkLst>
          <pc:docMk/>
          <pc:sldMk cId="811632943" sldId="400"/>
        </pc:sldMkLst>
      </pc:sldChg>
      <pc:sldChg chg="del">
        <pc:chgData name="Ryberg, Karen R" userId="2df2d6ae-c689-41b5-9e82-f51adb9b9ea7" providerId="ADAL" clId="{11865EF8-2E2B-44E0-89F6-F1AA193F2620}" dt="2021-06-14T14:25:25.397" v="1790" actId="47"/>
        <pc:sldMkLst>
          <pc:docMk/>
          <pc:sldMk cId="1092901677" sldId="528"/>
        </pc:sldMkLst>
      </pc:sldChg>
      <pc:sldChg chg="del">
        <pc:chgData name="Ryberg, Karen R" userId="2df2d6ae-c689-41b5-9e82-f51adb9b9ea7" providerId="ADAL" clId="{11865EF8-2E2B-44E0-89F6-F1AA193F2620}" dt="2021-06-14T14:08:00.126" v="1438" actId="47"/>
        <pc:sldMkLst>
          <pc:docMk/>
          <pc:sldMk cId="4126498791" sldId="646"/>
        </pc:sldMkLst>
      </pc:sldChg>
      <pc:sldChg chg="del">
        <pc:chgData name="Ryberg, Karen R" userId="2df2d6ae-c689-41b5-9e82-f51adb9b9ea7" providerId="ADAL" clId="{11865EF8-2E2B-44E0-89F6-F1AA193F2620}" dt="2021-06-14T14:08:00.126" v="1438" actId="47"/>
        <pc:sldMkLst>
          <pc:docMk/>
          <pc:sldMk cId="1724868192" sldId="658"/>
        </pc:sldMkLst>
      </pc:sldChg>
      <pc:sldChg chg="del">
        <pc:chgData name="Ryberg, Karen R" userId="2df2d6ae-c689-41b5-9e82-f51adb9b9ea7" providerId="ADAL" clId="{11865EF8-2E2B-44E0-89F6-F1AA193F2620}" dt="2021-06-14T14:08:00.126" v="1438" actId="47"/>
        <pc:sldMkLst>
          <pc:docMk/>
          <pc:sldMk cId="1013833221" sldId="667"/>
        </pc:sldMkLst>
      </pc:sldChg>
      <pc:sldChg chg="del">
        <pc:chgData name="Ryberg, Karen R" userId="2df2d6ae-c689-41b5-9e82-f51adb9b9ea7" providerId="ADAL" clId="{11865EF8-2E2B-44E0-89F6-F1AA193F2620}" dt="2021-06-14T14:08:00.126" v="1438" actId="47"/>
        <pc:sldMkLst>
          <pc:docMk/>
          <pc:sldMk cId="729919915" sldId="672"/>
        </pc:sldMkLst>
      </pc:sldChg>
      <pc:sldChg chg="del">
        <pc:chgData name="Ryberg, Karen R" userId="2df2d6ae-c689-41b5-9e82-f51adb9b9ea7" providerId="ADAL" clId="{11865EF8-2E2B-44E0-89F6-F1AA193F2620}" dt="2021-06-14T14:25:57.543" v="1794" actId="47"/>
        <pc:sldMkLst>
          <pc:docMk/>
          <pc:sldMk cId="3345772858" sldId="694"/>
        </pc:sldMkLst>
      </pc:sldChg>
      <pc:sldChg chg="del">
        <pc:chgData name="Ryberg, Karen R" userId="2df2d6ae-c689-41b5-9e82-f51adb9b9ea7" providerId="ADAL" clId="{11865EF8-2E2B-44E0-89F6-F1AA193F2620}" dt="2021-06-14T14:08:00.126" v="1438" actId="47"/>
        <pc:sldMkLst>
          <pc:docMk/>
          <pc:sldMk cId="3314184950" sldId="695"/>
        </pc:sldMkLst>
      </pc:sldChg>
      <pc:sldChg chg="del">
        <pc:chgData name="Ryberg, Karen R" userId="2df2d6ae-c689-41b5-9e82-f51adb9b9ea7" providerId="ADAL" clId="{11865EF8-2E2B-44E0-89F6-F1AA193F2620}" dt="2021-06-14T14:08:00.126" v="1438" actId="47"/>
        <pc:sldMkLst>
          <pc:docMk/>
          <pc:sldMk cId="1025024463" sldId="696"/>
        </pc:sldMkLst>
      </pc:sldChg>
      <pc:sldChg chg="del">
        <pc:chgData name="Ryberg, Karen R" userId="2df2d6ae-c689-41b5-9e82-f51adb9b9ea7" providerId="ADAL" clId="{11865EF8-2E2B-44E0-89F6-F1AA193F2620}" dt="2021-06-14T14:08:00.126" v="1438" actId="47"/>
        <pc:sldMkLst>
          <pc:docMk/>
          <pc:sldMk cId="3692059100" sldId="1100"/>
        </pc:sldMkLst>
      </pc:sldChg>
      <pc:sldChg chg="del">
        <pc:chgData name="Ryberg, Karen R" userId="2df2d6ae-c689-41b5-9e82-f51adb9b9ea7" providerId="ADAL" clId="{11865EF8-2E2B-44E0-89F6-F1AA193F2620}" dt="2021-06-14T14:07:36.586" v="1437" actId="47"/>
        <pc:sldMkLst>
          <pc:docMk/>
          <pc:sldMk cId="3527846339" sldId="1141"/>
        </pc:sldMkLst>
      </pc:sldChg>
      <pc:sldChg chg="del">
        <pc:chgData name="Ryberg, Karen R" userId="2df2d6ae-c689-41b5-9e82-f51adb9b9ea7" providerId="ADAL" clId="{11865EF8-2E2B-44E0-89F6-F1AA193F2620}" dt="2021-06-14T14:08:00.126" v="1438" actId="47"/>
        <pc:sldMkLst>
          <pc:docMk/>
          <pc:sldMk cId="2601857479" sldId="1216"/>
        </pc:sldMkLst>
      </pc:sldChg>
      <pc:sldChg chg="del">
        <pc:chgData name="Ryberg, Karen R" userId="2df2d6ae-c689-41b5-9e82-f51adb9b9ea7" providerId="ADAL" clId="{11865EF8-2E2B-44E0-89F6-F1AA193F2620}" dt="2021-06-14T14:08:00.126" v="1438" actId="47"/>
        <pc:sldMkLst>
          <pc:docMk/>
          <pc:sldMk cId="3857311071" sldId="1231"/>
        </pc:sldMkLst>
      </pc:sldChg>
      <pc:sldChg chg="del">
        <pc:chgData name="Ryberg, Karen R" userId="2df2d6ae-c689-41b5-9e82-f51adb9b9ea7" providerId="ADAL" clId="{11865EF8-2E2B-44E0-89F6-F1AA193F2620}" dt="2021-06-14T14:25:57.543" v="1794" actId="47"/>
        <pc:sldMkLst>
          <pc:docMk/>
          <pc:sldMk cId="2701265989" sldId="1279"/>
        </pc:sldMkLst>
      </pc:sldChg>
      <pc:sldChg chg="del">
        <pc:chgData name="Ryberg, Karen R" userId="2df2d6ae-c689-41b5-9e82-f51adb9b9ea7" providerId="ADAL" clId="{11865EF8-2E2B-44E0-89F6-F1AA193F2620}" dt="2021-06-14T14:25:57.543" v="1794" actId="47"/>
        <pc:sldMkLst>
          <pc:docMk/>
          <pc:sldMk cId="1993112872" sldId="1280"/>
        </pc:sldMkLst>
      </pc:sldChg>
      <pc:sldChg chg="del ord">
        <pc:chgData name="Ryberg, Karen R" userId="2df2d6ae-c689-41b5-9e82-f51adb9b9ea7" providerId="ADAL" clId="{11865EF8-2E2B-44E0-89F6-F1AA193F2620}" dt="2021-06-14T14:04:33.597" v="1397" actId="47"/>
        <pc:sldMkLst>
          <pc:docMk/>
          <pc:sldMk cId="959372883" sldId="1281"/>
        </pc:sldMkLst>
      </pc:sldChg>
      <pc:sldChg chg="del">
        <pc:chgData name="Ryberg, Karen R" userId="2df2d6ae-c689-41b5-9e82-f51adb9b9ea7" providerId="ADAL" clId="{11865EF8-2E2B-44E0-89F6-F1AA193F2620}" dt="2021-06-14T14:07:36.586" v="1437" actId="47"/>
        <pc:sldMkLst>
          <pc:docMk/>
          <pc:sldMk cId="3326244251" sldId="1282"/>
        </pc:sldMkLst>
      </pc:sldChg>
      <pc:sldChg chg="del">
        <pc:chgData name="Ryberg, Karen R" userId="2df2d6ae-c689-41b5-9e82-f51adb9b9ea7" providerId="ADAL" clId="{11865EF8-2E2B-44E0-89F6-F1AA193F2620}" dt="2021-06-14T14:07:36.586" v="1437" actId="47"/>
        <pc:sldMkLst>
          <pc:docMk/>
          <pc:sldMk cId="1703847614" sldId="1283"/>
        </pc:sldMkLst>
      </pc:sldChg>
      <pc:sldChg chg="del">
        <pc:chgData name="Ryberg, Karen R" userId="2df2d6ae-c689-41b5-9e82-f51adb9b9ea7" providerId="ADAL" clId="{11865EF8-2E2B-44E0-89F6-F1AA193F2620}" dt="2021-06-14T14:07:36.586" v="1437" actId="47"/>
        <pc:sldMkLst>
          <pc:docMk/>
          <pc:sldMk cId="3154050085" sldId="1285"/>
        </pc:sldMkLst>
      </pc:sldChg>
      <pc:sldChg chg="del">
        <pc:chgData name="Ryberg, Karen R" userId="2df2d6ae-c689-41b5-9e82-f51adb9b9ea7" providerId="ADAL" clId="{11865EF8-2E2B-44E0-89F6-F1AA193F2620}" dt="2021-06-14T14:08:00.126" v="1438" actId="47"/>
        <pc:sldMkLst>
          <pc:docMk/>
          <pc:sldMk cId="3240174107" sldId="1286"/>
        </pc:sldMkLst>
      </pc:sldChg>
      <pc:sldChg chg="del">
        <pc:chgData name="Ryberg, Karen R" userId="2df2d6ae-c689-41b5-9e82-f51adb9b9ea7" providerId="ADAL" clId="{11865EF8-2E2B-44E0-89F6-F1AA193F2620}" dt="2021-06-14T14:08:00.126" v="1438" actId="47"/>
        <pc:sldMkLst>
          <pc:docMk/>
          <pc:sldMk cId="4015064309" sldId="1287"/>
        </pc:sldMkLst>
      </pc:sldChg>
      <pc:sldChg chg="del">
        <pc:chgData name="Ryberg, Karen R" userId="2df2d6ae-c689-41b5-9e82-f51adb9b9ea7" providerId="ADAL" clId="{11865EF8-2E2B-44E0-89F6-F1AA193F2620}" dt="2021-06-14T14:08:00.126" v="1438" actId="47"/>
        <pc:sldMkLst>
          <pc:docMk/>
          <pc:sldMk cId="1844711840" sldId="1288"/>
        </pc:sldMkLst>
      </pc:sldChg>
      <pc:sldChg chg="del">
        <pc:chgData name="Ryberg, Karen R" userId="2df2d6ae-c689-41b5-9e82-f51adb9b9ea7" providerId="ADAL" clId="{11865EF8-2E2B-44E0-89F6-F1AA193F2620}" dt="2021-06-14T14:07:31.237" v="1436" actId="47"/>
        <pc:sldMkLst>
          <pc:docMk/>
          <pc:sldMk cId="1707144085" sldId="1291"/>
        </pc:sldMkLst>
      </pc:sldChg>
      <pc:sldChg chg="del">
        <pc:chgData name="Ryberg, Karen R" userId="2df2d6ae-c689-41b5-9e82-f51adb9b9ea7" providerId="ADAL" clId="{11865EF8-2E2B-44E0-89F6-F1AA193F2620}" dt="2021-06-14T14:25:26.957" v="1791" actId="47"/>
        <pc:sldMkLst>
          <pc:docMk/>
          <pc:sldMk cId="3581164811" sldId="1292"/>
        </pc:sldMkLst>
      </pc:sldChg>
      <pc:sldChg chg="modSp new mod">
        <pc:chgData name="Ryberg, Karen R" userId="2df2d6ae-c689-41b5-9e82-f51adb9b9ea7" providerId="ADAL" clId="{11865EF8-2E2B-44E0-89F6-F1AA193F2620}" dt="2021-06-14T13:48:58.434" v="224" actId="113"/>
        <pc:sldMkLst>
          <pc:docMk/>
          <pc:sldMk cId="4176811737" sldId="1293"/>
        </pc:sldMkLst>
        <pc:spChg chg="mod">
          <ac:chgData name="Ryberg, Karen R" userId="2df2d6ae-c689-41b5-9e82-f51adb9b9ea7" providerId="ADAL" clId="{11865EF8-2E2B-44E0-89F6-F1AA193F2620}" dt="2021-06-14T13:48:58.434" v="224" actId="113"/>
          <ac:spMkLst>
            <pc:docMk/>
            <pc:sldMk cId="4176811737" sldId="1293"/>
            <ac:spMk id="2" creationId="{D0C151D7-9DDD-4F08-8880-3F7B688CE41A}"/>
          </ac:spMkLst>
        </pc:spChg>
        <pc:spChg chg="mod">
          <ac:chgData name="Ryberg, Karen R" userId="2df2d6ae-c689-41b5-9e82-f51adb9b9ea7" providerId="ADAL" clId="{11865EF8-2E2B-44E0-89F6-F1AA193F2620}" dt="2021-06-14T13:48:28.068" v="220" actId="20577"/>
          <ac:spMkLst>
            <pc:docMk/>
            <pc:sldMk cId="4176811737" sldId="1293"/>
            <ac:spMk id="3" creationId="{EF027A6B-F946-4F61-A052-E6D2EC775488}"/>
          </ac:spMkLst>
        </pc:spChg>
      </pc:sldChg>
      <pc:sldChg chg="addSp delSp modSp new mod setBg">
        <pc:chgData name="Ryberg, Karen R" userId="2df2d6ae-c689-41b5-9e82-f51adb9b9ea7" providerId="ADAL" clId="{11865EF8-2E2B-44E0-89F6-F1AA193F2620}" dt="2021-06-14T14:12:06.910" v="1453" actId="27636"/>
        <pc:sldMkLst>
          <pc:docMk/>
          <pc:sldMk cId="1582662022" sldId="1294"/>
        </pc:sldMkLst>
        <pc:spChg chg="mod ord">
          <ac:chgData name="Ryberg, Karen R" userId="2df2d6ae-c689-41b5-9e82-f51adb9b9ea7" providerId="ADAL" clId="{11865EF8-2E2B-44E0-89F6-F1AA193F2620}" dt="2021-06-14T14:12:06.910" v="1453" actId="27636"/>
          <ac:spMkLst>
            <pc:docMk/>
            <pc:sldMk cId="1582662022" sldId="1294"/>
            <ac:spMk id="2" creationId="{C1B57516-DFED-49BB-A31C-A521DB440CF4}"/>
          </ac:spMkLst>
        </pc:spChg>
        <pc:spChg chg="mod">
          <ac:chgData name="Ryberg, Karen R" userId="2df2d6ae-c689-41b5-9e82-f51adb9b9ea7" providerId="ADAL" clId="{11865EF8-2E2B-44E0-89F6-F1AA193F2620}" dt="2021-06-14T14:11:55.603" v="1449" actId="26606"/>
          <ac:spMkLst>
            <pc:docMk/>
            <pc:sldMk cId="1582662022" sldId="1294"/>
            <ac:spMk id="3" creationId="{2E98ACB8-6CC0-4904-B7C4-B9520659D060}"/>
          </ac:spMkLst>
        </pc:spChg>
        <pc:spChg chg="add del">
          <ac:chgData name="Ryberg, Karen R" userId="2df2d6ae-c689-41b5-9e82-f51adb9b9ea7" providerId="ADAL" clId="{11865EF8-2E2B-44E0-89F6-F1AA193F2620}" dt="2021-06-14T14:11:55.603" v="1449" actId="26606"/>
          <ac:spMkLst>
            <pc:docMk/>
            <pc:sldMk cId="1582662022" sldId="1294"/>
            <ac:spMk id="10" creationId="{6166C6D1-23AC-49C4-BA07-238E4E9F8CEB}"/>
          </ac:spMkLst>
        </pc:spChg>
        <pc:spChg chg="add del">
          <ac:chgData name="Ryberg, Karen R" userId="2df2d6ae-c689-41b5-9e82-f51adb9b9ea7" providerId="ADAL" clId="{11865EF8-2E2B-44E0-89F6-F1AA193F2620}" dt="2021-06-14T14:11:55.603" v="1449" actId="26606"/>
          <ac:spMkLst>
            <pc:docMk/>
            <pc:sldMk cId="1582662022" sldId="1294"/>
            <ac:spMk id="12" creationId="{E186B68C-84BC-4A6E-99D1-EE87483C1349}"/>
          </ac:spMkLst>
        </pc:spChg>
        <pc:spChg chg="add del">
          <ac:chgData name="Ryberg, Karen R" userId="2df2d6ae-c689-41b5-9e82-f51adb9b9ea7" providerId="ADAL" clId="{11865EF8-2E2B-44E0-89F6-F1AA193F2620}" dt="2021-06-14T14:11:55.603" v="1449" actId="26606"/>
          <ac:spMkLst>
            <pc:docMk/>
            <pc:sldMk cId="1582662022" sldId="1294"/>
            <ac:spMk id="14" creationId="{5F218A6E-A365-45D3-80AE-344CE856136E}"/>
          </ac:spMkLst>
        </pc:spChg>
        <pc:spChg chg="add del">
          <ac:chgData name="Ryberg, Karen R" userId="2df2d6ae-c689-41b5-9e82-f51adb9b9ea7" providerId="ADAL" clId="{11865EF8-2E2B-44E0-89F6-F1AA193F2620}" dt="2021-06-14T14:11:55.603" v="1449" actId="26606"/>
          <ac:spMkLst>
            <pc:docMk/>
            <pc:sldMk cId="1582662022" sldId="1294"/>
            <ac:spMk id="16" creationId="{B775CD93-9DF2-48CB-9F57-1BCA9A46C7FA}"/>
          </ac:spMkLst>
        </pc:spChg>
        <pc:spChg chg="add del">
          <ac:chgData name="Ryberg, Karen R" userId="2df2d6ae-c689-41b5-9e82-f51adb9b9ea7" providerId="ADAL" clId="{11865EF8-2E2B-44E0-89F6-F1AA193F2620}" dt="2021-06-14T14:11:55.603" v="1449" actId="26606"/>
          <ac:spMkLst>
            <pc:docMk/>
            <pc:sldMk cId="1582662022" sldId="1294"/>
            <ac:spMk id="18" creationId="{1C091803-41C2-48E0-9228-5148460C7479}"/>
          </ac:spMkLst>
        </pc:spChg>
        <pc:spChg chg="add">
          <ac:chgData name="Ryberg, Karen R" userId="2df2d6ae-c689-41b5-9e82-f51adb9b9ea7" providerId="ADAL" clId="{11865EF8-2E2B-44E0-89F6-F1AA193F2620}" dt="2021-06-14T14:11:55.603" v="1449" actId="26606"/>
          <ac:spMkLst>
            <pc:docMk/>
            <pc:sldMk cId="1582662022" sldId="1294"/>
            <ac:spMk id="23" creationId="{59A309A7-1751-4ABE-A3C1-EEC40366AD89}"/>
          </ac:spMkLst>
        </pc:spChg>
        <pc:spChg chg="add">
          <ac:chgData name="Ryberg, Karen R" userId="2df2d6ae-c689-41b5-9e82-f51adb9b9ea7" providerId="ADAL" clId="{11865EF8-2E2B-44E0-89F6-F1AA193F2620}" dt="2021-06-14T14:11:55.603" v="1449" actId="26606"/>
          <ac:spMkLst>
            <pc:docMk/>
            <pc:sldMk cId="1582662022" sldId="1294"/>
            <ac:spMk id="25" creationId="{967D8EB6-EAE1-4F9C-B398-83321E287204}"/>
          </ac:spMkLst>
        </pc:spChg>
        <pc:picChg chg="add mod ord">
          <ac:chgData name="Ryberg, Karen R" userId="2df2d6ae-c689-41b5-9e82-f51adb9b9ea7" providerId="ADAL" clId="{11865EF8-2E2B-44E0-89F6-F1AA193F2620}" dt="2021-06-14T14:11:55.603" v="1449" actId="26606"/>
          <ac:picMkLst>
            <pc:docMk/>
            <pc:sldMk cId="1582662022" sldId="1294"/>
            <ac:picMk id="5" creationId="{2073546D-9710-45BF-B2BD-E5D89399A829}"/>
          </ac:picMkLst>
        </pc:picChg>
      </pc:sldChg>
      <pc:sldChg chg="addSp delSp modSp new mod">
        <pc:chgData name="Ryberg, Karen R" userId="2df2d6ae-c689-41b5-9e82-f51adb9b9ea7" providerId="ADAL" clId="{11865EF8-2E2B-44E0-89F6-F1AA193F2620}" dt="2021-06-14T13:54:39.725" v="722" actId="27614"/>
        <pc:sldMkLst>
          <pc:docMk/>
          <pc:sldMk cId="2136611097" sldId="1295"/>
        </pc:sldMkLst>
        <pc:spChg chg="del">
          <ac:chgData name="Ryberg, Karen R" userId="2df2d6ae-c689-41b5-9e82-f51adb9b9ea7" providerId="ADAL" clId="{11865EF8-2E2B-44E0-89F6-F1AA193F2620}" dt="2021-06-14T13:54:35.274" v="721"/>
          <ac:spMkLst>
            <pc:docMk/>
            <pc:sldMk cId="2136611097" sldId="1295"/>
            <ac:spMk id="2" creationId="{E576E92A-F9BB-44F7-9B76-BDA3E935947E}"/>
          </ac:spMkLst>
        </pc:spChg>
        <pc:spChg chg="mod">
          <ac:chgData name="Ryberg, Karen R" userId="2df2d6ae-c689-41b5-9e82-f51adb9b9ea7" providerId="ADAL" clId="{11865EF8-2E2B-44E0-89F6-F1AA193F2620}" dt="2021-06-14T13:54:21.316" v="720" actId="20577"/>
          <ac:spMkLst>
            <pc:docMk/>
            <pc:sldMk cId="2136611097" sldId="1295"/>
            <ac:spMk id="3" creationId="{6AF374AD-A0DB-4E0E-A8DC-27140F369431}"/>
          </ac:spMkLst>
        </pc:spChg>
        <pc:picChg chg="add mod">
          <ac:chgData name="Ryberg, Karen R" userId="2df2d6ae-c689-41b5-9e82-f51adb9b9ea7" providerId="ADAL" clId="{11865EF8-2E2B-44E0-89F6-F1AA193F2620}" dt="2021-06-14T13:54:39.725" v="722" actId="27614"/>
          <ac:picMkLst>
            <pc:docMk/>
            <pc:sldMk cId="2136611097" sldId="1295"/>
            <ac:picMk id="5" creationId="{340694AA-416B-4B36-AE32-9248C03F4298}"/>
          </ac:picMkLst>
        </pc:picChg>
      </pc:sldChg>
      <pc:sldChg chg="addSp delSp modSp new mod">
        <pc:chgData name="Ryberg, Karen R" userId="2df2d6ae-c689-41b5-9e82-f51adb9b9ea7" providerId="ADAL" clId="{11865EF8-2E2B-44E0-89F6-F1AA193F2620}" dt="2021-06-14T13:54:48.836" v="737" actId="20577"/>
        <pc:sldMkLst>
          <pc:docMk/>
          <pc:sldMk cId="3062174785" sldId="1296"/>
        </pc:sldMkLst>
        <pc:spChg chg="del">
          <ac:chgData name="Ryberg, Karen R" userId="2df2d6ae-c689-41b5-9e82-f51adb9b9ea7" providerId="ADAL" clId="{11865EF8-2E2B-44E0-89F6-F1AA193F2620}" dt="2021-06-14T13:54:45.117" v="724"/>
          <ac:spMkLst>
            <pc:docMk/>
            <pc:sldMk cId="3062174785" sldId="1296"/>
            <ac:spMk id="2" creationId="{0F93CABA-7001-45CB-ACCF-8132B1F51AE9}"/>
          </ac:spMkLst>
        </pc:spChg>
        <pc:spChg chg="mod">
          <ac:chgData name="Ryberg, Karen R" userId="2df2d6ae-c689-41b5-9e82-f51adb9b9ea7" providerId="ADAL" clId="{11865EF8-2E2B-44E0-89F6-F1AA193F2620}" dt="2021-06-14T13:54:48.836" v="737" actId="20577"/>
          <ac:spMkLst>
            <pc:docMk/>
            <pc:sldMk cId="3062174785" sldId="1296"/>
            <ac:spMk id="3" creationId="{9601CE74-E814-4822-9E31-04AE0FCA77EB}"/>
          </ac:spMkLst>
        </pc:spChg>
        <pc:picChg chg="add mod">
          <ac:chgData name="Ryberg, Karen R" userId="2df2d6ae-c689-41b5-9e82-f51adb9b9ea7" providerId="ADAL" clId="{11865EF8-2E2B-44E0-89F6-F1AA193F2620}" dt="2021-06-14T13:54:48.039" v="730" actId="27614"/>
          <ac:picMkLst>
            <pc:docMk/>
            <pc:sldMk cId="3062174785" sldId="1296"/>
            <ac:picMk id="5" creationId="{7D4BA704-EF0A-4F28-97A3-B8FEF5996A51}"/>
          </ac:picMkLst>
        </pc:picChg>
      </pc:sldChg>
      <pc:sldChg chg="addSp delSp modSp new mod setBg setClrOvrMap modNotesTx">
        <pc:chgData name="Ryberg, Karen R" userId="2df2d6ae-c689-41b5-9e82-f51adb9b9ea7" providerId="ADAL" clId="{11865EF8-2E2B-44E0-89F6-F1AA193F2620}" dt="2021-06-14T13:58:56.438" v="1079" actId="20577"/>
        <pc:sldMkLst>
          <pc:docMk/>
          <pc:sldMk cId="759183016" sldId="1297"/>
        </pc:sldMkLst>
        <pc:spChg chg="del">
          <ac:chgData name="Ryberg, Karen R" userId="2df2d6ae-c689-41b5-9e82-f51adb9b9ea7" providerId="ADAL" clId="{11865EF8-2E2B-44E0-89F6-F1AA193F2620}" dt="2021-06-14T13:54:57.705" v="739"/>
          <ac:spMkLst>
            <pc:docMk/>
            <pc:sldMk cId="759183016" sldId="1297"/>
            <ac:spMk id="2" creationId="{14CB835F-D446-41E9-926B-D109036080CF}"/>
          </ac:spMkLst>
        </pc:spChg>
        <pc:spChg chg="mod">
          <ac:chgData name="Ryberg, Karen R" userId="2df2d6ae-c689-41b5-9e82-f51adb9b9ea7" providerId="ADAL" clId="{11865EF8-2E2B-44E0-89F6-F1AA193F2620}" dt="2021-06-14T13:57:43.845" v="1024" actId="20577"/>
          <ac:spMkLst>
            <pc:docMk/>
            <pc:sldMk cId="759183016" sldId="1297"/>
            <ac:spMk id="3" creationId="{AEEA1F4A-9959-4CAE-AC42-25819AB8910A}"/>
          </ac:spMkLst>
        </pc:spChg>
        <pc:spChg chg="add del">
          <ac:chgData name="Ryberg, Karen R" userId="2df2d6ae-c689-41b5-9e82-f51adb9b9ea7" providerId="ADAL" clId="{11865EF8-2E2B-44E0-89F6-F1AA193F2620}" dt="2021-06-14T13:55:07" v="742" actId="26606"/>
          <ac:spMkLst>
            <pc:docMk/>
            <pc:sldMk cId="759183016" sldId="1297"/>
            <ac:spMk id="9" creationId="{1910882F-20A6-4F4B-8D85-8F6B8806DD75}"/>
          </ac:spMkLst>
        </pc:spChg>
        <pc:spChg chg="add del">
          <ac:chgData name="Ryberg, Karen R" userId="2df2d6ae-c689-41b5-9e82-f51adb9b9ea7" providerId="ADAL" clId="{11865EF8-2E2B-44E0-89F6-F1AA193F2620}" dt="2021-06-14T13:55:09.415" v="744" actId="26606"/>
          <ac:spMkLst>
            <pc:docMk/>
            <pc:sldMk cId="759183016" sldId="1297"/>
            <ac:spMk id="14" creationId="{787900AF-3ED0-4C02-A309-3984EBBD202C}"/>
          </ac:spMkLst>
        </pc:spChg>
        <pc:spChg chg="add del">
          <ac:chgData name="Ryberg, Karen R" userId="2df2d6ae-c689-41b5-9e82-f51adb9b9ea7" providerId="ADAL" clId="{11865EF8-2E2B-44E0-89F6-F1AA193F2620}" dt="2021-06-14T13:55:09.415" v="744" actId="26606"/>
          <ac:spMkLst>
            <pc:docMk/>
            <pc:sldMk cId="759183016" sldId="1297"/>
            <ac:spMk id="15" creationId="{C0BFBD50-06CE-42F1-9AB9-3D9079057D1B}"/>
          </ac:spMkLst>
        </pc:spChg>
        <pc:spChg chg="add del">
          <ac:chgData name="Ryberg, Karen R" userId="2df2d6ae-c689-41b5-9e82-f51adb9b9ea7" providerId="ADAL" clId="{11865EF8-2E2B-44E0-89F6-F1AA193F2620}" dt="2021-06-14T13:55:09.415" v="744" actId="26606"/>
          <ac:spMkLst>
            <pc:docMk/>
            <pc:sldMk cId="759183016" sldId="1297"/>
            <ac:spMk id="16" creationId="{8DEDEE5C-3126-4336-A7D4-9277AF5A04B4}"/>
          </ac:spMkLst>
        </pc:spChg>
        <pc:spChg chg="add del">
          <ac:chgData name="Ryberg, Karen R" userId="2df2d6ae-c689-41b5-9e82-f51adb9b9ea7" providerId="ADAL" clId="{11865EF8-2E2B-44E0-89F6-F1AA193F2620}" dt="2021-06-14T13:55:09.415" v="744" actId="26606"/>
          <ac:spMkLst>
            <pc:docMk/>
            <pc:sldMk cId="759183016" sldId="1297"/>
            <ac:spMk id="17" creationId="{BE825E1D-9845-4393-B019-00CDAE4F44D7}"/>
          </ac:spMkLst>
        </pc:spChg>
        <pc:spChg chg="add mod">
          <ac:chgData name="Ryberg, Karen R" userId="2df2d6ae-c689-41b5-9e82-f51adb9b9ea7" providerId="ADAL" clId="{11865EF8-2E2B-44E0-89F6-F1AA193F2620}" dt="2021-06-14T13:57:33.816" v="1007" actId="6549"/>
          <ac:spMkLst>
            <pc:docMk/>
            <pc:sldMk cId="759183016" sldId="1297"/>
            <ac:spMk id="19" creationId="{9C91E9C4-A6BA-452A-91D1-7DB0D6135591}"/>
          </ac:spMkLst>
        </pc:spChg>
        <pc:spChg chg="add">
          <ac:chgData name="Ryberg, Karen R" userId="2df2d6ae-c689-41b5-9e82-f51adb9b9ea7" providerId="ADAL" clId="{11865EF8-2E2B-44E0-89F6-F1AA193F2620}" dt="2021-06-14T13:55:09.419" v="745" actId="26606"/>
          <ac:spMkLst>
            <pc:docMk/>
            <pc:sldMk cId="759183016" sldId="1297"/>
            <ac:spMk id="20" creationId="{293F5FFF-2AE2-424B-BE21-49AFFEF68811}"/>
          </ac:spMkLst>
        </pc:spChg>
        <pc:picChg chg="add mod ord modCrop">
          <ac:chgData name="Ryberg, Karen R" userId="2df2d6ae-c689-41b5-9e82-f51adb9b9ea7" providerId="ADAL" clId="{11865EF8-2E2B-44E0-89F6-F1AA193F2620}" dt="2021-06-14T13:55:41.820" v="762" actId="732"/>
          <ac:picMkLst>
            <pc:docMk/>
            <pc:sldMk cId="759183016" sldId="1297"/>
            <ac:picMk id="5" creationId="{617C1BF9-A4CD-48B6-B36D-DF3A275952A3}"/>
          </ac:picMkLst>
        </pc:picChg>
        <pc:cxnChg chg="add del">
          <ac:chgData name="Ryberg, Karen R" userId="2df2d6ae-c689-41b5-9e82-f51adb9b9ea7" providerId="ADAL" clId="{11865EF8-2E2B-44E0-89F6-F1AA193F2620}" dt="2021-06-14T13:55:07" v="742" actId="26606"/>
          <ac:cxnSpMkLst>
            <pc:docMk/>
            <pc:sldMk cId="759183016" sldId="1297"/>
            <ac:cxnSpMk id="12" creationId="{A7F400EE-A8A5-48AF-B4D6-291B52C6F0B0}"/>
          </ac:cxnSpMkLst>
        </pc:cxnChg>
      </pc:sldChg>
      <pc:sldChg chg="addSp modSp new mod ord setBg">
        <pc:chgData name="Ryberg, Karen R" userId="2df2d6ae-c689-41b5-9e82-f51adb9b9ea7" providerId="ADAL" clId="{11865EF8-2E2B-44E0-89F6-F1AA193F2620}" dt="2021-06-14T14:06:00.468" v="1400" actId="26606"/>
        <pc:sldMkLst>
          <pc:docMk/>
          <pc:sldMk cId="4042770679" sldId="1298"/>
        </pc:sldMkLst>
        <pc:spChg chg="mod ord">
          <ac:chgData name="Ryberg, Karen R" userId="2df2d6ae-c689-41b5-9e82-f51adb9b9ea7" providerId="ADAL" clId="{11865EF8-2E2B-44E0-89F6-F1AA193F2620}" dt="2021-06-14T14:06:00.468" v="1400" actId="26606"/>
          <ac:spMkLst>
            <pc:docMk/>
            <pc:sldMk cId="4042770679" sldId="1298"/>
            <ac:spMk id="2" creationId="{37C2DF72-4D96-4C4A-A18F-B6755E472F72}"/>
          </ac:spMkLst>
        </pc:spChg>
        <pc:spChg chg="mod">
          <ac:chgData name="Ryberg, Karen R" userId="2df2d6ae-c689-41b5-9e82-f51adb9b9ea7" providerId="ADAL" clId="{11865EF8-2E2B-44E0-89F6-F1AA193F2620}" dt="2021-06-14T14:06:00.468" v="1400" actId="26606"/>
          <ac:spMkLst>
            <pc:docMk/>
            <pc:sldMk cId="4042770679" sldId="1298"/>
            <ac:spMk id="3" creationId="{65AED21B-76E0-479D-9888-0B71354AC57B}"/>
          </ac:spMkLst>
        </pc:spChg>
        <pc:spChg chg="add">
          <ac:chgData name="Ryberg, Karen R" userId="2df2d6ae-c689-41b5-9e82-f51adb9b9ea7" providerId="ADAL" clId="{11865EF8-2E2B-44E0-89F6-F1AA193F2620}" dt="2021-06-14T14:06:00.468" v="1400" actId="26606"/>
          <ac:spMkLst>
            <pc:docMk/>
            <pc:sldMk cId="4042770679" sldId="1298"/>
            <ac:spMk id="10" creationId="{AFA67CD3-AB4E-4A7A-BEB8-53C445D8C44E}"/>
          </ac:spMkLst>
        </pc:spChg>
        <pc:spChg chg="add">
          <ac:chgData name="Ryberg, Karen R" userId="2df2d6ae-c689-41b5-9e82-f51adb9b9ea7" providerId="ADAL" clId="{11865EF8-2E2B-44E0-89F6-F1AA193F2620}" dt="2021-06-14T14:06:00.468" v="1400" actId="26606"/>
          <ac:spMkLst>
            <pc:docMk/>
            <pc:sldMk cId="4042770679" sldId="1298"/>
            <ac:spMk id="14" creationId="{339C8D78-A644-462F-B674-F440635E5353}"/>
          </ac:spMkLst>
        </pc:spChg>
        <pc:picChg chg="add">
          <ac:chgData name="Ryberg, Karen R" userId="2df2d6ae-c689-41b5-9e82-f51adb9b9ea7" providerId="ADAL" clId="{11865EF8-2E2B-44E0-89F6-F1AA193F2620}" dt="2021-06-14T14:06:00.468" v="1400" actId="26606"/>
          <ac:picMkLst>
            <pc:docMk/>
            <pc:sldMk cId="4042770679" sldId="1298"/>
            <ac:picMk id="7" creationId="{3768A2EC-A69D-4720-96E8-367168753C95}"/>
          </ac:picMkLst>
        </pc:picChg>
        <pc:picChg chg="add">
          <ac:chgData name="Ryberg, Karen R" userId="2df2d6ae-c689-41b5-9e82-f51adb9b9ea7" providerId="ADAL" clId="{11865EF8-2E2B-44E0-89F6-F1AA193F2620}" dt="2021-06-14T14:06:00.468" v="1400" actId="26606"/>
          <ac:picMkLst>
            <pc:docMk/>
            <pc:sldMk cId="4042770679" sldId="1298"/>
            <ac:picMk id="12" creationId="{07CF545F-9C2E-4446-97CD-AD92990C2B68}"/>
          </ac:picMkLst>
        </pc:picChg>
      </pc:sldChg>
      <pc:sldChg chg="addSp delSp modSp add mod">
        <pc:chgData name="Ryberg, Karen R" userId="2df2d6ae-c689-41b5-9e82-f51adb9b9ea7" providerId="ADAL" clId="{11865EF8-2E2B-44E0-89F6-F1AA193F2620}" dt="2021-06-14T14:04:22.680" v="1396" actId="1076"/>
        <pc:sldMkLst>
          <pc:docMk/>
          <pc:sldMk cId="3081697242" sldId="1299"/>
        </pc:sldMkLst>
        <pc:spChg chg="mod">
          <ac:chgData name="Ryberg, Karen R" userId="2df2d6ae-c689-41b5-9e82-f51adb9b9ea7" providerId="ADAL" clId="{11865EF8-2E2B-44E0-89F6-F1AA193F2620}" dt="2021-06-14T14:03:18.264" v="1389" actId="20577"/>
          <ac:spMkLst>
            <pc:docMk/>
            <pc:sldMk cId="3081697242" sldId="1299"/>
            <ac:spMk id="3" creationId="{AEEA1F4A-9959-4CAE-AC42-25819AB8910A}"/>
          </ac:spMkLst>
        </pc:spChg>
        <pc:spChg chg="mod">
          <ac:chgData name="Ryberg, Karen R" userId="2df2d6ae-c689-41b5-9e82-f51adb9b9ea7" providerId="ADAL" clId="{11865EF8-2E2B-44E0-89F6-F1AA193F2620}" dt="2021-06-14T14:03:22.011" v="1390" actId="20577"/>
          <ac:spMkLst>
            <pc:docMk/>
            <pc:sldMk cId="3081697242" sldId="1299"/>
            <ac:spMk id="19" creationId="{9C91E9C4-A6BA-452A-91D1-7DB0D6135591}"/>
          </ac:spMkLst>
        </pc:spChg>
        <pc:picChg chg="add mod">
          <ac:chgData name="Ryberg, Karen R" userId="2df2d6ae-c689-41b5-9e82-f51adb9b9ea7" providerId="ADAL" clId="{11865EF8-2E2B-44E0-89F6-F1AA193F2620}" dt="2021-06-14T14:04:22.680" v="1396" actId="1076"/>
          <ac:picMkLst>
            <pc:docMk/>
            <pc:sldMk cId="3081697242" sldId="1299"/>
            <ac:picMk id="4" creationId="{B16F372E-F468-4C92-BEA2-70E1A10DAF27}"/>
          </ac:picMkLst>
        </pc:picChg>
        <pc:picChg chg="del">
          <ac:chgData name="Ryberg, Karen R" userId="2df2d6ae-c689-41b5-9e82-f51adb9b9ea7" providerId="ADAL" clId="{11865EF8-2E2B-44E0-89F6-F1AA193F2620}" dt="2021-06-14T14:04:05.416" v="1391" actId="478"/>
          <ac:picMkLst>
            <pc:docMk/>
            <pc:sldMk cId="3081697242" sldId="1299"/>
            <ac:picMk id="5" creationId="{617C1BF9-A4CD-48B6-B36D-DF3A275952A3}"/>
          </ac:picMkLst>
        </pc:picChg>
      </pc:sldChg>
      <pc:sldChg chg="modSp add mod ord">
        <pc:chgData name="Ryberg, Karen R" userId="2df2d6ae-c689-41b5-9e82-f51adb9b9ea7" providerId="ADAL" clId="{11865EF8-2E2B-44E0-89F6-F1AA193F2620}" dt="2021-06-14T14:07:15.844" v="1435" actId="6549"/>
        <pc:sldMkLst>
          <pc:docMk/>
          <pc:sldMk cId="4112238699" sldId="1300"/>
        </pc:sldMkLst>
        <pc:spChg chg="mod">
          <ac:chgData name="Ryberg, Karen R" userId="2df2d6ae-c689-41b5-9e82-f51adb9b9ea7" providerId="ADAL" clId="{11865EF8-2E2B-44E0-89F6-F1AA193F2620}" dt="2021-06-14T14:07:15.844" v="1435" actId="6549"/>
          <ac:spMkLst>
            <pc:docMk/>
            <pc:sldMk cId="4112238699" sldId="1300"/>
            <ac:spMk id="2" creationId="{37C2DF72-4D96-4C4A-A18F-B6755E472F72}"/>
          </ac:spMkLst>
        </pc:spChg>
        <pc:spChg chg="mod">
          <ac:chgData name="Ryberg, Karen R" userId="2df2d6ae-c689-41b5-9e82-f51adb9b9ea7" providerId="ADAL" clId="{11865EF8-2E2B-44E0-89F6-F1AA193F2620}" dt="2021-06-14T14:06:25.144" v="1426" actId="20577"/>
          <ac:spMkLst>
            <pc:docMk/>
            <pc:sldMk cId="4112238699" sldId="1300"/>
            <ac:spMk id="3" creationId="{65AED21B-76E0-479D-9888-0B71354AC57B}"/>
          </ac:spMkLst>
        </pc:spChg>
      </pc:sldChg>
      <pc:sldChg chg="addSp delSp modSp new mod setBg modNotesTx">
        <pc:chgData name="Ryberg, Karen R" userId="2df2d6ae-c689-41b5-9e82-f51adb9b9ea7" providerId="ADAL" clId="{11865EF8-2E2B-44E0-89F6-F1AA193F2620}" dt="2021-06-14T14:18:49.845" v="1764" actId="115"/>
        <pc:sldMkLst>
          <pc:docMk/>
          <pc:sldMk cId="3376451756" sldId="1301"/>
        </pc:sldMkLst>
        <pc:spChg chg="add del mod">
          <ac:chgData name="Ryberg, Karen R" userId="2df2d6ae-c689-41b5-9e82-f51adb9b9ea7" providerId="ADAL" clId="{11865EF8-2E2B-44E0-89F6-F1AA193F2620}" dt="2021-06-14T14:16:24.924" v="1741"/>
          <ac:spMkLst>
            <pc:docMk/>
            <pc:sldMk cId="3376451756" sldId="1301"/>
            <ac:spMk id="2" creationId="{33416BED-8591-4535-ADAA-7F5021A135CF}"/>
          </ac:spMkLst>
        </pc:spChg>
        <pc:spChg chg="del">
          <ac:chgData name="Ryberg, Karen R" userId="2df2d6ae-c689-41b5-9e82-f51adb9b9ea7" providerId="ADAL" clId="{11865EF8-2E2B-44E0-89F6-F1AA193F2620}" dt="2021-06-14T14:13:44.574" v="1476"/>
          <ac:spMkLst>
            <pc:docMk/>
            <pc:sldMk cId="3376451756" sldId="1301"/>
            <ac:spMk id="2" creationId="{7248FDA4-2441-4E23-93F1-FDD413587E12}"/>
          </ac:spMkLst>
        </pc:spChg>
        <pc:spChg chg="mod">
          <ac:chgData name="Ryberg, Karen R" userId="2df2d6ae-c689-41b5-9e82-f51adb9b9ea7" providerId="ADAL" clId="{11865EF8-2E2B-44E0-89F6-F1AA193F2620}" dt="2021-06-14T14:18:36.627" v="1763" actId="26606"/>
          <ac:spMkLst>
            <pc:docMk/>
            <pc:sldMk cId="3376451756" sldId="1301"/>
            <ac:spMk id="3" creationId="{0E055E53-2B66-4AC9-8765-0154576F766F}"/>
          </ac:spMkLst>
        </pc:spChg>
        <pc:spChg chg="add del mod">
          <ac:chgData name="Ryberg, Karen R" userId="2df2d6ae-c689-41b5-9e82-f51adb9b9ea7" providerId="ADAL" clId="{11865EF8-2E2B-44E0-89F6-F1AA193F2620}" dt="2021-06-14T14:17:51.037" v="1755"/>
          <ac:spMkLst>
            <pc:docMk/>
            <pc:sldMk cId="3376451756" sldId="1301"/>
            <ac:spMk id="5" creationId="{5190BAFE-2D62-4512-BA67-AF3F1332CBD4}"/>
          </ac:spMkLst>
        </pc:spChg>
        <pc:spChg chg="add del mod">
          <ac:chgData name="Ryberg, Karen R" userId="2df2d6ae-c689-41b5-9e82-f51adb9b9ea7" providerId="ADAL" clId="{11865EF8-2E2B-44E0-89F6-F1AA193F2620}" dt="2021-06-14T14:18:00.230" v="1759"/>
          <ac:spMkLst>
            <pc:docMk/>
            <pc:sldMk cId="3376451756" sldId="1301"/>
            <ac:spMk id="6" creationId="{C3F3C3B1-A784-4EE3-BA3E-FC3DCF75C982}"/>
          </ac:spMkLst>
        </pc:spChg>
        <pc:spChg chg="add del mod">
          <ac:chgData name="Ryberg, Karen R" userId="2df2d6ae-c689-41b5-9e82-f51adb9b9ea7" providerId="ADAL" clId="{11865EF8-2E2B-44E0-89F6-F1AA193F2620}" dt="2021-06-14T14:17:31.334" v="1749"/>
          <ac:spMkLst>
            <pc:docMk/>
            <pc:sldMk cId="3376451756" sldId="1301"/>
            <ac:spMk id="7" creationId="{F6295263-8857-469B-BF88-3BB4B224910A}"/>
          </ac:spMkLst>
        </pc:spChg>
        <pc:spChg chg="add mod">
          <ac:chgData name="Ryberg, Karen R" userId="2df2d6ae-c689-41b5-9e82-f51adb9b9ea7" providerId="ADAL" clId="{11865EF8-2E2B-44E0-89F6-F1AA193F2620}" dt="2021-06-14T14:18:49.845" v="1764" actId="115"/>
          <ac:spMkLst>
            <pc:docMk/>
            <pc:sldMk cId="3376451756" sldId="1301"/>
            <ac:spMk id="11" creationId="{2115ADEC-D285-447F-A379-24DD3A794EE8}"/>
          </ac:spMkLst>
        </pc:spChg>
        <pc:spChg chg="add">
          <ac:chgData name="Ryberg, Karen R" userId="2df2d6ae-c689-41b5-9e82-f51adb9b9ea7" providerId="ADAL" clId="{11865EF8-2E2B-44E0-89F6-F1AA193F2620}" dt="2021-06-14T14:18:36.627" v="1763" actId="26606"/>
          <ac:spMkLst>
            <pc:docMk/>
            <pc:sldMk cId="3376451756" sldId="1301"/>
            <ac:spMk id="71" creationId="{743AA782-23D1-4521-8CAD-47662984AA08}"/>
          </ac:spMkLst>
        </pc:spChg>
        <pc:spChg chg="add">
          <ac:chgData name="Ryberg, Karen R" userId="2df2d6ae-c689-41b5-9e82-f51adb9b9ea7" providerId="ADAL" clId="{11865EF8-2E2B-44E0-89F6-F1AA193F2620}" dt="2021-06-14T14:18:36.627" v="1763" actId="26606"/>
          <ac:spMkLst>
            <pc:docMk/>
            <pc:sldMk cId="3376451756" sldId="1301"/>
            <ac:spMk id="73" creationId="{650D18FE-0824-4A46-B22C-A86B52E5780A}"/>
          </ac:spMkLst>
        </pc:spChg>
        <pc:picChg chg="add del mod">
          <ac:chgData name="Ryberg, Karen R" userId="2df2d6ae-c689-41b5-9e82-f51adb9b9ea7" providerId="ADAL" clId="{11865EF8-2E2B-44E0-89F6-F1AA193F2620}" dt="2021-06-14T14:17:36.189" v="1751" actId="478"/>
          <ac:picMkLst>
            <pc:docMk/>
            <pc:sldMk cId="3376451756" sldId="1301"/>
            <ac:picMk id="4" creationId="{7E765241-C33A-437B-AC70-AD6A3686E13D}"/>
          </ac:picMkLst>
        </pc:picChg>
        <pc:picChg chg="add del mod">
          <ac:chgData name="Ryberg, Karen R" userId="2df2d6ae-c689-41b5-9e82-f51adb9b9ea7" providerId="ADAL" clId="{11865EF8-2E2B-44E0-89F6-F1AA193F2620}" dt="2021-06-14T14:17:22.938" v="1748"/>
          <ac:picMkLst>
            <pc:docMk/>
            <pc:sldMk cId="3376451756" sldId="1301"/>
            <ac:picMk id="9" creationId="{3703E3C9-9B1F-4F87-9050-9DEC575683BC}"/>
          </ac:picMkLst>
        </pc:picChg>
        <pc:picChg chg="add mod ord">
          <ac:chgData name="Ryberg, Karen R" userId="2df2d6ae-c689-41b5-9e82-f51adb9b9ea7" providerId="ADAL" clId="{11865EF8-2E2B-44E0-89F6-F1AA193F2620}" dt="2021-06-14T14:18:36.627" v="1763" actId="26606"/>
          <ac:picMkLst>
            <pc:docMk/>
            <pc:sldMk cId="3376451756" sldId="1301"/>
            <ac:picMk id="1026" creationId="{17E35365-0289-4CE7-A48B-84C0C44BF895}"/>
          </ac:picMkLst>
        </pc:picChg>
      </pc:sldChg>
      <pc:sldChg chg="modSp add mod ord">
        <pc:chgData name="Ryberg, Karen R" userId="2df2d6ae-c689-41b5-9e82-f51adb9b9ea7" providerId="ADAL" clId="{11865EF8-2E2B-44E0-89F6-F1AA193F2620}" dt="2021-06-14T15:02:52.963" v="2113" actId="113"/>
        <pc:sldMkLst>
          <pc:docMk/>
          <pc:sldMk cId="4285813399" sldId="1302"/>
        </pc:sldMkLst>
        <pc:spChg chg="mod">
          <ac:chgData name="Ryberg, Karen R" userId="2df2d6ae-c689-41b5-9e82-f51adb9b9ea7" providerId="ADAL" clId="{11865EF8-2E2B-44E0-89F6-F1AA193F2620}" dt="2021-06-14T15:02:52.963" v="2113" actId="113"/>
          <ac:spMkLst>
            <pc:docMk/>
            <pc:sldMk cId="4285813399" sldId="1302"/>
            <ac:spMk id="3" creationId="{3CABE526-7537-4443-A21D-D426E47309D2}"/>
          </ac:spMkLst>
        </pc:spChg>
      </pc:sldChg>
      <pc:sldChg chg="addSp delSp modSp new mod setBg">
        <pc:chgData name="Ryberg, Karen R" userId="2df2d6ae-c689-41b5-9e82-f51adb9b9ea7" providerId="ADAL" clId="{11865EF8-2E2B-44E0-89F6-F1AA193F2620}" dt="2021-06-14T14:24:06.204" v="1781"/>
        <pc:sldMkLst>
          <pc:docMk/>
          <pc:sldMk cId="4170342476" sldId="1303"/>
        </pc:sldMkLst>
        <pc:spChg chg="add del">
          <ac:chgData name="Ryberg, Karen R" userId="2df2d6ae-c689-41b5-9e82-f51adb9b9ea7" providerId="ADAL" clId="{11865EF8-2E2B-44E0-89F6-F1AA193F2620}" dt="2021-06-14T14:20:11.134" v="1772" actId="26606"/>
          <ac:spMkLst>
            <pc:docMk/>
            <pc:sldMk cId="4170342476" sldId="1303"/>
            <ac:spMk id="7" creationId="{42A4FC2C-047E-45A5-965D-8E1E3BF09BC6}"/>
          </ac:spMkLst>
        </pc:spChg>
        <pc:spChg chg="add del">
          <ac:chgData name="Ryberg, Karen R" userId="2df2d6ae-c689-41b5-9e82-f51adb9b9ea7" providerId="ADAL" clId="{11865EF8-2E2B-44E0-89F6-F1AA193F2620}" dt="2021-06-14T14:20:19.198" v="1774" actId="26606"/>
          <ac:spMkLst>
            <pc:docMk/>
            <pc:sldMk cId="4170342476" sldId="1303"/>
            <ac:spMk id="9" creationId="{B670DBD5-770C-4383-9F54-5B86E86BD5BB}"/>
          </ac:spMkLst>
        </pc:spChg>
        <pc:spChg chg="add del">
          <ac:chgData name="Ryberg, Karen R" userId="2df2d6ae-c689-41b5-9e82-f51adb9b9ea7" providerId="ADAL" clId="{11865EF8-2E2B-44E0-89F6-F1AA193F2620}" dt="2021-06-14T14:20:21.142" v="1776" actId="26606"/>
          <ac:spMkLst>
            <pc:docMk/>
            <pc:sldMk cId="4170342476" sldId="1303"/>
            <ac:spMk id="11" creationId="{DA2E7C1E-2B5A-4BBA-AE51-1CD8C19309D7}"/>
          </ac:spMkLst>
        </pc:spChg>
        <pc:spChg chg="add del">
          <ac:chgData name="Ryberg, Karen R" userId="2df2d6ae-c689-41b5-9e82-f51adb9b9ea7" providerId="ADAL" clId="{11865EF8-2E2B-44E0-89F6-F1AA193F2620}" dt="2021-06-14T14:20:21.142" v="1776" actId="26606"/>
          <ac:spMkLst>
            <pc:docMk/>
            <pc:sldMk cId="4170342476" sldId="1303"/>
            <ac:spMk id="12" creationId="{43DF76B1-5174-4FAF-9D19-FFEE98426836}"/>
          </ac:spMkLst>
        </pc:spChg>
        <pc:spChg chg="add del">
          <ac:chgData name="Ryberg, Karen R" userId="2df2d6ae-c689-41b5-9e82-f51adb9b9ea7" providerId="ADAL" clId="{11865EF8-2E2B-44E0-89F6-F1AA193F2620}" dt="2021-06-14T14:20:47.437" v="1780" actId="26606"/>
          <ac:spMkLst>
            <pc:docMk/>
            <pc:sldMk cId="4170342476" sldId="1303"/>
            <ac:spMk id="14" creationId="{2D2B266D-3625-4584-A5C3-7D3F672CFF30}"/>
          </ac:spMkLst>
        </pc:spChg>
        <pc:spChg chg="add del">
          <ac:chgData name="Ryberg, Karen R" userId="2df2d6ae-c689-41b5-9e82-f51adb9b9ea7" providerId="ADAL" clId="{11865EF8-2E2B-44E0-89F6-F1AA193F2620}" dt="2021-06-14T14:20:47.437" v="1780" actId="26606"/>
          <ac:spMkLst>
            <pc:docMk/>
            <pc:sldMk cId="4170342476" sldId="1303"/>
            <ac:spMk id="15" creationId="{C463B99A-73EE-4FBB-B7C4-F9F9BCC25C65}"/>
          </ac:spMkLst>
        </pc:spChg>
        <pc:spChg chg="add del">
          <ac:chgData name="Ryberg, Karen R" userId="2df2d6ae-c689-41b5-9e82-f51adb9b9ea7" providerId="ADAL" clId="{11865EF8-2E2B-44E0-89F6-F1AA193F2620}" dt="2021-06-14T14:20:47.437" v="1780" actId="26606"/>
          <ac:spMkLst>
            <pc:docMk/>
            <pc:sldMk cId="4170342476" sldId="1303"/>
            <ac:spMk id="16" creationId="{A5D2A5D1-BA0D-47D3-B051-DA7743C46E28}"/>
          </ac:spMkLst>
        </pc:spChg>
        <pc:spChg chg="add del">
          <ac:chgData name="Ryberg, Karen R" userId="2df2d6ae-c689-41b5-9e82-f51adb9b9ea7" providerId="ADAL" clId="{11865EF8-2E2B-44E0-89F6-F1AA193F2620}" dt="2021-06-14T14:20:47.433" v="1779" actId="26606"/>
          <ac:spMkLst>
            <pc:docMk/>
            <pc:sldMk cId="4170342476" sldId="1303"/>
            <ac:spMk id="21" creationId="{B9FF99BD-075F-4761-A995-6FC574BD25EA}"/>
          </ac:spMkLst>
        </pc:spChg>
        <pc:spChg chg="add del">
          <ac:chgData name="Ryberg, Karen R" userId="2df2d6ae-c689-41b5-9e82-f51adb9b9ea7" providerId="ADAL" clId="{11865EF8-2E2B-44E0-89F6-F1AA193F2620}" dt="2021-06-14T14:20:47.433" v="1779" actId="26606"/>
          <ac:spMkLst>
            <pc:docMk/>
            <pc:sldMk cId="4170342476" sldId="1303"/>
            <ac:spMk id="23" creationId="{A7B21A54-9BA3-4EA9-B460-5A829ADD9051}"/>
          </ac:spMkLst>
        </pc:spChg>
        <pc:spChg chg="add del">
          <ac:chgData name="Ryberg, Karen R" userId="2df2d6ae-c689-41b5-9e82-f51adb9b9ea7" providerId="ADAL" clId="{11865EF8-2E2B-44E0-89F6-F1AA193F2620}" dt="2021-06-14T14:20:47.433" v="1779" actId="26606"/>
          <ac:spMkLst>
            <pc:docMk/>
            <pc:sldMk cId="4170342476" sldId="1303"/>
            <ac:spMk id="25" creationId="{6FA8F714-B9D8-488A-8CCA-E9948FF913A9}"/>
          </ac:spMkLst>
        </pc:spChg>
        <pc:spChg chg="add">
          <ac:chgData name="Ryberg, Karen R" userId="2df2d6ae-c689-41b5-9e82-f51adb9b9ea7" providerId="ADAL" clId="{11865EF8-2E2B-44E0-89F6-F1AA193F2620}" dt="2021-06-14T14:20:47.437" v="1780" actId="26606"/>
          <ac:spMkLst>
            <pc:docMk/>
            <pc:sldMk cId="4170342476" sldId="1303"/>
            <ac:spMk id="27" creationId="{32BC26D8-82FB-445E-AA49-62A77D7C1EE0}"/>
          </ac:spMkLst>
        </pc:spChg>
        <pc:spChg chg="add">
          <ac:chgData name="Ryberg, Karen R" userId="2df2d6ae-c689-41b5-9e82-f51adb9b9ea7" providerId="ADAL" clId="{11865EF8-2E2B-44E0-89F6-F1AA193F2620}" dt="2021-06-14T14:20:47.437" v="1780" actId="26606"/>
          <ac:spMkLst>
            <pc:docMk/>
            <pc:sldMk cId="4170342476" sldId="1303"/>
            <ac:spMk id="28" creationId="{CB44330D-EA18-4254-AA95-EB49948539B8}"/>
          </ac:spMkLst>
        </pc:spChg>
        <pc:picChg chg="add mod">
          <ac:chgData name="Ryberg, Karen R" userId="2df2d6ae-c689-41b5-9e82-f51adb9b9ea7" providerId="ADAL" clId="{11865EF8-2E2B-44E0-89F6-F1AA193F2620}" dt="2021-06-14T14:20:47.437" v="1780" actId="26606"/>
          <ac:picMkLst>
            <pc:docMk/>
            <pc:sldMk cId="4170342476" sldId="1303"/>
            <ac:picMk id="2" creationId="{DD6E9C0B-581E-4AB2-AC51-CF6C15BB2B07}"/>
          </ac:picMkLst>
        </pc:picChg>
        <pc:picChg chg="del">
          <ac:chgData name="Ryberg, Karen R" userId="2df2d6ae-c689-41b5-9e82-f51adb9b9ea7" providerId="ADAL" clId="{11865EF8-2E2B-44E0-89F6-F1AA193F2620}" dt="2021-06-14T14:24:06.204" v="1781"/>
          <ac:picMkLst>
            <pc:docMk/>
            <pc:sldMk cId="4170342476" sldId="1303"/>
            <ac:picMk id="3" creationId="{865E7A87-BE65-4EFB-8FD6-E117A9FE064A}"/>
          </ac:picMkLst>
        </pc:picChg>
      </pc:sldChg>
      <pc:sldChg chg="addSp delSp modSp new mod setBg">
        <pc:chgData name="Ryberg, Karen R" userId="2df2d6ae-c689-41b5-9e82-f51adb9b9ea7" providerId="ADAL" clId="{11865EF8-2E2B-44E0-89F6-F1AA193F2620}" dt="2021-06-14T14:30:11.430" v="1848" actId="26606"/>
        <pc:sldMkLst>
          <pc:docMk/>
          <pc:sldMk cId="126486918" sldId="1304"/>
        </pc:sldMkLst>
        <pc:spChg chg="add mod">
          <ac:chgData name="Ryberg, Karen R" userId="2df2d6ae-c689-41b5-9e82-f51adb9b9ea7" providerId="ADAL" clId="{11865EF8-2E2B-44E0-89F6-F1AA193F2620}" dt="2021-06-14T14:30:11.430" v="1848" actId="26606"/>
          <ac:spMkLst>
            <pc:docMk/>
            <pc:sldMk cId="126486918" sldId="1304"/>
            <ac:spMk id="2" creationId="{56241A3A-9B20-41A6-B82C-6C4D6BCF5FEE}"/>
          </ac:spMkLst>
        </pc:spChg>
        <pc:spChg chg="add del mod">
          <ac:chgData name="Ryberg, Karen R" userId="2df2d6ae-c689-41b5-9e82-f51adb9b9ea7" providerId="ADAL" clId="{11865EF8-2E2B-44E0-89F6-F1AA193F2620}" dt="2021-06-14T14:24:46.680" v="1784"/>
          <ac:spMkLst>
            <pc:docMk/>
            <pc:sldMk cId="126486918" sldId="1304"/>
            <ac:spMk id="3" creationId="{7FB5FF2F-E76A-40AD-AF83-012563445B1E}"/>
          </ac:spMkLst>
        </pc:spChg>
        <pc:spChg chg="add del mod">
          <ac:chgData name="Ryberg, Karen R" userId="2df2d6ae-c689-41b5-9e82-f51adb9b9ea7" providerId="ADAL" clId="{11865EF8-2E2B-44E0-89F6-F1AA193F2620}" dt="2021-06-14T14:24:49.297" v="1785"/>
          <ac:spMkLst>
            <pc:docMk/>
            <pc:sldMk cId="126486918" sldId="1304"/>
            <ac:spMk id="4" creationId="{33E50DC0-5210-4722-AFD1-F8F2249A61A6}"/>
          </ac:spMkLst>
        </pc:spChg>
        <pc:spChg chg="add">
          <ac:chgData name="Ryberg, Karen R" userId="2df2d6ae-c689-41b5-9e82-f51adb9b9ea7" providerId="ADAL" clId="{11865EF8-2E2B-44E0-89F6-F1AA193F2620}" dt="2021-06-14T14:30:11.430" v="1848" actId="26606"/>
          <ac:spMkLst>
            <pc:docMk/>
            <pc:sldMk cId="126486918" sldId="1304"/>
            <ac:spMk id="13" creationId="{70BDD0CE-06A4-404B-8A13-580229C1C923}"/>
          </ac:spMkLst>
        </pc:spChg>
        <pc:spChg chg="add">
          <ac:chgData name="Ryberg, Karen R" userId="2df2d6ae-c689-41b5-9e82-f51adb9b9ea7" providerId="ADAL" clId="{11865EF8-2E2B-44E0-89F6-F1AA193F2620}" dt="2021-06-14T14:30:11.430" v="1848" actId="26606"/>
          <ac:spMkLst>
            <pc:docMk/>
            <pc:sldMk cId="126486918" sldId="1304"/>
            <ac:spMk id="15" creationId="{EE9899FA-8881-472C-AA59-D08A89CA8AEF}"/>
          </ac:spMkLst>
        </pc:spChg>
        <pc:spChg chg="add">
          <ac:chgData name="Ryberg, Karen R" userId="2df2d6ae-c689-41b5-9e82-f51adb9b9ea7" providerId="ADAL" clId="{11865EF8-2E2B-44E0-89F6-F1AA193F2620}" dt="2021-06-14T14:30:11.430" v="1848" actId="26606"/>
          <ac:spMkLst>
            <pc:docMk/>
            <pc:sldMk cId="126486918" sldId="1304"/>
            <ac:spMk id="17" creationId="{080B7D90-3DF1-4514-B26D-616BE35553C9}"/>
          </ac:spMkLst>
        </pc:spChg>
        <pc:picChg chg="add mod ord">
          <ac:chgData name="Ryberg, Karen R" userId="2df2d6ae-c689-41b5-9e82-f51adb9b9ea7" providerId="ADAL" clId="{11865EF8-2E2B-44E0-89F6-F1AA193F2620}" dt="2021-06-14T14:30:11.430" v="1848" actId="26606"/>
          <ac:picMkLst>
            <pc:docMk/>
            <pc:sldMk cId="126486918" sldId="1304"/>
            <ac:picMk id="6" creationId="{73B129DA-5BBF-4EE9-9216-F20A9F913D8E}"/>
          </ac:picMkLst>
        </pc:picChg>
        <pc:picChg chg="add mod">
          <ac:chgData name="Ryberg, Karen R" userId="2df2d6ae-c689-41b5-9e82-f51adb9b9ea7" providerId="ADAL" clId="{11865EF8-2E2B-44E0-89F6-F1AA193F2620}" dt="2021-06-14T14:30:11.430" v="1848" actId="26606"/>
          <ac:picMkLst>
            <pc:docMk/>
            <pc:sldMk cId="126486918" sldId="1304"/>
            <ac:picMk id="8" creationId="{EB0B6716-B77F-4078-8A24-6E9F1E4F5ACC}"/>
          </ac:picMkLst>
        </pc:picChg>
      </pc:sldChg>
      <pc:sldChg chg="modSp add mod ord">
        <pc:chgData name="Ryberg, Karen R" userId="2df2d6ae-c689-41b5-9e82-f51adb9b9ea7" providerId="ADAL" clId="{11865EF8-2E2B-44E0-89F6-F1AA193F2620}" dt="2021-06-14T14:54:09.884" v="1854" actId="113"/>
        <pc:sldMkLst>
          <pc:docMk/>
          <pc:sldMk cId="303141938" sldId="1305"/>
        </pc:sldMkLst>
        <pc:spChg chg="mod">
          <ac:chgData name="Ryberg, Karen R" userId="2df2d6ae-c689-41b5-9e82-f51adb9b9ea7" providerId="ADAL" clId="{11865EF8-2E2B-44E0-89F6-F1AA193F2620}" dt="2021-06-14T14:54:09.884" v="1854" actId="113"/>
          <ac:spMkLst>
            <pc:docMk/>
            <pc:sldMk cId="303141938" sldId="1305"/>
            <ac:spMk id="3" creationId="{3CABE526-7537-4443-A21D-D426E47309D2}"/>
          </ac:spMkLst>
        </pc:spChg>
      </pc:sldChg>
      <pc:sldChg chg="addSp delSp modSp new mod setBg">
        <pc:chgData name="Ryberg, Karen R" userId="2df2d6ae-c689-41b5-9e82-f51adb9b9ea7" providerId="ADAL" clId="{11865EF8-2E2B-44E0-89F6-F1AA193F2620}" dt="2021-06-14T14:55:50.578" v="1950"/>
        <pc:sldMkLst>
          <pc:docMk/>
          <pc:sldMk cId="410995347" sldId="1306"/>
        </pc:sldMkLst>
        <pc:spChg chg="del">
          <ac:chgData name="Ryberg, Karen R" userId="2df2d6ae-c689-41b5-9e82-f51adb9b9ea7" providerId="ADAL" clId="{11865EF8-2E2B-44E0-89F6-F1AA193F2620}" dt="2021-06-14T14:54:19.260" v="1856"/>
          <ac:spMkLst>
            <pc:docMk/>
            <pc:sldMk cId="410995347" sldId="1306"/>
            <ac:spMk id="2" creationId="{22B178D1-988D-4411-8A27-A1C23289BE35}"/>
          </ac:spMkLst>
        </pc:spChg>
        <pc:spChg chg="mod">
          <ac:chgData name="Ryberg, Karen R" userId="2df2d6ae-c689-41b5-9e82-f51adb9b9ea7" providerId="ADAL" clId="{11865EF8-2E2B-44E0-89F6-F1AA193F2620}" dt="2021-06-14T14:54:56.712" v="1947" actId="26606"/>
          <ac:spMkLst>
            <pc:docMk/>
            <pc:sldMk cId="410995347" sldId="1306"/>
            <ac:spMk id="3" creationId="{A621C567-83CC-4123-AA6D-97F2C3AFE89F}"/>
          </ac:spMkLst>
        </pc:spChg>
        <pc:spChg chg="add mod">
          <ac:chgData name="Ryberg, Karen R" userId="2df2d6ae-c689-41b5-9e82-f51adb9b9ea7" providerId="ADAL" clId="{11865EF8-2E2B-44E0-89F6-F1AA193F2620}" dt="2021-06-14T14:55:50.578" v="1950"/>
          <ac:spMkLst>
            <pc:docMk/>
            <pc:sldMk cId="410995347" sldId="1306"/>
            <ac:spMk id="5" creationId="{53A3108E-7363-4045-BD0F-A5D755578CD7}"/>
          </ac:spMkLst>
        </pc:spChg>
        <pc:spChg chg="add mod">
          <ac:chgData name="Ryberg, Karen R" userId="2df2d6ae-c689-41b5-9e82-f51adb9b9ea7" providerId="ADAL" clId="{11865EF8-2E2B-44E0-89F6-F1AA193F2620}" dt="2021-06-14T14:54:56.712" v="1947" actId="26606"/>
          <ac:spMkLst>
            <pc:docMk/>
            <pc:sldMk cId="410995347" sldId="1306"/>
            <ac:spMk id="8" creationId="{83E90B78-02A0-40B3-919C-918E68166C9A}"/>
          </ac:spMkLst>
        </pc:spChg>
        <pc:spChg chg="add del">
          <ac:chgData name="Ryberg, Karen R" userId="2df2d6ae-c689-41b5-9e82-f51adb9b9ea7" providerId="ADAL" clId="{11865EF8-2E2B-44E0-89F6-F1AA193F2620}" dt="2021-06-14T14:54:56.712" v="1947" actId="26606"/>
          <ac:spMkLst>
            <pc:docMk/>
            <pc:sldMk cId="410995347" sldId="1306"/>
            <ac:spMk id="11" creationId="{5F63FF5A-B9E2-4989-825C-C62CD37CBB8B}"/>
          </ac:spMkLst>
        </pc:spChg>
        <pc:spChg chg="add del">
          <ac:chgData name="Ryberg, Karen R" userId="2df2d6ae-c689-41b5-9e82-f51adb9b9ea7" providerId="ADAL" clId="{11865EF8-2E2B-44E0-89F6-F1AA193F2620}" dt="2021-06-14T14:54:56.712" v="1947" actId="26606"/>
          <ac:spMkLst>
            <pc:docMk/>
            <pc:sldMk cId="410995347" sldId="1306"/>
            <ac:spMk id="13" creationId="{577D1452-F0B7-431E-9A24-D3F7103D8510}"/>
          </ac:spMkLst>
        </pc:spChg>
        <pc:spChg chg="add del">
          <ac:chgData name="Ryberg, Karen R" userId="2df2d6ae-c689-41b5-9e82-f51adb9b9ea7" providerId="ADAL" clId="{11865EF8-2E2B-44E0-89F6-F1AA193F2620}" dt="2021-06-14T14:54:56.712" v="1947" actId="26606"/>
          <ac:spMkLst>
            <pc:docMk/>
            <pc:sldMk cId="410995347" sldId="1306"/>
            <ac:spMk id="15" creationId="{A660F4F9-5DF5-4F15-BE6A-CD8648BB1148}"/>
          </ac:spMkLst>
        </pc:spChg>
        <pc:spChg chg="add">
          <ac:chgData name="Ryberg, Karen R" userId="2df2d6ae-c689-41b5-9e82-f51adb9b9ea7" providerId="ADAL" clId="{11865EF8-2E2B-44E0-89F6-F1AA193F2620}" dt="2021-06-14T14:54:56.712" v="1947" actId="26606"/>
          <ac:spMkLst>
            <pc:docMk/>
            <pc:sldMk cId="410995347" sldId="1306"/>
            <ac:spMk id="20" creationId="{665DBBEF-238B-476B-96AB-8AAC3224ECEA}"/>
          </ac:spMkLst>
        </pc:spChg>
        <pc:spChg chg="add">
          <ac:chgData name="Ryberg, Karen R" userId="2df2d6ae-c689-41b5-9e82-f51adb9b9ea7" providerId="ADAL" clId="{11865EF8-2E2B-44E0-89F6-F1AA193F2620}" dt="2021-06-14T14:54:56.712" v="1947" actId="26606"/>
          <ac:spMkLst>
            <pc:docMk/>
            <pc:sldMk cId="410995347" sldId="1306"/>
            <ac:spMk id="22" creationId="{3FCFB1DE-0B7E-48CC-BA90-B2AB0889F9D6}"/>
          </ac:spMkLst>
        </pc:spChg>
        <pc:picChg chg="add mod ord">
          <ac:chgData name="Ryberg, Karen R" userId="2df2d6ae-c689-41b5-9e82-f51adb9b9ea7" providerId="ADAL" clId="{11865EF8-2E2B-44E0-89F6-F1AA193F2620}" dt="2021-06-14T14:54:56.712" v="1947" actId="26606"/>
          <ac:picMkLst>
            <pc:docMk/>
            <pc:sldMk cId="410995347" sldId="1306"/>
            <ac:picMk id="4" creationId="{FB948FBC-4484-4BCC-ADE4-2127DC0823FD}"/>
          </ac:picMkLst>
        </pc:picChg>
      </pc:sldChg>
      <pc:sldChg chg="modSp add mod ord">
        <pc:chgData name="Ryberg, Karen R" userId="2df2d6ae-c689-41b5-9e82-f51adb9b9ea7" providerId="ADAL" clId="{11865EF8-2E2B-44E0-89F6-F1AA193F2620}" dt="2021-06-14T14:56:24.796" v="1957" actId="113"/>
        <pc:sldMkLst>
          <pc:docMk/>
          <pc:sldMk cId="2464052996" sldId="1307"/>
        </pc:sldMkLst>
        <pc:spChg chg="mod">
          <ac:chgData name="Ryberg, Karen R" userId="2df2d6ae-c689-41b5-9e82-f51adb9b9ea7" providerId="ADAL" clId="{11865EF8-2E2B-44E0-89F6-F1AA193F2620}" dt="2021-06-14T14:56:24.796" v="1957" actId="113"/>
          <ac:spMkLst>
            <pc:docMk/>
            <pc:sldMk cId="2464052996" sldId="1307"/>
            <ac:spMk id="3" creationId="{3CABE526-7537-4443-A21D-D426E47309D2}"/>
          </ac:spMkLst>
        </pc:spChg>
      </pc:sldChg>
      <pc:sldChg chg="addSp delSp modSp new mod setBg">
        <pc:chgData name="Ryberg, Karen R" userId="2df2d6ae-c689-41b5-9e82-f51adb9b9ea7" providerId="ADAL" clId="{11865EF8-2E2B-44E0-89F6-F1AA193F2620}" dt="2021-06-14T15:00:32.873" v="2094" actId="26606"/>
        <pc:sldMkLst>
          <pc:docMk/>
          <pc:sldMk cId="2645892052" sldId="1308"/>
        </pc:sldMkLst>
        <pc:spChg chg="mod ord">
          <ac:chgData name="Ryberg, Karen R" userId="2df2d6ae-c689-41b5-9e82-f51adb9b9ea7" providerId="ADAL" clId="{11865EF8-2E2B-44E0-89F6-F1AA193F2620}" dt="2021-06-14T15:00:32.873" v="2094" actId="26606"/>
          <ac:spMkLst>
            <pc:docMk/>
            <pc:sldMk cId="2645892052" sldId="1308"/>
            <ac:spMk id="2" creationId="{9A423171-15FD-45E5-A6FD-1D2BA5514C8E}"/>
          </ac:spMkLst>
        </pc:spChg>
        <pc:spChg chg="mod">
          <ac:chgData name="Ryberg, Karen R" userId="2df2d6ae-c689-41b5-9e82-f51adb9b9ea7" providerId="ADAL" clId="{11865EF8-2E2B-44E0-89F6-F1AA193F2620}" dt="2021-06-14T15:00:32.873" v="2094" actId="26606"/>
          <ac:spMkLst>
            <pc:docMk/>
            <pc:sldMk cId="2645892052" sldId="1308"/>
            <ac:spMk id="3" creationId="{B6BD12D0-7547-4364-8003-24EB1D0C2EFE}"/>
          </ac:spMkLst>
        </pc:spChg>
        <pc:spChg chg="add">
          <ac:chgData name="Ryberg, Karen R" userId="2df2d6ae-c689-41b5-9e82-f51adb9b9ea7" providerId="ADAL" clId="{11865EF8-2E2B-44E0-89F6-F1AA193F2620}" dt="2021-06-14T15:00:32.873" v="2094" actId="26606"/>
          <ac:spMkLst>
            <pc:docMk/>
            <pc:sldMk cId="2645892052" sldId="1308"/>
            <ac:spMk id="12" creationId="{665DBBEF-238B-476B-96AB-8AAC3224ECEA}"/>
          </ac:spMkLst>
        </pc:spChg>
        <pc:spChg chg="add">
          <ac:chgData name="Ryberg, Karen R" userId="2df2d6ae-c689-41b5-9e82-f51adb9b9ea7" providerId="ADAL" clId="{11865EF8-2E2B-44E0-89F6-F1AA193F2620}" dt="2021-06-14T15:00:32.873" v="2094" actId="26606"/>
          <ac:spMkLst>
            <pc:docMk/>
            <pc:sldMk cId="2645892052" sldId="1308"/>
            <ac:spMk id="14" creationId="{3FCFB1DE-0B7E-48CC-BA90-B2AB0889F9D6}"/>
          </ac:spMkLst>
        </pc:spChg>
        <pc:picChg chg="add del mod">
          <ac:chgData name="Ryberg, Karen R" userId="2df2d6ae-c689-41b5-9e82-f51adb9b9ea7" providerId="ADAL" clId="{11865EF8-2E2B-44E0-89F6-F1AA193F2620}" dt="2021-06-14T15:00:07.184" v="2090"/>
          <ac:picMkLst>
            <pc:docMk/>
            <pc:sldMk cId="2645892052" sldId="1308"/>
            <ac:picMk id="5" creationId="{A6B2B364-B1F5-42C9-8FE4-BBBFCE0BA795}"/>
          </ac:picMkLst>
        </pc:picChg>
        <pc:picChg chg="add mod">
          <ac:chgData name="Ryberg, Karen R" userId="2df2d6ae-c689-41b5-9e82-f51adb9b9ea7" providerId="ADAL" clId="{11865EF8-2E2B-44E0-89F6-F1AA193F2620}" dt="2021-06-14T15:00:32.873" v="2094" actId="26606"/>
          <ac:picMkLst>
            <pc:docMk/>
            <pc:sldMk cId="2645892052" sldId="1308"/>
            <ac:picMk id="7" creationId="{11E6AEDF-9E7D-4EC6-A770-6128863DB0CE}"/>
          </ac:picMkLst>
        </pc:picChg>
      </pc:sldChg>
      <pc:sldChg chg="modSp add mod ord">
        <pc:chgData name="Ryberg, Karen R" userId="2df2d6ae-c689-41b5-9e82-f51adb9b9ea7" providerId="ADAL" clId="{11865EF8-2E2B-44E0-89F6-F1AA193F2620}" dt="2021-06-14T15:01:49.868" v="2112" actId="113"/>
        <pc:sldMkLst>
          <pc:docMk/>
          <pc:sldMk cId="339558698" sldId="1309"/>
        </pc:sldMkLst>
        <pc:spChg chg="mod">
          <ac:chgData name="Ryberg, Karen R" userId="2df2d6ae-c689-41b5-9e82-f51adb9b9ea7" providerId="ADAL" clId="{11865EF8-2E2B-44E0-89F6-F1AA193F2620}" dt="2021-06-14T15:01:49.868" v="2112" actId="113"/>
          <ac:spMkLst>
            <pc:docMk/>
            <pc:sldMk cId="339558698" sldId="1309"/>
            <ac:spMk id="3" creationId="{3CABE526-7537-4443-A21D-D426E47309D2}"/>
          </ac:spMkLst>
        </pc:spChg>
      </pc:sldChg>
      <pc:sldMasterChg chg="delSldLayout">
        <pc:chgData name="Ryberg, Karen R" userId="2df2d6ae-c689-41b5-9e82-f51adb9b9ea7" providerId="ADAL" clId="{11865EF8-2E2B-44E0-89F6-F1AA193F2620}" dt="2021-06-14T14:08:00.126" v="1438" actId="47"/>
        <pc:sldMasterMkLst>
          <pc:docMk/>
          <pc:sldMasterMk cId="946163275" sldId="2147483648"/>
        </pc:sldMasterMkLst>
        <pc:sldLayoutChg chg="del">
          <pc:chgData name="Ryberg, Karen R" userId="2df2d6ae-c689-41b5-9e82-f51adb9b9ea7" providerId="ADAL" clId="{11865EF8-2E2B-44E0-89F6-F1AA193F2620}" dt="2021-06-14T14:07:36.586" v="1437" actId="47"/>
          <pc:sldLayoutMkLst>
            <pc:docMk/>
            <pc:sldMasterMk cId="946163275" sldId="2147483648"/>
            <pc:sldLayoutMk cId="922257751" sldId="2147483682"/>
          </pc:sldLayoutMkLst>
        </pc:sldLayoutChg>
        <pc:sldLayoutChg chg="del">
          <pc:chgData name="Ryberg, Karen R" userId="2df2d6ae-c689-41b5-9e82-f51adb9b9ea7" providerId="ADAL" clId="{11865EF8-2E2B-44E0-89F6-F1AA193F2620}" dt="2021-06-14T14:07:36.586" v="1437" actId="47"/>
          <pc:sldLayoutMkLst>
            <pc:docMk/>
            <pc:sldMasterMk cId="946163275" sldId="2147483648"/>
            <pc:sldLayoutMk cId="2821915802" sldId="2147483683"/>
          </pc:sldLayoutMkLst>
        </pc:sldLayoutChg>
        <pc:sldLayoutChg chg="del">
          <pc:chgData name="Ryberg, Karen R" userId="2df2d6ae-c689-41b5-9e82-f51adb9b9ea7" providerId="ADAL" clId="{11865EF8-2E2B-44E0-89F6-F1AA193F2620}" dt="2021-06-14T14:08:00.126" v="1438" actId="47"/>
          <pc:sldLayoutMkLst>
            <pc:docMk/>
            <pc:sldMasterMk cId="946163275" sldId="2147483648"/>
            <pc:sldLayoutMk cId="3121439784" sldId="2147483691"/>
          </pc:sldLayoutMkLst>
        </pc:sldLayoutChg>
      </pc:sldMasterChg>
    </pc:docChg>
  </pc:docChgLst>
  <pc:docChgLst>
    <pc:chgData name="Ryberg, Karen R" userId="S::kryberg@usgs.gov::2df2d6ae-c689-41b5-9e82-f51adb9b9ea7" providerId="AD" clId="Web-{A7749801-5C02-41B2-8E1A-30C956233C62}"/>
    <pc:docChg chg="modSld sldOrd">
      <pc:chgData name="Ryberg, Karen R" userId="S::kryberg@usgs.gov::2df2d6ae-c689-41b5-9e82-f51adb9b9ea7" providerId="AD" clId="Web-{A7749801-5C02-41B2-8E1A-30C956233C62}" dt="2021-12-04T02:58:03.676" v="144"/>
      <pc:docMkLst>
        <pc:docMk/>
      </pc:docMkLst>
      <pc:sldChg chg="modNotes">
        <pc:chgData name="Ryberg, Karen R" userId="S::kryberg@usgs.gov::2df2d6ae-c689-41b5-9e82-f51adb9b9ea7" providerId="AD" clId="Web-{A7749801-5C02-41B2-8E1A-30C956233C62}" dt="2021-12-04T02:56:18.278" v="81"/>
        <pc:sldMkLst>
          <pc:docMk/>
          <pc:sldMk cId="1397970413" sldId="258"/>
        </pc:sldMkLst>
      </pc:sldChg>
      <pc:sldChg chg="modNotes">
        <pc:chgData name="Ryberg, Karen R" userId="S::kryberg@usgs.gov::2df2d6ae-c689-41b5-9e82-f51adb9b9ea7" providerId="AD" clId="Web-{A7749801-5C02-41B2-8E1A-30C956233C62}" dt="2021-12-04T02:54:56.856" v="19"/>
        <pc:sldMkLst>
          <pc:docMk/>
          <pc:sldMk cId="1525212450" sldId="294"/>
        </pc:sldMkLst>
      </pc:sldChg>
      <pc:sldChg chg="modNotes">
        <pc:chgData name="Ryberg, Karen R" userId="S::kryberg@usgs.gov::2df2d6ae-c689-41b5-9e82-f51adb9b9ea7" providerId="AD" clId="Web-{A7749801-5C02-41B2-8E1A-30C956233C62}" dt="2021-12-04T02:50:17.362" v="1"/>
        <pc:sldMkLst>
          <pc:docMk/>
          <pc:sldMk cId="200005125" sldId="311"/>
        </pc:sldMkLst>
      </pc:sldChg>
      <pc:sldChg chg="modNotes">
        <pc:chgData name="Ryberg, Karen R" userId="S::kryberg@usgs.gov::2df2d6ae-c689-41b5-9e82-f51adb9b9ea7" providerId="AD" clId="Web-{A7749801-5C02-41B2-8E1A-30C956233C62}" dt="2021-12-04T02:54:22.543" v="5"/>
        <pc:sldMkLst>
          <pc:docMk/>
          <pc:sldMk cId="2136611097" sldId="1295"/>
        </pc:sldMkLst>
      </pc:sldChg>
      <pc:sldChg chg="modNotes">
        <pc:chgData name="Ryberg, Karen R" userId="S::kryberg@usgs.gov::2df2d6ae-c689-41b5-9e82-f51adb9b9ea7" providerId="AD" clId="Web-{A7749801-5C02-41B2-8E1A-30C956233C62}" dt="2021-12-04T02:54:25.371" v="7"/>
        <pc:sldMkLst>
          <pc:docMk/>
          <pc:sldMk cId="3062174785" sldId="1296"/>
        </pc:sldMkLst>
      </pc:sldChg>
      <pc:sldChg chg="modNotes">
        <pc:chgData name="Ryberg, Karen R" userId="S::kryberg@usgs.gov::2df2d6ae-c689-41b5-9e82-f51adb9b9ea7" providerId="AD" clId="Web-{A7749801-5C02-41B2-8E1A-30C956233C62}" dt="2021-12-04T02:54:31.090" v="10"/>
        <pc:sldMkLst>
          <pc:docMk/>
          <pc:sldMk cId="759183016" sldId="1297"/>
        </pc:sldMkLst>
      </pc:sldChg>
      <pc:sldChg chg="modNotes">
        <pc:chgData name="Ryberg, Karen R" userId="S::kryberg@usgs.gov::2df2d6ae-c689-41b5-9e82-f51adb9b9ea7" providerId="AD" clId="Web-{A7749801-5C02-41B2-8E1A-30C956233C62}" dt="2021-12-04T02:54:35.355" v="12"/>
        <pc:sldMkLst>
          <pc:docMk/>
          <pc:sldMk cId="4042770679" sldId="1298"/>
        </pc:sldMkLst>
      </pc:sldChg>
      <pc:sldChg chg="modNotes">
        <pc:chgData name="Ryberg, Karen R" userId="S::kryberg@usgs.gov::2df2d6ae-c689-41b5-9e82-f51adb9b9ea7" providerId="AD" clId="Web-{A7749801-5C02-41B2-8E1A-30C956233C62}" dt="2021-12-04T02:54:39.402" v="15"/>
        <pc:sldMkLst>
          <pc:docMk/>
          <pc:sldMk cId="3081697242" sldId="1299"/>
        </pc:sldMkLst>
      </pc:sldChg>
      <pc:sldChg chg="modNotes">
        <pc:chgData name="Ryberg, Karen R" userId="S::kryberg@usgs.gov::2df2d6ae-c689-41b5-9e82-f51adb9b9ea7" providerId="AD" clId="Web-{A7749801-5C02-41B2-8E1A-30C956233C62}" dt="2021-12-04T02:54:44.152" v="17"/>
        <pc:sldMkLst>
          <pc:docMk/>
          <pc:sldMk cId="4112238699" sldId="1300"/>
        </pc:sldMkLst>
      </pc:sldChg>
      <pc:sldChg chg="modNotes">
        <pc:chgData name="Ryberg, Karen R" userId="S::kryberg@usgs.gov::2df2d6ae-c689-41b5-9e82-f51adb9b9ea7" providerId="AD" clId="Web-{A7749801-5C02-41B2-8E1A-30C956233C62}" dt="2021-12-04T02:55:07.481" v="21"/>
        <pc:sldMkLst>
          <pc:docMk/>
          <pc:sldMk cId="4285813399" sldId="1302"/>
        </pc:sldMkLst>
      </pc:sldChg>
      <pc:sldChg chg="modNotes">
        <pc:chgData name="Ryberg, Karen R" userId="S::kryberg@usgs.gov::2df2d6ae-c689-41b5-9e82-f51adb9b9ea7" providerId="AD" clId="Web-{A7749801-5C02-41B2-8E1A-30C956233C62}" dt="2021-12-04T02:55:37.934" v="53"/>
        <pc:sldMkLst>
          <pc:docMk/>
          <pc:sldMk cId="4170342476" sldId="1303"/>
        </pc:sldMkLst>
      </pc:sldChg>
      <pc:sldChg chg="modNotes">
        <pc:chgData name="Ryberg, Karen R" userId="S::kryberg@usgs.gov::2df2d6ae-c689-41b5-9e82-f51adb9b9ea7" providerId="AD" clId="Web-{A7749801-5C02-41B2-8E1A-30C956233C62}" dt="2021-12-04T02:55:58.075" v="55"/>
        <pc:sldMkLst>
          <pc:docMk/>
          <pc:sldMk cId="126486918" sldId="1304"/>
        </pc:sldMkLst>
      </pc:sldChg>
      <pc:sldChg chg="modNotes">
        <pc:chgData name="Ryberg, Karen R" userId="S::kryberg@usgs.gov::2df2d6ae-c689-41b5-9e82-f51adb9b9ea7" providerId="AD" clId="Web-{A7749801-5C02-41B2-8E1A-30C956233C62}" dt="2021-12-04T02:56:27.606" v="83"/>
        <pc:sldMkLst>
          <pc:docMk/>
          <pc:sldMk cId="303141938" sldId="1305"/>
        </pc:sldMkLst>
      </pc:sldChg>
      <pc:sldChg chg="modNotes">
        <pc:chgData name="Ryberg, Karen R" userId="S::kryberg@usgs.gov::2df2d6ae-c689-41b5-9e82-f51adb9b9ea7" providerId="AD" clId="Web-{A7749801-5C02-41B2-8E1A-30C956233C62}" dt="2021-12-04T02:56:40.716" v="95"/>
        <pc:sldMkLst>
          <pc:docMk/>
          <pc:sldMk cId="410995347" sldId="1306"/>
        </pc:sldMkLst>
      </pc:sldChg>
      <pc:sldChg chg="ord modNotes">
        <pc:chgData name="Ryberg, Karen R" userId="S::kryberg@usgs.gov::2df2d6ae-c689-41b5-9e82-f51adb9b9ea7" providerId="AD" clId="Web-{A7749801-5C02-41B2-8E1A-30C956233C62}" dt="2021-12-04T02:58:03.676" v="144"/>
        <pc:sldMkLst>
          <pc:docMk/>
          <pc:sldMk cId="2464052996" sldId="1307"/>
        </pc:sldMkLst>
      </pc:sldChg>
      <pc:sldChg chg="ord modNotes">
        <pc:chgData name="Ryberg, Karen R" userId="S::kryberg@usgs.gov::2df2d6ae-c689-41b5-9e82-f51adb9b9ea7" providerId="AD" clId="Web-{A7749801-5C02-41B2-8E1A-30C956233C62}" dt="2021-12-04T02:57:57.254" v="142"/>
        <pc:sldMkLst>
          <pc:docMk/>
          <pc:sldMk cId="2645892052" sldId="1308"/>
        </pc:sldMkLst>
      </pc:sldChg>
      <pc:sldChg chg="modNotes">
        <pc:chgData name="Ryberg, Karen R" userId="S::kryberg@usgs.gov::2df2d6ae-c689-41b5-9e82-f51adb9b9ea7" providerId="AD" clId="Web-{A7749801-5C02-41B2-8E1A-30C956233C62}" dt="2021-12-04T02:50:21.706" v="3"/>
        <pc:sldMkLst>
          <pc:docMk/>
          <pc:sldMk cId="339558698" sldId="1309"/>
        </pc:sldMkLst>
      </pc:sldChg>
    </pc:docChg>
  </pc:docChgLst>
  <pc:docChgLst>
    <pc:chgData name="Ryberg, Karen R" userId="2df2d6ae-c689-41b5-9e82-f51adb9b9ea7" providerId="ADAL" clId="{01BA7CDA-D512-4D74-89ED-7D52A1C62C16}"/>
    <pc:docChg chg="custSel modSld">
      <pc:chgData name="Ryberg, Karen R" userId="2df2d6ae-c689-41b5-9e82-f51adb9b9ea7" providerId="ADAL" clId="{01BA7CDA-D512-4D74-89ED-7D52A1C62C16}" dt="2021-12-17T21:14:13.893" v="137" actId="27636"/>
      <pc:docMkLst>
        <pc:docMk/>
      </pc:docMkLst>
      <pc:sldChg chg="modSp mod">
        <pc:chgData name="Ryberg, Karen R" userId="2df2d6ae-c689-41b5-9e82-f51adb9b9ea7" providerId="ADAL" clId="{01BA7CDA-D512-4D74-89ED-7D52A1C62C16}" dt="2021-12-17T21:09:12.288" v="117" actId="27636"/>
        <pc:sldMkLst>
          <pc:docMk/>
          <pc:sldMk cId="1525212450" sldId="294"/>
        </pc:sldMkLst>
        <pc:spChg chg="mod">
          <ac:chgData name="Ryberg, Karen R" userId="2df2d6ae-c689-41b5-9e82-f51adb9b9ea7" providerId="ADAL" clId="{01BA7CDA-D512-4D74-89ED-7D52A1C62C16}" dt="2021-12-17T21:09:12.288" v="117" actId="27636"/>
          <ac:spMkLst>
            <pc:docMk/>
            <pc:sldMk cId="1525212450" sldId="294"/>
            <ac:spMk id="3" creationId="{3CABE526-7537-4443-A21D-D426E47309D2}"/>
          </ac:spMkLst>
        </pc:spChg>
      </pc:sldChg>
      <pc:sldChg chg="modSp mod">
        <pc:chgData name="Ryberg, Karen R" userId="2df2d6ae-c689-41b5-9e82-f51adb9b9ea7" providerId="ADAL" clId="{01BA7CDA-D512-4D74-89ED-7D52A1C62C16}" dt="2021-12-17T20:41:20.489" v="57" actId="20577"/>
        <pc:sldMkLst>
          <pc:docMk/>
          <pc:sldMk cId="3376451756" sldId="1301"/>
        </pc:sldMkLst>
        <pc:spChg chg="mod">
          <ac:chgData name="Ryberg, Karen R" userId="2df2d6ae-c689-41b5-9e82-f51adb9b9ea7" providerId="ADAL" clId="{01BA7CDA-D512-4D74-89ED-7D52A1C62C16}" dt="2021-12-17T20:41:20.489" v="57" actId="20577"/>
          <ac:spMkLst>
            <pc:docMk/>
            <pc:sldMk cId="3376451756" sldId="1301"/>
            <ac:spMk id="11" creationId="{2115ADEC-D285-447F-A379-24DD3A794EE8}"/>
          </ac:spMkLst>
        </pc:spChg>
      </pc:sldChg>
      <pc:sldChg chg="modSp mod">
        <pc:chgData name="Ryberg, Karen R" userId="2df2d6ae-c689-41b5-9e82-f51adb9b9ea7" providerId="ADAL" clId="{01BA7CDA-D512-4D74-89ED-7D52A1C62C16}" dt="2021-12-17T21:12:03.434" v="133" actId="20577"/>
        <pc:sldMkLst>
          <pc:docMk/>
          <pc:sldMk cId="4285813399" sldId="1302"/>
        </pc:sldMkLst>
        <pc:spChg chg="mod">
          <ac:chgData name="Ryberg, Karen R" userId="2df2d6ae-c689-41b5-9e82-f51adb9b9ea7" providerId="ADAL" clId="{01BA7CDA-D512-4D74-89ED-7D52A1C62C16}" dt="2021-12-17T21:12:03.434" v="133" actId="20577"/>
          <ac:spMkLst>
            <pc:docMk/>
            <pc:sldMk cId="4285813399" sldId="1302"/>
            <ac:spMk id="3" creationId="{3CABE526-7537-4443-A21D-D426E47309D2}"/>
          </ac:spMkLst>
        </pc:spChg>
      </pc:sldChg>
      <pc:sldChg chg="modSp mod">
        <pc:chgData name="Ryberg, Karen R" userId="2df2d6ae-c689-41b5-9e82-f51adb9b9ea7" providerId="ADAL" clId="{01BA7CDA-D512-4D74-89ED-7D52A1C62C16}" dt="2021-12-17T21:12:31.473" v="135" actId="27636"/>
        <pc:sldMkLst>
          <pc:docMk/>
          <pc:sldMk cId="303141938" sldId="1305"/>
        </pc:sldMkLst>
        <pc:spChg chg="mod">
          <ac:chgData name="Ryberg, Karen R" userId="2df2d6ae-c689-41b5-9e82-f51adb9b9ea7" providerId="ADAL" clId="{01BA7CDA-D512-4D74-89ED-7D52A1C62C16}" dt="2021-12-17T21:12:31.473" v="135" actId="27636"/>
          <ac:spMkLst>
            <pc:docMk/>
            <pc:sldMk cId="303141938" sldId="1305"/>
            <ac:spMk id="3" creationId="{3CABE526-7537-4443-A21D-D426E47309D2}"/>
          </ac:spMkLst>
        </pc:spChg>
      </pc:sldChg>
      <pc:sldChg chg="modSp mod">
        <pc:chgData name="Ryberg, Karen R" userId="2df2d6ae-c689-41b5-9e82-f51adb9b9ea7" providerId="ADAL" clId="{01BA7CDA-D512-4D74-89ED-7D52A1C62C16}" dt="2021-12-17T21:14:13.893" v="137" actId="27636"/>
        <pc:sldMkLst>
          <pc:docMk/>
          <pc:sldMk cId="2464052996" sldId="1307"/>
        </pc:sldMkLst>
        <pc:spChg chg="mod">
          <ac:chgData name="Ryberg, Karen R" userId="2df2d6ae-c689-41b5-9e82-f51adb9b9ea7" providerId="ADAL" clId="{01BA7CDA-D512-4D74-89ED-7D52A1C62C16}" dt="2021-12-17T21:14:13.893" v="137" actId="27636"/>
          <ac:spMkLst>
            <pc:docMk/>
            <pc:sldMk cId="2464052996" sldId="1307"/>
            <ac:spMk id="3" creationId="{3CABE526-7537-4443-A21D-D426E47309D2}"/>
          </ac:spMkLst>
        </pc:spChg>
      </pc:sldChg>
      <pc:sldChg chg="modSp mod">
        <pc:chgData name="Ryberg, Karen R" userId="2df2d6ae-c689-41b5-9e82-f51adb9b9ea7" providerId="ADAL" clId="{01BA7CDA-D512-4D74-89ED-7D52A1C62C16}" dt="2021-12-17T20:41:33.242" v="59" actId="27636"/>
        <pc:sldMkLst>
          <pc:docMk/>
          <pc:sldMk cId="2645892052" sldId="1308"/>
        </pc:sldMkLst>
        <pc:spChg chg="mod">
          <ac:chgData name="Ryberg, Karen R" userId="2df2d6ae-c689-41b5-9e82-f51adb9b9ea7" providerId="ADAL" clId="{01BA7CDA-D512-4D74-89ED-7D52A1C62C16}" dt="2021-12-17T20:41:33.242" v="59" actId="27636"/>
          <ac:spMkLst>
            <pc:docMk/>
            <pc:sldMk cId="2645892052" sldId="1308"/>
            <ac:spMk id="2" creationId="{9A423171-15FD-45E5-A6FD-1D2BA5514C8E}"/>
          </ac:spMkLst>
        </pc:spChg>
      </pc:sldChg>
      <pc:sldChg chg="modSp mod">
        <pc:chgData name="Ryberg, Karen R" userId="2df2d6ae-c689-41b5-9e82-f51adb9b9ea7" providerId="ADAL" clId="{01BA7CDA-D512-4D74-89ED-7D52A1C62C16}" dt="2021-12-17T21:11:39.437" v="129" actId="20577"/>
        <pc:sldMkLst>
          <pc:docMk/>
          <pc:sldMk cId="339558698" sldId="1309"/>
        </pc:sldMkLst>
        <pc:spChg chg="mod">
          <ac:chgData name="Ryberg, Karen R" userId="2df2d6ae-c689-41b5-9e82-f51adb9b9ea7" providerId="ADAL" clId="{01BA7CDA-D512-4D74-89ED-7D52A1C62C16}" dt="2021-12-17T21:11:39.437" v="129" actId="20577"/>
          <ac:spMkLst>
            <pc:docMk/>
            <pc:sldMk cId="339558698" sldId="1309"/>
            <ac:spMk id="3" creationId="{3CABE526-7537-4443-A21D-D426E47309D2}"/>
          </ac:spMkLst>
        </pc:spChg>
      </pc:sldChg>
    </pc:docChg>
  </pc:docChgLst>
  <pc:docChgLst>
    <pc:chgData name="Ryberg, Karen R" userId="S::kryberg@usgs.gov::2df2d6ae-c689-41b5-9e82-f51adb9b9ea7" providerId="AD" clId="Web-{40B67D29-2076-F4C6-2CC1-DE836407EF10}"/>
    <pc:docChg chg="modSld">
      <pc:chgData name="Ryberg, Karen R" userId="S::kryberg@usgs.gov::2df2d6ae-c689-41b5-9e82-f51adb9b9ea7" providerId="AD" clId="Web-{40B67D29-2076-F4C6-2CC1-DE836407EF10}" dt="2021-12-04T03:16:46.405" v="158"/>
      <pc:docMkLst>
        <pc:docMk/>
      </pc:docMkLst>
      <pc:sldChg chg="addSp modNotes">
        <pc:chgData name="Ryberg, Karen R" userId="S::kryberg@usgs.gov::2df2d6ae-c689-41b5-9e82-f51adb9b9ea7" providerId="AD" clId="Web-{40B67D29-2076-F4C6-2CC1-DE836407EF10}" dt="2021-12-04T03:16:46.405" v="158"/>
        <pc:sldMkLst>
          <pc:docMk/>
          <pc:sldMk cId="1397970413" sldId="258"/>
        </pc:sldMkLst>
        <pc:spChg chg="add">
          <ac:chgData name="Ryberg, Karen R" userId="S::kryberg@usgs.gov::2df2d6ae-c689-41b5-9e82-f51adb9b9ea7" providerId="AD" clId="Web-{40B67D29-2076-F4C6-2CC1-DE836407EF10}" dt="2021-12-04T03:16:46.405" v="158"/>
          <ac:spMkLst>
            <pc:docMk/>
            <pc:sldMk cId="1397970413" sldId="258"/>
            <ac:spMk id="12" creationId="{DE118A6F-8DC8-4835-869B-33D7A184BFEF}"/>
          </ac:spMkLst>
        </pc:spChg>
      </pc:sldChg>
      <pc:sldChg chg="modSp">
        <pc:chgData name="Ryberg, Karen R" userId="S::kryberg@usgs.gov::2df2d6ae-c689-41b5-9e82-f51adb9b9ea7" providerId="AD" clId="Web-{40B67D29-2076-F4C6-2CC1-DE836407EF10}" dt="2021-12-04T03:15:53.280" v="157" actId="20577"/>
        <pc:sldMkLst>
          <pc:docMk/>
          <pc:sldMk cId="680914939" sldId="302"/>
        </pc:sldMkLst>
        <pc:spChg chg="mod">
          <ac:chgData name="Ryberg, Karen R" userId="S::kryberg@usgs.gov::2df2d6ae-c689-41b5-9e82-f51adb9b9ea7" providerId="AD" clId="Web-{40B67D29-2076-F4C6-2CC1-DE836407EF10}" dt="2021-12-04T03:15:53.280" v="157" actId="20577"/>
          <ac:spMkLst>
            <pc:docMk/>
            <pc:sldMk cId="680914939" sldId="302"/>
            <ac:spMk id="5" creationId="{C304A852-9DDC-4F7D-B318-C1815B1699B3}"/>
          </ac:spMkLst>
        </pc:spChg>
      </pc:sldChg>
      <pc:sldChg chg="modNotes">
        <pc:chgData name="Ryberg, Karen R" userId="S::kryberg@usgs.gov::2df2d6ae-c689-41b5-9e82-f51adb9b9ea7" providerId="AD" clId="Web-{40B67D29-2076-F4C6-2CC1-DE836407EF10}" dt="2021-12-04T03:07:39.237" v="108"/>
        <pc:sldMkLst>
          <pc:docMk/>
          <pc:sldMk cId="200005125" sldId="311"/>
        </pc:sldMkLst>
      </pc:sldChg>
      <pc:sldChg chg="modNotes">
        <pc:chgData name="Ryberg, Karen R" userId="S::kryberg@usgs.gov::2df2d6ae-c689-41b5-9e82-f51adb9b9ea7" providerId="AD" clId="Web-{40B67D29-2076-F4C6-2CC1-DE836407EF10}" dt="2021-12-04T03:13:35.310" v="121"/>
        <pc:sldMkLst>
          <pc:docMk/>
          <pc:sldMk cId="4170342476" sldId="1303"/>
        </pc:sldMkLst>
      </pc:sldChg>
      <pc:sldChg chg="modNotes">
        <pc:chgData name="Ryberg, Karen R" userId="S::kryberg@usgs.gov::2df2d6ae-c689-41b5-9e82-f51adb9b9ea7" providerId="AD" clId="Web-{40B67D29-2076-F4C6-2CC1-DE836407EF10}" dt="2021-12-04T03:15:33.092" v="151"/>
        <pc:sldMkLst>
          <pc:docMk/>
          <pc:sldMk cId="126486918" sldId="1304"/>
        </pc:sldMkLst>
      </pc:sldChg>
      <pc:sldChg chg="modNotes">
        <pc:chgData name="Ryberg, Karen R" userId="S::kryberg@usgs.gov::2df2d6ae-c689-41b5-9e82-f51adb9b9ea7" providerId="AD" clId="Web-{40B67D29-2076-F4C6-2CC1-DE836407EF10}" dt="2021-12-04T03:09:30.457" v="117"/>
        <pc:sldMkLst>
          <pc:docMk/>
          <pc:sldMk cId="410995347" sldId="130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12/17/2021</a:t>
            </a:fld>
            <a:endParaRPr lang="en-US"/>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8F815A-5A10-42A8-9FEC-3938D2D9BA48}" type="datetimeFigureOut">
              <a:rPr lang="en-US" noProof="0" smtClean="0"/>
              <a:t>12/17/2021</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649DAF-093F-4482-AA38-346E9A2DEE94}" type="slidenum">
              <a:rPr lang="en-US" noProof="0" smtClean="0"/>
              <a:t>‹#›</a:t>
            </a:fld>
            <a:endParaRPr lang="en-US" noProof="0"/>
          </a:p>
        </p:txBody>
      </p:sp>
    </p:spTree>
    <p:extLst>
      <p:ext uri="{BB962C8B-B14F-4D97-AF65-F5344CB8AC3E}">
        <p14:creationId xmlns:p14="http://schemas.microsoft.com/office/powerpoint/2010/main" val="3356813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ooledfund.org/Details/Study/687"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ldacenter.or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pooledfund.org/Details/Study/687"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pooledfund.org/Details/Study/687"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oi.org/10.3133/tm4B5"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doi.org/10.3133/sir20205065"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oi.org/10.5066/F7P55KJ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pooledfund.org/Details/Study/687"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pooledfund.org/Details/Study/687"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ooledfund.org/Details/Study/687"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oi.org/10.5066/F7P55KJN"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pooledfund.org/Details/Study/687"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usgs.gov/centers/dakota-water/science/flood-frequency-analysis-midwest-addressing-potential-nonstationary"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ldacenter.or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ldacenter.or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ldacenter.or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ldacenter.o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aldacenter.or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Transportation Pooled Fund project webpage TPF-5(460)  </a:t>
            </a:r>
            <a:r>
              <a:rPr lang="en-US" u="sng">
                <a:hlinkClick r:id="rId3"/>
              </a:rPr>
              <a:t>https://www.pooledfund.org/Details/Study/687</a:t>
            </a:r>
            <a:r>
              <a:rPr lang="en-US"/>
              <a:t> </a:t>
            </a:r>
          </a:p>
          <a:p>
            <a:endParaRPr lang="en-US">
              <a:cs typeface="Calibri"/>
            </a:endParaRPr>
          </a:p>
          <a:p>
            <a:r>
              <a:rPr lang="en-US"/>
              <a:t>This presentation provides a quarterly update to the Transportation Pooled Fund Project "Flood-Frequency Analysis in the Midwest—Addressing Potential Nonstationary Annual Peak-Flow Records." Pooled Fund business, announcements that may be of interest to the Stakeholder group, and follow-ups from previous discussions are covered.</a:t>
            </a:r>
            <a:endParaRPr lang="en-US">
              <a:cs typeface="Calibri"/>
            </a:endParaRPr>
          </a:p>
        </p:txBody>
      </p:sp>
      <p:sp>
        <p:nvSpPr>
          <p:cNvPr id="4" name="Slide Number Placeholder 3"/>
          <p:cNvSpPr>
            <a:spLocks noGrp="1"/>
          </p:cNvSpPr>
          <p:nvPr>
            <p:ph type="sldNum" sz="quarter" idx="5"/>
          </p:nvPr>
        </p:nvSpPr>
        <p:spPr/>
        <p:txBody>
          <a:bodyPr/>
          <a:lstStyle/>
          <a:p>
            <a:fld id="{B8649DAF-093F-4482-AA38-346E9A2DEE94}" type="slidenum">
              <a:rPr lang="en-US" noProof="0" smtClean="0"/>
              <a:t>1</a:t>
            </a:fld>
            <a:endParaRPr lang="en-US" noProof="0"/>
          </a:p>
        </p:txBody>
      </p:sp>
    </p:spTree>
    <p:extLst>
      <p:ext uri="{BB962C8B-B14F-4D97-AF65-F5344CB8AC3E}">
        <p14:creationId xmlns:p14="http://schemas.microsoft.com/office/powerpoint/2010/main" val="1218673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https://www.aldacenter.org/</a:t>
            </a:r>
            <a:r>
              <a:rPr lang="en-US"/>
              <a:t> </a:t>
            </a:r>
          </a:p>
        </p:txBody>
      </p:sp>
      <p:sp>
        <p:nvSpPr>
          <p:cNvPr id="4" name="Slide Number Placeholder 3"/>
          <p:cNvSpPr>
            <a:spLocks noGrp="1"/>
          </p:cNvSpPr>
          <p:nvPr>
            <p:ph type="sldNum" sz="quarter" idx="5"/>
          </p:nvPr>
        </p:nvSpPr>
        <p:spPr/>
        <p:txBody>
          <a:bodyPr/>
          <a:lstStyle/>
          <a:p>
            <a:fld id="{B8649DAF-093F-4482-AA38-346E9A2DEE94}" type="slidenum">
              <a:rPr lang="en-US" noProof="0" smtClean="0"/>
              <a:t>10</a:t>
            </a:fld>
            <a:endParaRPr lang="en-US" noProof="0"/>
          </a:p>
        </p:txBody>
      </p:sp>
    </p:spTree>
    <p:extLst>
      <p:ext uri="{BB962C8B-B14F-4D97-AF65-F5344CB8AC3E}">
        <p14:creationId xmlns:p14="http://schemas.microsoft.com/office/powerpoint/2010/main" val="2041439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Transportation Pooled Fund project webpage TPF-5(460)  </a:t>
            </a:r>
            <a:r>
              <a:rPr lang="en-US" u="sng">
                <a:hlinkClick r:id="rId3"/>
              </a:rPr>
              <a:t>https://www.pooledfund.org/Details/Study/687</a:t>
            </a:r>
            <a:r>
              <a:rPr lang="en-US"/>
              <a:t> </a:t>
            </a:r>
          </a:p>
        </p:txBody>
      </p:sp>
      <p:sp>
        <p:nvSpPr>
          <p:cNvPr id="4" name="Slide Number Placeholder 3"/>
          <p:cNvSpPr>
            <a:spLocks noGrp="1"/>
          </p:cNvSpPr>
          <p:nvPr>
            <p:ph type="sldNum" sz="quarter" idx="5"/>
          </p:nvPr>
        </p:nvSpPr>
        <p:spPr/>
        <p:txBody>
          <a:bodyPr/>
          <a:lstStyle/>
          <a:p>
            <a:fld id="{B8649DAF-093F-4482-AA38-346E9A2DEE94}" type="slidenum">
              <a:rPr lang="en-US" noProof="0" smtClean="0"/>
              <a:t>11</a:t>
            </a:fld>
            <a:endParaRPr lang="en-US" noProof="0"/>
          </a:p>
        </p:txBody>
      </p:sp>
    </p:spTree>
    <p:extLst>
      <p:ext uri="{BB962C8B-B14F-4D97-AF65-F5344CB8AC3E}">
        <p14:creationId xmlns:p14="http://schemas.microsoft.com/office/powerpoint/2010/main" val="2920855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submitted a related tile drainage proposal a few months ago to the Midwest CASC. It was not chosen for funding, but Midwest CASC in interested in tile drainage and they are incorporating it into their science priorities. We may try again.</a:t>
            </a:r>
          </a:p>
        </p:txBody>
      </p:sp>
      <p:sp>
        <p:nvSpPr>
          <p:cNvPr id="4" name="Slide Number Placeholder 3"/>
          <p:cNvSpPr>
            <a:spLocks noGrp="1"/>
          </p:cNvSpPr>
          <p:nvPr>
            <p:ph type="sldNum" sz="quarter" idx="5"/>
          </p:nvPr>
        </p:nvSpPr>
        <p:spPr/>
        <p:txBody>
          <a:bodyPr/>
          <a:lstStyle/>
          <a:p>
            <a:fld id="{B8649DAF-093F-4482-AA38-346E9A2DEE94}" type="slidenum">
              <a:rPr lang="en-US" noProof="0" smtClean="0"/>
              <a:t>12</a:t>
            </a:fld>
            <a:endParaRPr lang="en-US" noProof="0"/>
          </a:p>
        </p:txBody>
      </p:sp>
    </p:spTree>
    <p:extLst>
      <p:ext uri="{BB962C8B-B14F-4D97-AF65-F5344CB8AC3E}">
        <p14:creationId xmlns:p14="http://schemas.microsoft.com/office/powerpoint/2010/main" val="1574651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Transportation Pooled Fund project webpage TPF-5(460)  </a:t>
            </a:r>
            <a:r>
              <a:rPr lang="en-US" u="sng">
                <a:hlinkClick r:id="rId3"/>
              </a:rPr>
              <a:t>https://www.pooledfund.org/Details/Study/687</a:t>
            </a:r>
            <a:r>
              <a:rPr lang="en-US"/>
              <a:t> </a:t>
            </a:r>
          </a:p>
        </p:txBody>
      </p:sp>
      <p:sp>
        <p:nvSpPr>
          <p:cNvPr id="4" name="Slide Number Placeholder 3"/>
          <p:cNvSpPr>
            <a:spLocks noGrp="1"/>
          </p:cNvSpPr>
          <p:nvPr>
            <p:ph type="sldNum" sz="quarter" idx="5"/>
          </p:nvPr>
        </p:nvSpPr>
        <p:spPr/>
        <p:txBody>
          <a:bodyPr/>
          <a:lstStyle/>
          <a:p>
            <a:fld id="{B8649DAF-093F-4482-AA38-346E9A2DEE94}" type="slidenum">
              <a:rPr lang="en-US" noProof="0" smtClean="0"/>
              <a:t>13</a:t>
            </a:fld>
            <a:endParaRPr lang="en-US" noProof="0"/>
          </a:p>
        </p:txBody>
      </p:sp>
    </p:spTree>
    <p:extLst>
      <p:ext uri="{BB962C8B-B14F-4D97-AF65-F5344CB8AC3E}">
        <p14:creationId xmlns:p14="http://schemas.microsoft.com/office/powerpoint/2010/main" val="429868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Discussed current weather conditions and how low years affect flood frequency (see next slide).</a:t>
            </a:r>
          </a:p>
          <a:p>
            <a:endParaRPr lang="en-US">
              <a:cs typeface="Calibri"/>
            </a:endParaRPr>
          </a:p>
          <a:p>
            <a:r>
              <a:rPr lang="en-US"/>
              <a:t>National Drought Mitigation Center University of Nebraska-Lincoln, 2021, U.S. Drought Monitor June 8, 2021, accessed June 10, 2021, at U.S. Drought Monitor at https://droughtmonitor.unl.edu/Maps/MapArchive.aspx. </a:t>
            </a:r>
            <a:endParaRPr lang="en-US">
              <a:cs typeface="Calibri"/>
            </a:endParaRPr>
          </a:p>
        </p:txBody>
      </p:sp>
      <p:sp>
        <p:nvSpPr>
          <p:cNvPr id="4" name="Slide Number Placeholder 3"/>
          <p:cNvSpPr>
            <a:spLocks noGrp="1"/>
          </p:cNvSpPr>
          <p:nvPr>
            <p:ph type="sldNum" sz="quarter" idx="5"/>
          </p:nvPr>
        </p:nvSpPr>
        <p:spPr/>
        <p:txBody>
          <a:bodyPr/>
          <a:lstStyle/>
          <a:p>
            <a:fld id="{B8649DAF-093F-4482-AA38-346E9A2DEE94}" type="slidenum">
              <a:rPr lang="en-US" noProof="0" smtClean="0"/>
              <a:t>14</a:t>
            </a:fld>
            <a:endParaRPr lang="en-US" noProof="0"/>
          </a:p>
        </p:txBody>
      </p:sp>
    </p:spTree>
    <p:extLst>
      <p:ext uri="{BB962C8B-B14F-4D97-AF65-F5344CB8AC3E}">
        <p14:creationId xmlns:p14="http://schemas.microsoft.com/office/powerpoint/2010/main" val="2820862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Bulletin 17C: England, Jr., J.F., Cohn, T.A., Faber, B.A., </a:t>
            </a:r>
            <a:r>
              <a:rPr lang="en-US" err="1"/>
              <a:t>Stedinger</a:t>
            </a:r>
            <a:r>
              <a:rPr lang="en-US"/>
              <a:t>, J.R., Thomas Jr., W.O., Veilleux, A.G., Kiang, J.E., and Mason, R.R., 2018, Guidelines for determining flood flow frequency-Bulletin 17C: U.S. Geological Survey Techniques and Methods 4-B5, 148 p., accessed June 20, 2018, at </a:t>
            </a:r>
            <a:r>
              <a:rPr lang="en-US">
                <a:hlinkClick r:id="rId3"/>
              </a:rPr>
              <a:t>https://doi.org/10.3133/tm4B5</a:t>
            </a:r>
            <a:r>
              <a:rPr lang="en-US"/>
              <a:t>.</a:t>
            </a:r>
          </a:p>
          <a:p>
            <a:endParaRPr lang="en-US">
              <a:cs typeface="Calibri"/>
            </a:endParaRPr>
          </a:p>
          <a:p>
            <a:r>
              <a:rPr lang="en-US">
                <a:cs typeface="Calibri"/>
              </a:rPr>
              <a:t>Figures from </a:t>
            </a:r>
            <a:r>
              <a:rPr lang="en-US"/>
              <a:t>Ryberg, K.R., </a:t>
            </a:r>
            <a:r>
              <a:rPr lang="en-US" err="1"/>
              <a:t>Kolars</a:t>
            </a:r>
            <a:r>
              <a:rPr lang="en-US"/>
              <a:t>, K.A., Kiang, J.E., and </a:t>
            </a:r>
            <a:r>
              <a:rPr lang="en-US" err="1"/>
              <a:t>Carr</a:t>
            </a:r>
            <a:r>
              <a:rPr lang="en-US"/>
              <a:t>, M.L., 2020, Flood-frequency estimation for very low annual exceedance probabilities using historical, </a:t>
            </a:r>
            <a:r>
              <a:rPr lang="en-US" err="1"/>
              <a:t>paleoflood</a:t>
            </a:r>
            <a:r>
              <a:rPr lang="en-US"/>
              <a:t>, and regional information with consideration of </a:t>
            </a:r>
            <a:r>
              <a:rPr lang="en-US" err="1"/>
              <a:t>nonstationarity</a:t>
            </a:r>
            <a:r>
              <a:rPr lang="en-US"/>
              <a:t>: U.S. Geological Survey Scientific Investigations Report 2020–5065, 89 p., </a:t>
            </a:r>
            <a:r>
              <a:rPr lang="en-US">
                <a:hlinkClick r:id="rId4"/>
              </a:rPr>
              <a:t>https://doi.org/10.3133/sir20205065</a:t>
            </a:r>
            <a:r>
              <a:rPr lang="en-US"/>
              <a:t>.</a:t>
            </a:r>
            <a:endParaRPr lang="en-US">
              <a:cs typeface="Calibri"/>
            </a:endParaRPr>
          </a:p>
        </p:txBody>
      </p:sp>
      <p:sp>
        <p:nvSpPr>
          <p:cNvPr id="4" name="Slide Number Placeholder 3"/>
          <p:cNvSpPr>
            <a:spLocks noGrp="1"/>
          </p:cNvSpPr>
          <p:nvPr>
            <p:ph type="sldNum" sz="quarter" idx="5"/>
          </p:nvPr>
        </p:nvSpPr>
        <p:spPr/>
        <p:txBody>
          <a:bodyPr/>
          <a:lstStyle/>
          <a:p>
            <a:fld id="{B8649DAF-093F-4482-AA38-346E9A2DEE94}" type="slidenum">
              <a:rPr lang="en-US" noProof="0" smtClean="0"/>
              <a:t>15</a:t>
            </a:fld>
            <a:endParaRPr lang="en-US" noProof="0"/>
          </a:p>
        </p:txBody>
      </p:sp>
    </p:spTree>
    <p:extLst>
      <p:ext uri="{BB962C8B-B14F-4D97-AF65-F5344CB8AC3E}">
        <p14:creationId xmlns:p14="http://schemas.microsoft.com/office/powerpoint/2010/main" val="1078700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Similar abrupt change in peak streamflow but in opposite directions in magnitude.</a:t>
            </a:r>
          </a:p>
          <a:p>
            <a:endParaRPr lang="en-US">
              <a:cs typeface="Calibri"/>
            </a:endParaRPr>
          </a:p>
          <a:p>
            <a:r>
              <a:rPr lang="en-US">
                <a:cs typeface="Calibri"/>
              </a:rPr>
              <a:t>Data from </a:t>
            </a:r>
            <a:r>
              <a:rPr lang="en-US"/>
              <a:t>U.S. Geological Survey, 2021, Peak streamflow for the Nation, accessed June 1, 2021, at </a:t>
            </a:r>
            <a:r>
              <a:rPr lang="en-US">
                <a:hlinkClick r:id="rId3"/>
              </a:rPr>
              <a:t>https://doi.org/10.5066/F7P55KJN</a:t>
            </a:r>
            <a:r>
              <a:rPr lang="en-US"/>
              <a:t>.</a:t>
            </a:r>
            <a:endParaRPr lang="en-US">
              <a:cs typeface="Calibri"/>
            </a:endParaRPr>
          </a:p>
        </p:txBody>
      </p:sp>
      <p:sp>
        <p:nvSpPr>
          <p:cNvPr id="4" name="Slide Number Placeholder 3"/>
          <p:cNvSpPr>
            <a:spLocks noGrp="1"/>
          </p:cNvSpPr>
          <p:nvPr>
            <p:ph type="sldNum" sz="quarter" idx="10"/>
          </p:nvPr>
        </p:nvSpPr>
        <p:spPr/>
        <p:txBody>
          <a:bodyPr/>
          <a:lstStyle/>
          <a:p>
            <a:fld id="{AB53FF09-A657-4490-8682-48511B08D59D}" type="slidenum">
              <a:rPr lang="en-US" smtClean="0"/>
              <a:pPr/>
              <a:t>16</a:t>
            </a:fld>
            <a:endParaRPr lang="en-US"/>
          </a:p>
        </p:txBody>
      </p:sp>
    </p:spTree>
    <p:extLst>
      <p:ext uri="{BB962C8B-B14F-4D97-AF65-F5344CB8AC3E}">
        <p14:creationId xmlns:p14="http://schemas.microsoft.com/office/powerpoint/2010/main" val="3792145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Transportation Pooled Fund project webpage TPF-5(460)  </a:t>
            </a:r>
            <a:r>
              <a:rPr lang="en-US" u="sng">
                <a:hlinkClick r:id="rId3"/>
              </a:rPr>
              <a:t>https://www.pooledfund.org/Details/Study/687</a:t>
            </a:r>
            <a:r>
              <a:rPr lang="en-US"/>
              <a:t> </a:t>
            </a:r>
          </a:p>
        </p:txBody>
      </p:sp>
      <p:sp>
        <p:nvSpPr>
          <p:cNvPr id="4" name="Slide Number Placeholder 3"/>
          <p:cNvSpPr>
            <a:spLocks noGrp="1"/>
          </p:cNvSpPr>
          <p:nvPr>
            <p:ph type="sldNum" sz="quarter" idx="5"/>
          </p:nvPr>
        </p:nvSpPr>
        <p:spPr/>
        <p:txBody>
          <a:bodyPr/>
          <a:lstStyle/>
          <a:p>
            <a:fld id="{B8649DAF-093F-4482-AA38-346E9A2DEE94}" type="slidenum">
              <a:rPr lang="en-US" noProof="0" smtClean="0"/>
              <a:t>17</a:t>
            </a:fld>
            <a:endParaRPr lang="en-US" noProof="0"/>
          </a:p>
        </p:txBody>
      </p:sp>
    </p:spTree>
    <p:extLst>
      <p:ext uri="{BB962C8B-B14F-4D97-AF65-F5344CB8AC3E}">
        <p14:creationId xmlns:p14="http://schemas.microsoft.com/office/powerpoint/2010/main" val="3310593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Example of seasonality concerns.</a:t>
            </a:r>
          </a:p>
          <a:p>
            <a:endParaRPr lang="en-US">
              <a:cs typeface="Calibri"/>
            </a:endParaRPr>
          </a:p>
          <a:p>
            <a:r>
              <a:rPr lang="en-US"/>
              <a:t>https://waterdata.usgs.gov/monitoring-location/06354000/#parameterCode=00060&amp;period=P7D&amp;compare=true</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B8649DAF-093F-4482-AA38-346E9A2DEE94}" type="slidenum">
              <a:rPr lang="en-US" noProof="0" smtClean="0"/>
              <a:t>18</a:t>
            </a:fld>
            <a:endParaRPr lang="en-US" noProof="0"/>
          </a:p>
        </p:txBody>
      </p:sp>
    </p:spTree>
    <p:extLst>
      <p:ext uri="{BB962C8B-B14F-4D97-AF65-F5344CB8AC3E}">
        <p14:creationId xmlns:p14="http://schemas.microsoft.com/office/powerpoint/2010/main" val="3552970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Transportation Pooled Fund project webpage TPF-5(460)  </a:t>
            </a:r>
            <a:r>
              <a:rPr lang="en-US" u="sng">
                <a:hlinkClick r:id="rId3"/>
              </a:rPr>
              <a:t>https://www.pooledfund.org/Details/Study/687</a:t>
            </a:r>
            <a:r>
              <a:rPr lang="en-US"/>
              <a:t> </a:t>
            </a:r>
          </a:p>
          <a:p>
            <a:endParaRPr lang="en-US">
              <a:cs typeface="Calibri"/>
            </a:endParaRPr>
          </a:p>
          <a:p>
            <a:r>
              <a:rPr lang="en-US">
                <a:cs typeface="Calibri"/>
              </a:rPr>
              <a:t>We have just started work one pieces 1 and 2.</a:t>
            </a:r>
          </a:p>
        </p:txBody>
      </p:sp>
      <p:sp>
        <p:nvSpPr>
          <p:cNvPr id="4" name="Slide Number Placeholder 3"/>
          <p:cNvSpPr>
            <a:spLocks noGrp="1"/>
          </p:cNvSpPr>
          <p:nvPr>
            <p:ph type="sldNum" sz="quarter" idx="5"/>
          </p:nvPr>
        </p:nvSpPr>
        <p:spPr/>
        <p:txBody>
          <a:bodyPr/>
          <a:lstStyle/>
          <a:p>
            <a:fld id="{B8649DAF-093F-4482-AA38-346E9A2DEE94}" type="slidenum">
              <a:rPr lang="en-US" noProof="0" smtClean="0"/>
              <a:t>19</a:t>
            </a:fld>
            <a:endParaRPr lang="en-US" noProof="0"/>
          </a:p>
        </p:txBody>
      </p:sp>
    </p:spTree>
    <p:extLst>
      <p:ext uri="{BB962C8B-B14F-4D97-AF65-F5344CB8AC3E}">
        <p14:creationId xmlns:p14="http://schemas.microsoft.com/office/powerpoint/2010/main" val="2025153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Transportation Pooled Fund project webpage TPF-5(460)  </a:t>
            </a:r>
            <a:r>
              <a:rPr lang="en-US" u="sng">
                <a:hlinkClick r:id="rId3"/>
              </a:rPr>
              <a:t>https://www.pooledfund.org/Details/Study/687</a:t>
            </a:r>
            <a:r>
              <a:rPr lang="en-US"/>
              <a:t> </a:t>
            </a:r>
          </a:p>
          <a:p>
            <a:endParaRPr lang="en-US">
              <a:cs typeface="Calibri"/>
            </a:endParaRPr>
          </a:p>
        </p:txBody>
      </p:sp>
      <p:sp>
        <p:nvSpPr>
          <p:cNvPr id="4" name="Slide Number Placeholder 3"/>
          <p:cNvSpPr>
            <a:spLocks noGrp="1"/>
          </p:cNvSpPr>
          <p:nvPr>
            <p:ph type="sldNum" sz="quarter" idx="5"/>
          </p:nvPr>
        </p:nvSpPr>
        <p:spPr/>
        <p:txBody>
          <a:bodyPr/>
          <a:lstStyle/>
          <a:p>
            <a:fld id="{B8649DAF-093F-4482-AA38-346E9A2DEE94}" type="slidenum">
              <a:rPr lang="en-US" noProof="0" smtClean="0"/>
              <a:t>2</a:t>
            </a:fld>
            <a:endParaRPr lang="en-US" noProof="0"/>
          </a:p>
        </p:txBody>
      </p:sp>
    </p:spTree>
    <p:extLst>
      <p:ext uri="{BB962C8B-B14F-4D97-AF65-F5344CB8AC3E}">
        <p14:creationId xmlns:p14="http://schemas.microsoft.com/office/powerpoint/2010/main" val="956599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 just started work one pieces 1 and 2.</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Codes are from the USGS Peak-Flow File: </a:t>
            </a:r>
            <a:r>
              <a:rPr lang="en-US" sz="1200">
                <a:effectLst/>
                <a:latin typeface="Calibri" panose="020F0502020204030204" pitchFamily="34" charset="0"/>
                <a:ea typeface="Calibri" panose="020F0502020204030204" pitchFamily="34" charset="0"/>
                <a:cs typeface="Calibri" panose="020F0502020204030204" pitchFamily="34" charset="0"/>
              </a:rPr>
              <a:t>U.S. Geological Survey, 2021, Peak streamflow for the Nation, accessed June 1, 2021, at </a:t>
            </a:r>
            <a:r>
              <a:rPr lang="en-US" sz="1200">
                <a:effectLst/>
                <a:latin typeface="Calibri" panose="020F0502020204030204" pitchFamily="34" charset="0"/>
                <a:ea typeface="Calibri" panose="020F0502020204030204" pitchFamily="34" charset="0"/>
                <a:cs typeface="Calibri" panose="020F0502020204030204" pitchFamily="34" charset="0"/>
                <a:hlinkClick r:id="rId3"/>
              </a:rPr>
              <a:t>https://doi.org/10.5066/F7P55KJN</a:t>
            </a:r>
            <a:r>
              <a:rPr lang="en-US" sz="1200">
                <a:effectLst/>
                <a:latin typeface="Calibri" panose="020F0502020204030204" pitchFamily="34" charset="0"/>
                <a:ea typeface="Calibri" panose="020F0502020204030204" pitchFamily="34" charset="0"/>
                <a:cs typeface="Calibri" panose="020F0502020204030204" pitchFamily="34" charset="0"/>
              </a:rPr>
              <a:t>.</a:t>
            </a:r>
          </a:p>
          <a:p>
            <a:endParaRPr lang="en-US"/>
          </a:p>
          <a:p>
            <a:r>
              <a:rPr lang="en-US">
                <a:cs typeface="Calibri"/>
              </a:rPr>
              <a:t>This regulation question will be a topic in our next quarterly meeting.</a:t>
            </a:r>
            <a:endParaRPr lang="en-US"/>
          </a:p>
        </p:txBody>
      </p:sp>
      <p:sp>
        <p:nvSpPr>
          <p:cNvPr id="4" name="Slide Number Placeholder 3"/>
          <p:cNvSpPr>
            <a:spLocks noGrp="1"/>
          </p:cNvSpPr>
          <p:nvPr>
            <p:ph type="sldNum" sz="quarter" idx="5"/>
          </p:nvPr>
        </p:nvSpPr>
        <p:spPr/>
        <p:txBody>
          <a:bodyPr/>
          <a:lstStyle/>
          <a:p>
            <a:fld id="{B8649DAF-093F-4482-AA38-346E9A2DEE94}" type="slidenum">
              <a:rPr lang="en-US" noProof="0" smtClean="0"/>
              <a:t>20</a:t>
            </a:fld>
            <a:endParaRPr lang="en-US" noProof="0"/>
          </a:p>
        </p:txBody>
      </p:sp>
    </p:spTree>
    <p:extLst>
      <p:ext uri="{BB962C8B-B14F-4D97-AF65-F5344CB8AC3E}">
        <p14:creationId xmlns:p14="http://schemas.microsoft.com/office/powerpoint/2010/main" val="2940993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a:solidFill>
                  <a:srgbClr val="000000"/>
                </a:solidFill>
                <a:effectLst/>
                <a:latin typeface="Calibri" panose="020F0502020204030204" pitchFamily="34" charset="0"/>
              </a:rPr>
              <a:t>Transportation Pooled Fund project webpage TPF-5(460)  </a:t>
            </a:r>
            <a:r>
              <a:rPr lang="en-US" sz="1800" b="0" i="0" u="sng" strike="noStrike">
                <a:solidFill>
                  <a:srgbClr val="0563C1"/>
                </a:solidFill>
                <a:effectLst/>
                <a:latin typeface="Calibri" panose="020F0502020204030204" pitchFamily="34" charset="0"/>
                <a:hlinkClick r:id="rId3"/>
              </a:rPr>
              <a:t>https://www.pooledfund.org/Details/Study/687</a:t>
            </a:r>
            <a:r>
              <a:rPr lang="en-US" sz="1800" b="0" i="0">
                <a:solidFill>
                  <a:srgbClr val="000000"/>
                </a:solidFill>
                <a:effectLst/>
                <a:latin typeface="Calibri" panose="020F0502020204030204" pitchFamily="34" charset="0"/>
              </a:rPr>
              <a:t> </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Calibri" panose="020F0502020204030204" pitchFamily="34" charset="0"/>
              </a:rPr>
              <a:t> </a:t>
            </a:r>
            <a:endParaRPr lang="en-US" b="0" i="0">
              <a:solidFill>
                <a:srgbClr val="000000"/>
              </a:solidFill>
              <a:effectLst/>
              <a:latin typeface="Segoe UI" panose="020B0502040204020203"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800" b="0" i="0">
                <a:solidFill>
                  <a:srgbClr val="000000"/>
                </a:solidFill>
                <a:effectLst/>
                <a:latin typeface="Calibri" panose="020F0502020204030204" pitchFamily="34" charset="0"/>
              </a:rPr>
              <a:t>USGS webpage with contacts </a:t>
            </a:r>
            <a:r>
              <a:rPr lang="en-US">
                <a:hlinkClick r:id="rId4"/>
              </a:rPr>
              <a:t>https://www.usgs.gov/centers/dakota-water/science/flood-frequency-analysis-midwest-addressing-potential-nonstationary</a:t>
            </a:r>
            <a:endParaRPr lang="en-US"/>
          </a:p>
          <a:p>
            <a:pPr algn="l" rtl="0" fontAlgn="base"/>
            <a:endParaRPr lang="en-US"/>
          </a:p>
        </p:txBody>
      </p:sp>
      <p:sp>
        <p:nvSpPr>
          <p:cNvPr id="4" name="Slide Number Placeholder 3"/>
          <p:cNvSpPr>
            <a:spLocks noGrp="1"/>
          </p:cNvSpPr>
          <p:nvPr>
            <p:ph type="sldNum" sz="quarter" idx="5"/>
          </p:nvPr>
        </p:nvSpPr>
        <p:spPr/>
        <p:txBody>
          <a:bodyPr/>
          <a:lstStyle/>
          <a:p>
            <a:fld id="{5F32B7B9-CDE6-4F51-830A-1ED4D47AF275}" type="slidenum">
              <a:rPr lang="en-US" smtClean="0"/>
              <a:t>21</a:t>
            </a:fld>
            <a:endParaRPr lang="en-US"/>
          </a:p>
        </p:txBody>
      </p:sp>
    </p:spTree>
    <p:extLst>
      <p:ext uri="{BB962C8B-B14F-4D97-AF65-F5344CB8AC3E}">
        <p14:creationId xmlns:p14="http://schemas.microsoft.com/office/powerpoint/2010/main" val="3228127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32B7B9-CDE6-4F51-830A-1ED4D47AF275}" type="slidenum">
              <a:rPr lang="en-US" smtClean="0"/>
              <a:t>22</a:t>
            </a:fld>
            <a:endParaRPr lang="en-US"/>
          </a:p>
        </p:txBody>
      </p:sp>
    </p:spTree>
    <p:extLst>
      <p:ext uri="{BB962C8B-B14F-4D97-AF65-F5344CB8AC3E}">
        <p14:creationId xmlns:p14="http://schemas.microsoft.com/office/powerpoint/2010/main" val="1739254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pandemic has prompted them to develop immersive, online training, creating an opportunity for us to benefit from their training and attend without travel costs.</a:t>
            </a:r>
          </a:p>
          <a:p>
            <a:endParaRPr lang="en-US"/>
          </a:p>
        </p:txBody>
      </p:sp>
      <p:sp>
        <p:nvSpPr>
          <p:cNvPr id="4" name="Slide Number Placeholder 3"/>
          <p:cNvSpPr>
            <a:spLocks noGrp="1"/>
          </p:cNvSpPr>
          <p:nvPr>
            <p:ph type="sldNum" sz="quarter" idx="5"/>
          </p:nvPr>
        </p:nvSpPr>
        <p:spPr/>
        <p:txBody>
          <a:bodyPr/>
          <a:lstStyle/>
          <a:p>
            <a:fld id="{B8649DAF-093F-4482-AA38-346E9A2DEE94}" type="slidenum">
              <a:rPr lang="en-US" noProof="0" smtClean="0"/>
              <a:t>3</a:t>
            </a:fld>
            <a:endParaRPr lang="en-US" noProof="0"/>
          </a:p>
        </p:txBody>
      </p:sp>
    </p:spTree>
    <p:extLst>
      <p:ext uri="{BB962C8B-B14F-4D97-AF65-F5344CB8AC3E}">
        <p14:creationId xmlns:p14="http://schemas.microsoft.com/office/powerpoint/2010/main" val="924321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649DAF-093F-4482-AA38-346E9A2DEE94}" type="slidenum">
              <a:rPr lang="en-US" noProof="0" smtClean="0"/>
              <a:t>4</a:t>
            </a:fld>
            <a:endParaRPr lang="en-US" noProof="0"/>
          </a:p>
        </p:txBody>
      </p:sp>
    </p:spTree>
    <p:extLst>
      <p:ext uri="{BB962C8B-B14F-4D97-AF65-F5344CB8AC3E}">
        <p14:creationId xmlns:p14="http://schemas.microsoft.com/office/powerpoint/2010/main" val="158350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https://www.aldacenter.org/</a:t>
            </a:r>
            <a:r>
              <a:rPr lang="en-US"/>
              <a:t> </a:t>
            </a:r>
          </a:p>
        </p:txBody>
      </p:sp>
      <p:sp>
        <p:nvSpPr>
          <p:cNvPr id="4" name="Slide Number Placeholder 3"/>
          <p:cNvSpPr>
            <a:spLocks noGrp="1"/>
          </p:cNvSpPr>
          <p:nvPr>
            <p:ph type="sldNum" sz="quarter" idx="5"/>
          </p:nvPr>
        </p:nvSpPr>
        <p:spPr/>
        <p:txBody>
          <a:bodyPr/>
          <a:lstStyle/>
          <a:p>
            <a:fld id="{B8649DAF-093F-4482-AA38-346E9A2DEE94}" type="slidenum">
              <a:rPr lang="en-US" noProof="0" smtClean="0"/>
              <a:t>5</a:t>
            </a:fld>
            <a:endParaRPr lang="en-US" noProof="0"/>
          </a:p>
        </p:txBody>
      </p:sp>
    </p:spTree>
    <p:extLst>
      <p:ext uri="{BB962C8B-B14F-4D97-AF65-F5344CB8AC3E}">
        <p14:creationId xmlns:p14="http://schemas.microsoft.com/office/powerpoint/2010/main" val="2464495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https://www.aldacenter.org/</a:t>
            </a:r>
            <a:r>
              <a:rPr lang="en-US"/>
              <a:t> </a:t>
            </a:r>
          </a:p>
        </p:txBody>
      </p:sp>
      <p:sp>
        <p:nvSpPr>
          <p:cNvPr id="4" name="Slide Number Placeholder 3"/>
          <p:cNvSpPr>
            <a:spLocks noGrp="1"/>
          </p:cNvSpPr>
          <p:nvPr>
            <p:ph type="sldNum" sz="quarter" idx="5"/>
          </p:nvPr>
        </p:nvSpPr>
        <p:spPr/>
        <p:txBody>
          <a:bodyPr/>
          <a:lstStyle/>
          <a:p>
            <a:fld id="{B8649DAF-093F-4482-AA38-346E9A2DEE94}" type="slidenum">
              <a:rPr lang="en-US" noProof="0" smtClean="0"/>
              <a:t>6</a:t>
            </a:fld>
            <a:endParaRPr lang="en-US" noProof="0"/>
          </a:p>
        </p:txBody>
      </p:sp>
    </p:spTree>
    <p:extLst>
      <p:ext uri="{BB962C8B-B14F-4D97-AF65-F5344CB8AC3E}">
        <p14:creationId xmlns:p14="http://schemas.microsoft.com/office/powerpoint/2010/main" val="186549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Requires Zoom, webcam, microphone</a:t>
            </a:r>
          </a:p>
          <a:p>
            <a:r>
              <a:rPr lang="en-US">
                <a:hlinkClick r:id="rId3"/>
              </a:rPr>
              <a:t>https://www.aldacenter.org/</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B8649DAF-093F-4482-AA38-346E9A2DEE94}" type="slidenum">
              <a:rPr lang="en-US" noProof="0" smtClean="0"/>
              <a:t>7</a:t>
            </a:fld>
            <a:endParaRPr lang="en-US" noProof="0"/>
          </a:p>
        </p:txBody>
      </p:sp>
    </p:spTree>
    <p:extLst>
      <p:ext uri="{BB962C8B-B14F-4D97-AF65-F5344CB8AC3E}">
        <p14:creationId xmlns:p14="http://schemas.microsoft.com/office/powerpoint/2010/main" val="1594729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https://www.aldacenter.org/</a:t>
            </a:r>
            <a:r>
              <a:rPr lang="en-US"/>
              <a:t> </a:t>
            </a:r>
          </a:p>
        </p:txBody>
      </p:sp>
      <p:sp>
        <p:nvSpPr>
          <p:cNvPr id="4" name="Slide Number Placeholder 3"/>
          <p:cNvSpPr>
            <a:spLocks noGrp="1"/>
          </p:cNvSpPr>
          <p:nvPr>
            <p:ph type="sldNum" sz="quarter" idx="5"/>
          </p:nvPr>
        </p:nvSpPr>
        <p:spPr/>
        <p:txBody>
          <a:bodyPr/>
          <a:lstStyle/>
          <a:p>
            <a:fld id="{B8649DAF-093F-4482-AA38-346E9A2DEE94}" type="slidenum">
              <a:rPr lang="en-US" noProof="0" smtClean="0"/>
              <a:t>8</a:t>
            </a:fld>
            <a:endParaRPr lang="en-US" noProof="0"/>
          </a:p>
        </p:txBody>
      </p:sp>
    </p:spTree>
    <p:extLst>
      <p:ext uri="{BB962C8B-B14F-4D97-AF65-F5344CB8AC3E}">
        <p14:creationId xmlns:p14="http://schemas.microsoft.com/office/powerpoint/2010/main" val="815583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Requires Zoom, webcam, microphone</a:t>
            </a:r>
          </a:p>
          <a:p>
            <a:r>
              <a:rPr lang="en-US">
                <a:hlinkClick r:id="rId3"/>
              </a:rPr>
              <a:t>https://www.aldacenter.org/</a:t>
            </a:r>
            <a:r>
              <a:rPr lang="en-US"/>
              <a:t> </a:t>
            </a:r>
          </a:p>
        </p:txBody>
      </p:sp>
      <p:sp>
        <p:nvSpPr>
          <p:cNvPr id="4" name="Slide Number Placeholder 3"/>
          <p:cNvSpPr>
            <a:spLocks noGrp="1"/>
          </p:cNvSpPr>
          <p:nvPr>
            <p:ph type="sldNum" sz="quarter" idx="5"/>
          </p:nvPr>
        </p:nvSpPr>
        <p:spPr/>
        <p:txBody>
          <a:bodyPr/>
          <a:lstStyle/>
          <a:p>
            <a:fld id="{B8649DAF-093F-4482-AA38-346E9A2DEE94}" type="slidenum">
              <a:rPr lang="en-US" noProof="0" smtClean="0"/>
              <a:t>9</a:t>
            </a:fld>
            <a:endParaRPr lang="en-US" noProof="0"/>
          </a:p>
        </p:txBody>
      </p:sp>
    </p:spTree>
    <p:extLst>
      <p:ext uri="{BB962C8B-B14F-4D97-AF65-F5344CB8AC3E}">
        <p14:creationId xmlns:p14="http://schemas.microsoft.com/office/powerpoint/2010/main" val="4855923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bg>
      <p:bgPr>
        <a:solidFill>
          <a:schemeClr val="bg1"/>
        </a:solidFill>
        <a:effectLst/>
      </p:bgPr>
    </p:bg>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a:lstStyle>
            <a:lvl1pPr marL="0" indent="0">
              <a:buNone/>
              <a:defRPr sz="1100" i="1">
                <a:latin typeface="Times New Roman" panose="02020603050405020304" pitchFamily="18" charset="0"/>
                <a:cs typeface="Times New Roman" panose="02020603050405020304" pitchFamily="18" charset="0"/>
              </a:defRPr>
            </a:lvl1pPr>
          </a:lstStyle>
          <a:p>
            <a:r>
              <a:rPr lang="en-US" noProof="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0" y="1768422"/>
            <a:ext cx="6840000" cy="2387600"/>
          </a:xfrm>
          <a:solidFill>
            <a:schemeClr val="tx1">
              <a:alpha val="80000"/>
            </a:schemeClr>
          </a:solidFill>
        </p:spPr>
        <p:txBody>
          <a:bodyPr lIns="432000" rIns="432000" bIns="144000" anchor="b"/>
          <a:lstStyle>
            <a:lvl1pPr algn="l">
              <a:defRPr sz="4200" spc="-150">
                <a:solidFill>
                  <a:schemeClr val="bg1"/>
                </a:solidFill>
              </a:defRPr>
            </a:lvl1pPr>
          </a:lstStyle>
          <a:p>
            <a:r>
              <a:rPr lang="en-US" noProof="0"/>
              <a:t>Click to edit Master </a:t>
            </a:r>
            <a:br>
              <a:rPr lang="en-US" noProof="0"/>
            </a:br>
            <a:r>
              <a:rPr lang="en-US" noProof="0"/>
              <a:t>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0" y="4153578"/>
            <a:ext cx="6840000" cy="936000"/>
          </a:xfrm>
          <a:solidFill>
            <a:schemeClr val="tx1">
              <a:alpha val="90000"/>
            </a:schemeClr>
          </a:solidFill>
        </p:spPr>
        <p:txBody>
          <a:bodyPr lIns="432000" tIns="144000"/>
          <a:lstStyle>
            <a:lvl1pPr marL="0" indent="0" algn="l">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5" name="Picture 4" descr="ident348fromlendalK">
            <a:extLst>
              <a:ext uri="{FF2B5EF4-FFF2-40B4-BE49-F238E27FC236}">
                <a16:creationId xmlns:a16="http://schemas.microsoft.com/office/drawing/2014/main" id="{FBBC37FB-898B-0646-9720-CE7D7DF61E20}"/>
              </a:ext>
            </a:extLst>
          </p:cNvPr>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457200" y="458787"/>
            <a:ext cx="2057400" cy="760413"/>
          </a:xfrm>
          <a:prstGeom prst="rect">
            <a:avLst/>
          </a:prstGeom>
          <a:noFill/>
        </p:spPr>
      </p:pic>
      <p:sp>
        <p:nvSpPr>
          <p:cNvPr id="6" name="Rectangle 14">
            <a:extLst>
              <a:ext uri="{FF2B5EF4-FFF2-40B4-BE49-F238E27FC236}">
                <a16:creationId xmlns:a16="http://schemas.microsoft.com/office/drawing/2014/main" id="{54398DE0-6E2A-2449-BAF3-DE5A13D12C30}"/>
              </a:ext>
            </a:extLst>
          </p:cNvPr>
          <p:cNvSpPr>
            <a:spLocks noChangeArrowheads="1"/>
          </p:cNvSpPr>
          <p:nvPr userDrawn="1"/>
        </p:nvSpPr>
        <p:spPr bwMode="auto">
          <a:xfrm>
            <a:off x="404813" y="6083300"/>
            <a:ext cx="1925808" cy="3975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8900" tIns="44450" rIns="88900" bIns="44450">
            <a:spAutoFit/>
          </a:bodyPr>
          <a:lstStyle/>
          <a:p>
            <a:pPr defTabSz="885825">
              <a:defRPr/>
            </a:pPr>
            <a:r>
              <a:rPr lang="en-US" sz="1000">
                <a:latin typeface="Arial"/>
                <a:cs typeface="Arial"/>
              </a:rPr>
              <a:t>U.S. Department of the Interior</a:t>
            </a:r>
          </a:p>
          <a:p>
            <a:pPr defTabSz="885825">
              <a:defRPr/>
            </a:pPr>
            <a:r>
              <a:rPr lang="en-US" sz="1000">
                <a:latin typeface="Arial"/>
                <a:cs typeface="Arial"/>
              </a:rPr>
              <a:t>U.S. Geological Survey</a:t>
            </a:r>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AAF5B5B-E896-400A-9E43-EAF605A0AC8B}"/>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Freeform: Shape 12">
            <a:extLst>
              <a:ext uri="{FF2B5EF4-FFF2-40B4-BE49-F238E27FC236}">
                <a16:creationId xmlns:a16="http://schemas.microsoft.com/office/drawing/2014/main" id="{BA2F5A3D-36C4-4B97-A62C-2AEA3B6FC1CF}"/>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Freeform: Shape 13">
            <a:extLst>
              <a:ext uri="{FF2B5EF4-FFF2-40B4-BE49-F238E27FC236}">
                <a16:creationId xmlns:a16="http://schemas.microsoft.com/office/drawing/2014/main" id="{BB474E17-6556-4551-AD1B-351EE2DA98E0}"/>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5" name="Freeform: Shape 14">
            <a:extLst>
              <a:ext uri="{FF2B5EF4-FFF2-40B4-BE49-F238E27FC236}">
                <a16:creationId xmlns:a16="http://schemas.microsoft.com/office/drawing/2014/main" id="{F860E6D1-2C9F-477C-AE22-BFF5ADE85C60}"/>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Freeform: Shape 15">
            <a:extLst>
              <a:ext uri="{FF2B5EF4-FFF2-40B4-BE49-F238E27FC236}">
                <a16:creationId xmlns:a16="http://schemas.microsoft.com/office/drawing/2014/main" id="{65EC6C60-C605-4022-9718-ED56F34D6448}"/>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9F47BB28-400F-4C54-ADDA-0055CEB6593B}"/>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Freeform: Shape 17">
            <a:extLst>
              <a:ext uri="{FF2B5EF4-FFF2-40B4-BE49-F238E27FC236}">
                <a16:creationId xmlns:a16="http://schemas.microsoft.com/office/drawing/2014/main" id="{7386F148-99E1-4ED6-B4DA-151A6DB27D67}"/>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 name="Freeform: Shape 18">
            <a:extLst>
              <a:ext uri="{FF2B5EF4-FFF2-40B4-BE49-F238E27FC236}">
                <a16:creationId xmlns:a16="http://schemas.microsoft.com/office/drawing/2014/main" id="{1A0565DA-6430-4984-ACB6-E7FACACC71AF}"/>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Freeform: Shape 19">
            <a:extLst>
              <a:ext uri="{FF2B5EF4-FFF2-40B4-BE49-F238E27FC236}">
                <a16:creationId xmlns:a16="http://schemas.microsoft.com/office/drawing/2014/main" id="{DDE18DFF-F9E6-4839-817B-4DD871CEAE6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30038A3A-7324-4606-9C92-00C9AB1759F4}"/>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Freeform: Shape 21">
            <a:extLst>
              <a:ext uri="{FF2B5EF4-FFF2-40B4-BE49-F238E27FC236}">
                <a16:creationId xmlns:a16="http://schemas.microsoft.com/office/drawing/2014/main" id="{5C0291BA-50C5-406F-B24E-14C9CAF652D7}"/>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Freeform: Shape 22">
            <a:extLst>
              <a:ext uri="{FF2B5EF4-FFF2-40B4-BE49-F238E27FC236}">
                <a16:creationId xmlns:a16="http://schemas.microsoft.com/office/drawing/2014/main" id="{152EBA81-38BC-4DF6-93C3-4A1A02FD2789}"/>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Freeform: Shape 23">
            <a:extLst>
              <a:ext uri="{FF2B5EF4-FFF2-40B4-BE49-F238E27FC236}">
                <a16:creationId xmlns:a16="http://schemas.microsoft.com/office/drawing/2014/main" id="{9AF80622-5597-45AD-92C3-2C4C3797720A}"/>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Freeform: Shape 24">
            <a:extLst>
              <a:ext uri="{FF2B5EF4-FFF2-40B4-BE49-F238E27FC236}">
                <a16:creationId xmlns:a16="http://schemas.microsoft.com/office/drawing/2014/main" id="{6833793E-EB91-43B4-8444-36ADD2A48E55}"/>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F288DD7-6DAF-436D-B04A-EBCCAA36917C}"/>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9322B50D-6A7D-41C6-BA57-613BC231DF36}"/>
              </a:ext>
            </a:extLst>
          </p:cNvPr>
          <p:cNvSpPr>
            <a:spLocks noGrp="1"/>
          </p:cNvSpPr>
          <p:nvPr>
            <p:ph type="body" idx="1"/>
          </p:nvPr>
        </p:nvSpPr>
        <p:spPr>
          <a:xfrm>
            <a:off x="432000" y="1152000"/>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p:nvPr>
        </p:nvSpPr>
        <p:spPr>
          <a:xfrm>
            <a:off x="432000" y="1584000"/>
            <a:ext cx="5472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Footer Placeholder 9">
            <a:extLst>
              <a:ext uri="{FF2B5EF4-FFF2-40B4-BE49-F238E27FC236}">
                <a16:creationId xmlns:a16="http://schemas.microsoft.com/office/drawing/2014/main" id="{9337FD81-6DFD-43B7-A7D9-59E45ECDF39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a:t>Add a footer</a:t>
            </a:r>
          </a:p>
        </p:txBody>
      </p:sp>
      <p:sp>
        <p:nvSpPr>
          <p:cNvPr id="26" name="Content Placeholder 5">
            <a:extLst>
              <a:ext uri="{FF2B5EF4-FFF2-40B4-BE49-F238E27FC236}">
                <a16:creationId xmlns:a16="http://schemas.microsoft.com/office/drawing/2014/main" id="{EA7B8348-A00A-4AAE-B1F6-924515577B23}"/>
              </a:ext>
            </a:extLst>
          </p:cNvPr>
          <p:cNvSpPr>
            <a:spLocks noGrp="1"/>
          </p:cNvSpPr>
          <p:nvPr>
            <p:ph sz="quarter" idx="4"/>
          </p:nvPr>
        </p:nvSpPr>
        <p:spPr>
          <a:xfrm>
            <a:off x="6300000" y="1581663"/>
            <a:ext cx="5472000" cy="460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 name="Text Placeholder 4">
            <a:extLst>
              <a:ext uri="{FF2B5EF4-FFF2-40B4-BE49-F238E27FC236}">
                <a16:creationId xmlns:a16="http://schemas.microsoft.com/office/drawing/2014/main" id="{4521CFCD-C079-4019-942D-035558CAFCAC}"/>
              </a:ext>
            </a:extLst>
          </p:cNvPr>
          <p:cNvSpPr>
            <a:spLocks noGrp="1"/>
          </p:cNvSpPr>
          <p:nvPr>
            <p:ph type="body" sz="quarter" idx="3"/>
          </p:nvPr>
        </p:nvSpPr>
        <p:spPr>
          <a:xfrm>
            <a:off x="6288002" y="1151785"/>
            <a:ext cx="5483998" cy="354868"/>
          </a:xfrm>
        </p:spPr>
        <p:txBody>
          <a:bodyPr vert="horz" lIns="0" tIns="0" rIns="0" bIns="0" rtlCol="0" anchor="t">
            <a:noAutofit/>
          </a:bodyPr>
          <a:lstStyle>
            <a:lvl1pPr marL="0" indent="0">
              <a:buNone/>
              <a:defRPr lang="en-US" sz="2400" b="1"/>
            </a:lvl1pPr>
          </a:lstStyle>
          <a:p>
            <a:pPr marL="266700" lvl="0" indent="-266700"/>
            <a:r>
              <a:rPr lang="en-US" noProof="0"/>
              <a:t>Click to edit Master text styles</a:t>
            </a:r>
          </a:p>
        </p:txBody>
      </p:sp>
      <p:cxnSp>
        <p:nvCxnSpPr>
          <p:cNvPr id="28" name="Straight Connector 27" descr="Center divider line">
            <a:extLst>
              <a:ext uri="{FF2B5EF4-FFF2-40B4-BE49-F238E27FC236}">
                <a16:creationId xmlns:a16="http://schemas.microsoft.com/office/drawing/2014/main" id="{AEACA101-2521-41AA-8F51-FF0BF783E493}"/>
              </a:ext>
              <a:ext uri="{C183D7F6-B498-43B3-948B-1728B52AA6E4}">
                <adec:decorative xmlns:adec="http://schemas.microsoft.com/office/drawing/2017/decorative" val="1"/>
              </a:ext>
            </a:extLst>
          </p:cNvPr>
          <p:cNvCxnSpPr>
            <a:cxnSpLocks/>
          </p:cNvCxnSpPr>
          <p:nvPr userDrawn="1"/>
        </p:nvCxnSpPr>
        <p:spPr>
          <a:xfrm>
            <a:off x="6096000" y="2438720"/>
            <a:ext cx="0" cy="252516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29" name="Picture 9" descr="ident348fromlendalK">
            <a:extLst>
              <a:ext uri="{FF2B5EF4-FFF2-40B4-BE49-F238E27FC236}">
                <a16:creationId xmlns:a16="http://schemas.microsoft.com/office/drawing/2014/main" id="{4266D028-2794-9342-9BD1-F78B57EF07F5}"/>
              </a:ext>
            </a:extLst>
          </p:cNvPr>
          <p:cNvPicPr>
            <a:picLocks noChangeAspect="1" noChangeArrowheads="1"/>
          </p:cNvPicPr>
          <p:nvPr userDrawn="1"/>
        </p:nvPicPr>
        <p:blipFill>
          <a:blip r:embed="rId2">
            <a:clrChange>
              <a:clrFrom>
                <a:srgbClr val="FFFFFF"/>
              </a:clrFrom>
              <a:clrTo>
                <a:srgbClr val="FFFFFF">
                  <a:alpha val="0"/>
                </a:srgbClr>
              </a:clrTo>
            </a:clrChange>
          </a:blip>
          <a:srcRect b="27115"/>
          <a:stretch>
            <a:fillRect/>
          </a:stretch>
        </p:blipFill>
        <p:spPr bwMode="auto">
          <a:xfrm>
            <a:off x="381000" y="6092825"/>
            <a:ext cx="1143000" cy="307975"/>
          </a:xfrm>
          <a:prstGeom prst="rect">
            <a:avLst/>
          </a:prstGeom>
          <a:noFill/>
        </p:spPr>
      </p:pic>
    </p:spTree>
    <p:extLst>
      <p:ext uri="{BB962C8B-B14F-4D97-AF65-F5344CB8AC3E}">
        <p14:creationId xmlns:p14="http://schemas.microsoft.com/office/powerpoint/2010/main" val="2139098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744396" y="2463936"/>
            <a:ext cx="3726003" cy="3314545"/>
          </a:xfrm>
          <a:prstGeom prst="rightArrowCallout">
            <a:avLst>
              <a:gd name="adj1" fmla="val 50000"/>
              <a:gd name="adj2" fmla="val 25000"/>
              <a:gd name="adj3" fmla="val 15421"/>
              <a:gd name="adj4" fmla="val 80487"/>
            </a:avLst>
          </a:prstGeom>
          <a:solidFill>
            <a:schemeClr val="bg1">
              <a:lumMod val="95000"/>
            </a:schemeClr>
          </a:solidFill>
        </p:spPr>
        <p:txBody>
          <a:bodyPr lIns="180000" tIns="180000" rIns="18000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a:t>Add a footer</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613985" y="2463801"/>
            <a:ext cx="3726469" cy="3314200"/>
          </a:xfrm>
          <a:prstGeom prst="rightArrowCallout">
            <a:avLst>
              <a:gd name="adj1" fmla="val 50000"/>
              <a:gd name="adj2" fmla="val 25000"/>
              <a:gd name="adj3" fmla="val 16186"/>
              <a:gd name="adj4" fmla="val 80493"/>
            </a:avLst>
          </a:prstGeom>
          <a:solidFill>
            <a:schemeClr val="bg1">
              <a:lumMod val="95000"/>
            </a:schemeClr>
          </a:solidFill>
        </p:spPr>
        <p:txBody>
          <a:bodyPr lIns="180000" tIns="180000" rIns="180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p:nvPr>
        </p:nvSpPr>
        <p:spPr>
          <a:xfrm>
            <a:off x="8483985" y="2463801"/>
            <a:ext cx="2963619" cy="3314200"/>
          </a:xfrm>
          <a:prstGeom prst="rect">
            <a:avLst/>
          </a:prstGeom>
          <a:solidFill>
            <a:schemeClr val="bg1">
              <a:lumMod val="95000"/>
            </a:schemeClr>
          </a:solidFill>
        </p:spPr>
        <p:txBody>
          <a:bodyPr lIns="180000" tIns="180000" rIns="180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a:extLst>
              <a:ext uri="{FF2B5EF4-FFF2-40B4-BE49-F238E27FC236}">
                <a16:creationId xmlns:a16="http://schemas.microsoft.com/office/drawing/2014/main" id="{F8E9D1B9-1C3A-4397-B3B4-9A921D64159E}"/>
              </a:ext>
            </a:extLst>
          </p:cNvPr>
          <p:cNvSpPr>
            <a:spLocks noGrp="1"/>
          </p:cNvSpPr>
          <p:nvPr>
            <p:ph type="body" sz="quarter" idx="26" hasCustomPrompt="1"/>
          </p:nvPr>
        </p:nvSpPr>
        <p:spPr>
          <a:xfrm>
            <a:off x="431800" y="1080000"/>
            <a:ext cx="11339513" cy="276561"/>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 Header</a:t>
            </a:r>
          </a:p>
        </p:txBody>
      </p:sp>
      <p:sp>
        <p:nvSpPr>
          <p:cNvPr id="6" name="Text Placeholder 5">
            <a:extLst>
              <a:ext uri="{FF2B5EF4-FFF2-40B4-BE49-F238E27FC236}">
                <a16:creationId xmlns:a16="http://schemas.microsoft.com/office/drawing/2014/main" id="{1B4F049D-3C57-44BB-ACE2-1363AF36D9EF}"/>
              </a:ext>
            </a:extLst>
          </p:cNvPr>
          <p:cNvSpPr>
            <a:spLocks noGrp="1"/>
          </p:cNvSpPr>
          <p:nvPr>
            <p:ph type="body" sz="quarter" idx="27" hasCustomPrompt="1"/>
          </p:nvPr>
        </p:nvSpPr>
        <p:spPr>
          <a:xfrm>
            <a:off x="744236" y="1647240"/>
            <a:ext cx="2975578" cy="648000"/>
          </a:xfrm>
          <a:ln>
            <a:solidFill>
              <a:schemeClr val="accent1"/>
            </a:solidFill>
          </a:ln>
        </p:spPr>
        <p:txBody>
          <a:bodyPr tIns="108000" anchor="t"/>
          <a:lstStyle>
            <a:lvl1pPr marL="0" indent="0" algn="ctr">
              <a:buNone/>
              <a:defRPr>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a:r>
              <a:rPr lang="en-US" noProof="0"/>
              <a:t>Section 1 Title</a:t>
            </a:r>
          </a:p>
        </p:txBody>
      </p:sp>
      <p:sp>
        <p:nvSpPr>
          <p:cNvPr id="12" name="Text Placeholder 11">
            <a:extLst>
              <a:ext uri="{FF2B5EF4-FFF2-40B4-BE49-F238E27FC236}">
                <a16:creationId xmlns:a16="http://schemas.microsoft.com/office/drawing/2014/main" id="{FB9B793F-A64B-475C-96F3-FB40100E01E4}"/>
              </a:ext>
            </a:extLst>
          </p:cNvPr>
          <p:cNvSpPr>
            <a:spLocks noGrp="1"/>
          </p:cNvSpPr>
          <p:nvPr>
            <p:ph type="body" sz="quarter" idx="28" hasCustomPrompt="1"/>
          </p:nvPr>
        </p:nvSpPr>
        <p:spPr>
          <a:xfrm>
            <a:off x="4608336" y="1647040"/>
            <a:ext cx="2975578" cy="648000"/>
          </a:xfrm>
          <a:ln>
            <a:solidFill>
              <a:schemeClr val="accent2"/>
            </a:solidFill>
          </a:ln>
        </p:spPr>
        <p:txBody>
          <a:bodyPr tIns="108000" anchor="t"/>
          <a:lstStyle>
            <a:lvl1pPr marL="0" indent="0" algn="ctr">
              <a:buNone/>
              <a:defRPr>
                <a:latin typeface="+mj-lt"/>
              </a:defRPr>
            </a:lvl1pPr>
          </a:lstStyle>
          <a:p>
            <a:pPr lvl="0"/>
            <a:r>
              <a:rPr lang="en-US" noProof="0"/>
              <a:t>Section 2 Title</a:t>
            </a:r>
          </a:p>
        </p:txBody>
      </p:sp>
      <p:sp>
        <p:nvSpPr>
          <p:cNvPr id="14" name="Text Placeholder 13">
            <a:extLst>
              <a:ext uri="{FF2B5EF4-FFF2-40B4-BE49-F238E27FC236}">
                <a16:creationId xmlns:a16="http://schemas.microsoft.com/office/drawing/2014/main" id="{0EF53567-5287-43FB-B07E-A12F3AEEDB98}"/>
              </a:ext>
            </a:extLst>
          </p:cNvPr>
          <p:cNvSpPr>
            <a:spLocks noGrp="1"/>
          </p:cNvSpPr>
          <p:nvPr>
            <p:ph type="body" sz="quarter" idx="29" hasCustomPrompt="1"/>
          </p:nvPr>
        </p:nvSpPr>
        <p:spPr>
          <a:xfrm>
            <a:off x="8483986" y="1647240"/>
            <a:ext cx="2975578" cy="648000"/>
          </a:xfrm>
          <a:ln>
            <a:solidFill>
              <a:schemeClr val="accent3"/>
            </a:solidFill>
          </a:ln>
        </p:spPr>
        <p:txBody>
          <a:bodyPr tIns="108000" anchor="t"/>
          <a:lstStyle>
            <a:lvl1pPr marL="0" indent="0" algn="ctr">
              <a:buNone/>
              <a:defRPr>
                <a:latin typeface="+mj-lt"/>
              </a:defRPr>
            </a:lvl1pPr>
          </a:lstStyle>
          <a:p>
            <a:pPr lvl="0"/>
            <a:r>
              <a:rPr lang="en-US" noProof="0"/>
              <a:t>Section 3 Title</a:t>
            </a:r>
          </a:p>
        </p:txBody>
      </p:sp>
      <p:pic>
        <p:nvPicPr>
          <p:cNvPr id="13" name="Picture 9" descr="ident348fromlendalK">
            <a:extLst>
              <a:ext uri="{FF2B5EF4-FFF2-40B4-BE49-F238E27FC236}">
                <a16:creationId xmlns:a16="http://schemas.microsoft.com/office/drawing/2014/main" id="{FEE6C9F0-D2A5-014D-8F14-AC58536BA323}"/>
              </a:ext>
            </a:extLst>
          </p:cNvPr>
          <p:cNvPicPr>
            <a:picLocks noChangeAspect="1" noChangeArrowheads="1"/>
          </p:cNvPicPr>
          <p:nvPr userDrawn="1"/>
        </p:nvPicPr>
        <p:blipFill>
          <a:blip r:embed="rId2">
            <a:clrChange>
              <a:clrFrom>
                <a:srgbClr val="FFFFFF"/>
              </a:clrFrom>
              <a:clrTo>
                <a:srgbClr val="FFFFFF">
                  <a:alpha val="0"/>
                </a:srgbClr>
              </a:clrTo>
            </a:clrChange>
          </a:blip>
          <a:srcRect b="27115"/>
          <a:stretch>
            <a:fillRect/>
          </a:stretch>
        </p:blipFill>
        <p:spPr bwMode="auto">
          <a:xfrm>
            <a:off x="381000" y="6092825"/>
            <a:ext cx="1143000" cy="307975"/>
          </a:xfrm>
          <a:prstGeom prst="rect">
            <a:avLst/>
          </a:prstGeom>
          <a:noFill/>
        </p:spPr>
      </p:pic>
    </p:spTree>
    <p:extLst>
      <p:ext uri="{BB962C8B-B14F-4D97-AF65-F5344CB8AC3E}">
        <p14:creationId xmlns:p14="http://schemas.microsoft.com/office/powerpoint/2010/main" val="3755733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a:t>Add a footer</a:t>
            </a:r>
          </a:p>
        </p:txBody>
      </p:sp>
      <p:sp>
        <p:nvSpPr>
          <p:cNvPr id="13" name="Text Placeholder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 Header</a:t>
            </a:r>
          </a:p>
        </p:txBody>
      </p:sp>
      <p:cxnSp>
        <p:nvCxnSpPr>
          <p:cNvPr id="15" name="Straight Arrow Connector 14">
            <a:extLst>
              <a:ext uri="{FF2B5EF4-FFF2-40B4-BE49-F238E27FC236}">
                <a16:creationId xmlns:a16="http://schemas.microsoft.com/office/drawing/2014/main" id="{52158F80-0C1A-4B9E-9335-A5A0015187F7}"/>
              </a:ext>
            </a:extLst>
          </p:cNvPr>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 Placeholder 10">
            <a:extLst>
              <a:ext uri="{FF2B5EF4-FFF2-40B4-BE49-F238E27FC236}">
                <a16:creationId xmlns:a16="http://schemas.microsoft.com/office/drawing/2014/main" id="{723DA611-B88C-4D7E-82A4-5E4CA9DC2EA3}"/>
              </a:ext>
            </a:extLst>
          </p:cNvPr>
          <p:cNvSpPr>
            <a:spLocks noGrp="1"/>
          </p:cNvSpPr>
          <p:nvPr>
            <p:ph type="body" sz="quarter" idx="33" hasCustomPrompt="1"/>
          </p:nvPr>
        </p:nvSpPr>
        <p:spPr>
          <a:xfrm>
            <a:off x="412908"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7" name="Text Placeholder 10">
            <a:extLst>
              <a:ext uri="{FF2B5EF4-FFF2-40B4-BE49-F238E27FC236}">
                <a16:creationId xmlns:a16="http://schemas.microsoft.com/office/drawing/2014/main" id="{180A0FA4-75CD-4A61-AA79-9C3C5F97ED8C}"/>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EBB89A53-1B07-4560-B98E-03BECDB832C9}"/>
              </a:ext>
            </a:extLst>
          </p:cNvPr>
          <p:cNvSpPr>
            <a:spLocks noGrp="1"/>
          </p:cNvSpPr>
          <p:nvPr>
            <p:ph type="body" sz="quarter" idx="35" hasCustomPrompt="1"/>
          </p:nvPr>
        </p:nvSpPr>
        <p:spPr>
          <a:xfrm>
            <a:off x="90381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22D34AD8-D83D-4409-A418-C00840A085AC}"/>
              </a:ext>
            </a:extLst>
          </p:cNvPr>
          <p:cNvSpPr>
            <a:spLocks noGrp="1"/>
          </p:cNvSpPr>
          <p:nvPr>
            <p:ph type="body" sz="quarter" idx="36" hasCustomPrompt="1"/>
          </p:nvPr>
        </p:nvSpPr>
        <p:spPr>
          <a:xfrm>
            <a:off x="13758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3EAA6A46-63F3-49A5-8E0B-758176E4429D}"/>
              </a:ext>
            </a:extLst>
          </p:cNvPr>
          <p:cNvSpPr>
            <a:spLocks noGrp="1"/>
          </p:cNvSpPr>
          <p:nvPr>
            <p:ph type="body" sz="quarter" idx="37" hasCustomPrompt="1"/>
          </p:nvPr>
        </p:nvSpPr>
        <p:spPr>
          <a:xfrm>
            <a:off x="184785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BB051A6E-4868-4F3F-93DB-AD07020E9344}"/>
              </a:ext>
            </a:extLst>
          </p:cNvPr>
          <p:cNvSpPr>
            <a:spLocks noGrp="1"/>
          </p:cNvSpPr>
          <p:nvPr>
            <p:ph type="body" sz="quarter" idx="38" hasCustomPrompt="1"/>
          </p:nvPr>
        </p:nvSpPr>
        <p:spPr>
          <a:xfrm>
            <a:off x="6077108"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28" name="Text Placeholder 10">
            <a:extLst>
              <a:ext uri="{FF2B5EF4-FFF2-40B4-BE49-F238E27FC236}">
                <a16:creationId xmlns:a16="http://schemas.microsoft.com/office/drawing/2014/main" id="{61519886-189E-4C69-AEED-FD9BDD3E567B}"/>
              </a:ext>
            </a:extLst>
          </p:cNvPr>
          <p:cNvSpPr>
            <a:spLocks noGrp="1"/>
          </p:cNvSpPr>
          <p:nvPr>
            <p:ph type="body" sz="quarter" idx="39" hasCustomPrompt="1"/>
          </p:nvPr>
        </p:nvSpPr>
        <p:spPr>
          <a:xfrm>
            <a:off x="231986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0F084DDF-04EE-46A9-9F77-D5FD94D1B543}"/>
              </a:ext>
            </a:extLst>
          </p:cNvPr>
          <p:cNvSpPr>
            <a:spLocks noGrp="1"/>
          </p:cNvSpPr>
          <p:nvPr>
            <p:ph type="body" sz="quarter" idx="40" hasCustomPrompt="1"/>
          </p:nvPr>
        </p:nvSpPr>
        <p:spPr>
          <a:xfrm>
            <a:off x="279188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743DE8AB-BF74-4CC9-AD19-8BBBF44867AF}"/>
              </a:ext>
            </a:extLst>
          </p:cNvPr>
          <p:cNvSpPr>
            <a:spLocks noGrp="1"/>
          </p:cNvSpPr>
          <p:nvPr>
            <p:ph type="body" sz="quarter" idx="41" hasCustomPrompt="1"/>
          </p:nvPr>
        </p:nvSpPr>
        <p:spPr>
          <a:xfrm>
            <a:off x="326390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2ECC5C24-2CE5-491E-89DC-F9C5AE98B067}"/>
              </a:ext>
            </a:extLst>
          </p:cNvPr>
          <p:cNvSpPr>
            <a:spLocks noGrp="1"/>
          </p:cNvSpPr>
          <p:nvPr>
            <p:ph type="body" sz="quarter" idx="42" hasCustomPrompt="1"/>
          </p:nvPr>
        </p:nvSpPr>
        <p:spPr>
          <a:xfrm>
            <a:off x="467995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ADB0F187-5781-4076-B761-264B1C683A63}"/>
              </a:ext>
            </a:extLst>
          </p:cNvPr>
          <p:cNvSpPr>
            <a:spLocks noGrp="1"/>
          </p:cNvSpPr>
          <p:nvPr>
            <p:ph type="body" sz="quarter" idx="43" hasCustomPrompt="1"/>
          </p:nvPr>
        </p:nvSpPr>
        <p:spPr>
          <a:xfrm>
            <a:off x="373591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B2E776B2-D388-4243-80AE-BD8AF47C8AAB}"/>
              </a:ext>
            </a:extLst>
          </p:cNvPr>
          <p:cNvSpPr>
            <a:spLocks noGrp="1"/>
          </p:cNvSpPr>
          <p:nvPr>
            <p:ph type="body" sz="quarter" idx="44" hasCustomPrompt="1"/>
          </p:nvPr>
        </p:nvSpPr>
        <p:spPr>
          <a:xfrm>
            <a:off x="420793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5" name="Text Placeholder 10">
            <a:extLst>
              <a:ext uri="{FF2B5EF4-FFF2-40B4-BE49-F238E27FC236}">
                <a16:creationId xmlns:a16="http://schemas.microsoft.com/office/drawing/2014/main" id="{79F3A104-EDC0-4A25-9585-3F9F8C1022C7}"/>
              </a:ext>
            </a:extLst>
          </p:cNvPr>
          <p:cNvSpPr>
            <a:spLocks noGrp="1"/>
          </p:cNvSpPr>
          <p:nvPr>
            <p:ph type="body" sz="quarter" idx="45" hasCustomPrompt="1"/>
          </p:nvPr>
        </p:nvSpPr>
        <p:spPr>
          <a:xfrm>
            <a:off x="51519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6" name="Text Placeholder 10">
            <a:extLst>
              <a:ext uri="{FF2B5EF4-FFF2-40B4-BE49-F238E27FC236}">
                <a16:creationId xmlns:a16="http://schemas.microsoft.com/office/drawing/2014/main" id="{23DA3E7C-9F0E-4A57-B6EA-C01C72788E9E}"/>
              </a:ext>
            </a:extLst>
          </p:cNvPr>
          <p:cNvSpPr>
            <a:spLocks noGrp="1"/>
          </p:cNvSpPr>
          <p:nvPr>
            <p:ph type="body" sz="quarter" idx="46" hasCustomPrompt="1"/>
          </p:nvPr>
        </p:nvSpPr>
        <p:spPr>
          <a:xfrm>
            <a:off x="562398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7" name="Text Placeholder 10">
            <a:extLst>
              <a:ext uri="{FF2B5EF4-FFF2-40B4-BE49-F238E27FC236}">
                <a16:creationId xmlns:a16="http://schemas.microsoft.com/office/drawing/2014/main" id="{A8ABC110-DC97-4A71-9A16-67581EAC9895}"/>
              </a:ext>
            </a:extLst>
          </p:cNvPr>
          <p:cNvSpPr>
            <a:spLocks noGrp="1"/>
          </p:cNvSpPr>
          <p:nvPr>
            <p:ph type="body" sz="quarter" idx="47" hasCustomPrompt="1"/>
          </p:nvPr>
        </p:nvSpPr>
        <p:spPr>
          <a:xfrm>
            <a:off x="60959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8" name="Text Placeholder 10">
            <a:extLst>
              <a:ext uri="{FF2B5EF4-FFF2-40B4-BE49-F238E27FC236}">
                <a16:creationId xmlns:a16="http://schemas.microsoft.com/office/drawing/2014/main" id="{81058125-332B-41A7-BCD5-72CAE3F9F97D}"/>
              </a:ext>
            </a:extLst>
          </p:cNvPr>
          <p:cNvSpPr>
            <a:spLocks noGrp="1"/>
          </p:cNvSpPr>
          <p:nvPr>
            <p:ph type="body" sz="quarter" idx="48" hasCustomPrompt="1"/>
          </p:nvPr>
        </p:nvSpPr>
        <p:spPr>
          <a:xfrm>
            <a:off x="656801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9" name="Text Placeholder 10">
            <a:extLst>
              <a:ext uri="{FF2B5EF4-FFF2-40B4-BE49-F238E27FC236}">
                <a16:creationId xmlns:a16="http://schemas.microsoft.com/office/drawing/2014/main" id="{E32DE8FD-6391-4094-BAEC-CC0836CC67EB}"/>
              </a:ext>
            </a:extLst>
          </p:cNvPr>
          <p:cNvSpPr>
            <a:spLocks noGrp="1"/>
          </p:cNvSpPr>
          <p:nvPr>
            <p:ph type="body" sz="quarter" idx="49" hasCustomPrompt="1"/>
          </p:nvPr>
        </p:nvSpPr>
        <p:spPr>
          <a:xfrm>
            <a:off x="704002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0" name="Text Placeholder 10">
            <a:extLst>
              <a:ext uri="{FF2B5EF4-FFF2-40B4-BE49-F238E27FC236}">
                <a16:creationId xmlns:a16="http://schemas.microsoft.com/office/drawing/2014/main" id="{5C53C0F3-9308-422B-BC6E-1ACA5029027A}"/>
              </a:ext>
            </a:extLst>
          </p:cNvPr>
          <p:cNvSpPr>
            <a:spLocks noGrp="1"/>
          </p:cNvSpPr>
          <p:nvPr>
            <p:ph type="body" sz="quarter" idx="50" hasCustomPrompt="1"/>
          </p:nvPr>
        </p:nvSpPr>
        <p:spPr>
          <a:xfrm>
            <a:off x="751204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1" name="Text Placeholder 10">
            <a:extLst>
              <a:ext uri="{FF2B5EF4-FFF2-40B4-BE49-F238E27FC236}">
                <a16:creationId xmlns:a16="http://schemas.microsoft.com/office/drawing/2014/main" id="{06DFFA03-9EA6-4F70-9519-AB1361BAF7CE}"/>
              </a:ext>
            </a:extLst>
          </p:cNvPr>
          <p:cNvSpPr>
            <a:spLocks noGrp="1"/>
          </p:cNvSpPr>
          <p:nvPr>
            <p:ph type="body" sz="quarter" idx="51" hasCustomPrompt="1"/>
          </p:nvPr>
        </p:nvSpPr>
        <p:spPr>
          <a:xfrm>
            <a:off x="79840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2" name="Text Placeholder 10">
            <a:extLst>
              <a:ext uri="{FF2B5EF4-FFF2-40B4-BE49-F238E27FC236}">
                <a16:creationId xmlns:a16="http://schemas.microsoft.com/office/drawing/2014/main" id="{49CD8693-3557-4241-BB88-518160D989C4}"/>
              </a:ext>
            </a:extLst>
          </p:cNvPr>
          <p:cNvSpPr>
            <a:spLocks noGrp="1"/>
          </p:cNvSpPr>
          <p:nvPr>
            <p:ph type="body" sz="quarter" idx="52" hasCustomPrompt="1"/>
          </p:nvPr>
        </p:nvSpPr>
        <p:spPr>
          <a:xfrm>
            <a:off x="845608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3" name="Text Placeholder 10">
            <a:extLst>
              <a:ext uri="{FF2B5EF4-FFF2-40B4-BE49-F238E27FC236}">
                <a16:creationId xmlns:a16="http://schemas.microsoft.com/office/drawing/2014/main" id="{4884DF69-4936-4F90-BFB8-ED04A228DA22}"/>
              </a:ext>
            </a:extLst>
          </p:cNvPr>
          <p:cNvSpPr>
            <a:spLocks noGrp="1"/>
          </p:cNvSpPr>
          <p:nvPr>
            <p:ph type="body" sz="quarter" idx="53" hasCustomPrompt="1"/>
          </p:nvPr>
        </p:nvSpPr>
        <p:spPr>
          <a:xfrm>
            <a:off x="89280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4" name="Text Placeholder 10">
            <a:extLst>
              <a:ext uri="{FF2B5EF4-FFF2-40B4-BE49-F238E27FC236}">
                <a16:creationId xmlns:a16="http://schemas.microsoft.com/office/drawing/2014/main" id="{00804F61-8052-4AD8-8370-ED72B261BC29}"/>
              </a:ext>
            </a:extLst>
          </p:cNvPr>
          <p:cNvSpPr>
            <a:spLocks noGrp="1"/>
          </p:cNvSpPr>
          <p:nvPr>
            <p:ph type="body" sz="quarter" idx="54" hasCustomPrompt="1"/>
          </p:nvPr>
        </p:nvSpPr>
        <p:spPr>
          <a:xfrm>
            <a:off x="1034414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5" name="Text Placeholder 10">
            <a:extLst>
              <a:ext uri="{FF2B5EF4-FFF2-40B4-BE49-F238E27FC236}">
                <a16:creationId xmlns:a16="http://schemas.microsoft.com/office/drawing/2014/main" id="{313F370F-A9EC-477E-BED7-BF4E87527420}"/>
              </a:ext>
            </a:extLst>
          </p:cNvPr>
          <p:cNvSpPr>
            <a:spLocks noGrp="1"/>
          </p:cNvSpPr>
          <p:nvPr>
            <p:ph type="body" sz="quarter" idx="55" hasCustomPrompt="1"/>
          </p:nvPr>
        </p:nvSpPr>
        <p:spPr>
          <a:xfrm>
            <a:off x="940011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6" name="Text Placeholder 10">
            <a:extLst>
              <a:ext uri="{FF2B5EF4-FFF2-40B4-BE49-F238E27FC236}">
                <a16:creationId xmlns:a16="http://schemas.microsoft.com/office/drawing/2014/main" id="{9E687ADD-FE6C-441E-991F-E71EA0572C32}"/>
              </a:ext>
            </a:extLst>
          </p:cNvPr>
          <p:cNvSpPr>
            <a:spLocks noGrp="1"/>
          </p:cNvSpPr>
          <p:nvPr>
            <p:ph type="body" sz="quarter" idx="56" hasCustomPrompt="1"/>
          </p:nvPr>
        </p:nvSpPr>
        <p:spPr>
          <a:xfrm>
            <a:off x="987213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7" name="Text Placeholder 10">
            <a:extLst>
              <a:ext uri="{FF2B5EF4-FFF2-40B4-BE49-F238E27FC236}">
                <a16:creationId xmlns:a16="http://schemas.microsoft.com/office/drawing/2014/main" id="{5E0252B4-80AE-40E9-BA32-6EDAAC625211}"/>
              </a:ext>
            </a:extLst>
          </p:cNvPr>
          <p:cNvSpPr>
            <a:spLocks noGrp="1"/>
          </p:cNvSpPr>
          <p:nvPr>
            <p:ph type="body" sz="quarter" idx="57" hasCustomPrompt="1"/>
          </p:nvPr>
        </p:nvSpPr>
        <p:spPr>
          <a:xfrm>
            <a:off x="1081616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8" name="Text Placeholder 10">
            <a:extLst>
              <a:ext uri="{FF2B5EF4-FFF2-40B4-BE49-F238E27FC236}">
                <a16:creationId xmlns:a16="http://schemas.microsoft.com/office/drawing/2014/main" id="{8A807DF0-23B6-4B83-B3F6-8D0BE9A851F6}"/>
              </a:ext>
            </a:extLst>
          </p:cNvPr>
          <p:cNvSpPr>
            <a:spLocks noGrp="1"/>
          </p:cNvSpPr>
          <p:nvPr>
            <p:ph type="body" sz="quarter" idx="58" hasCustomPrompt="1"/>
          </p:nvPr>
        </p:nvSpPr>
        <p:spPr>
          <a:xfrm>
            <a:off x="112881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9" name="Text Placeholder 3">
            <a:extLst>
              <a:ext uri="{FF2B5EF4-FFF2-40B4-BE49-F238E27FC236}">
                <a16:creationId xmlns:a16="http://schemas.microsoft.com/office/drawing/2014/main" id="{F3591345-36C8-481A-AD5B-5F69B03D1710}"/>
              </a:ext>
            </a:extLst>
          </p:cNvPr>
          <p:cNvSpPr>
            <a:spLocks noGrp="1"/>
          </p:cNvSpPr>
          <p:nvPr>
            <p:ph type="body" sz="quarter" idx="59" hasCustomPrompt="1"/>
          </p:nvPr>
        </p:nvSpPr>
        <p:spPr>
          <a:xfrm>
            <a:off x="5360988" y="2190750"/>
            <a:ext cx="1793875" cy="561975"/>
          </a:xfrm>
          <a:noFill/>
          <a:ln>
            <a:noFill/>
          </a:ln>
        </p:spPr>
        <p:txBody>
          <a:bodyPr tIns="36000" anchor="t"/>
          <a:lstStyle>
            <a:lvl1pPr marL="0" indent="0" algn="ctr">
              <a:buNone/>
              <a:defRPr sz="1600" b="1">
                <a:solidFill>
                  <a:schemeClr val="tx1">
                    <a:lumMod val="75000"/>
                    <a:lumOff val="25000"/>
                  </a:schemeClr>
                </a:solidFill>
              </a:defRPr>
            </a:lvl1pPr>
          </a:lstStyle>
          <a:p>
            <a:pPr lvl="0"/>
            <a:r>
              <a:rPr lang="en-US" noProof="0"/>
              <a:t>Item Title</a:t>
            </a:r>
          </a:p>
        </p:txBody>
      </p:sp>
      <p:sp>
        <p:nvSpPr>
          <p:cNvPr id="50" name="Text Placeholder 36">
            <a:extLst>
              <a:ext uri="{FF2B5EF4-FFF2-40B4-BE49-F238E27FC236}">
                <a16:creationId xmlns:a16="http://schemas.microsoft.com/office/drawing/2014/main" id="{954C0732-1924-4A1B-9272-95C51D0B36FE}"/>
              </a:ext>
            </a:extLst>
          </p:cNvPr>
          <p:cNvSpPr>
            <a:spLocks noGrp="1"/>
          </p:cNvSpPr>
          <p:nvPr>
            <p:ph type="body" sz="quarter" idx="60" hasCustomPrompt="1"/>
          </p:nvPr>
        </p:nvSpPr>
        <p:spPr>
          <a:xfrm>
            <a:off x="5395728" y="2531196"/>
            <a:ext cx="1724394" cy="185808"/>
          </a:xfr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pPr lvl="0"/>
            <a:r>
              <a:rPr lang="en-US" noProof="0"/>
              <a:t>Month, Year</a:t>
            </a:r>
          </a:p>
        </p:txBody>
      </p:sp>
      <p:pic>
        <p:nvPicPr>
          <p:cNvPr id="51" name="Picture 9" descr="ident348fromlendalK">
            <a:extLst>
              <a:ext uri="{FF2B5EF4-FFF2-40B4-BE49-F238E27FC236}">
                <a16:creationId xmlns:a16="http://schemas.microsoft.com/office/drawing/2014/main" id="{A7DF592F-055A-314A-89AB-1F09B2006DE2}"/>
              </a:ext>
            </a:extLst>
          </p:cNvPr>
          <p:cNvPicPr>
            <a:picLocks noChangeAspect="1" noChangeArrowheads="1"/>
          </p:cNvPicPr>
          <p:nvPr userDrawn="1"/>
        </p:nvPicPr>
        <p:blipFill>
          <a:blip r:embed="rId2">
            <a:clrChange>
              <a:clrFrom>
                <a:srgbClr val="FFFFFF"/>
              </a:clrFrom>
              <a:clrTo>
                <a:srgbClr val="FFFFFF">
                  <a:alpha val="0"/>
                </a:srgbClr>
              </a:clrTo>
            </a:clrChange>
          </a:blip>
          <a:srcRect b="27115"/>
          <a:stretch>
            <a:fillRect/>
          </a:stretch>
        </p:blipFill>
        <p:spPr bwMode="auto">
          <a:xfrm>
            <a:off x="381000" y="6092825"/>
            <a:ext cx="1143000" cy="307975"/>
          </a:xfrm>
          <a:prstGeom prst="rect">
            <a:avLst/>
          </a:prstGeom>
          <a:noFill/>
        </p:spPr>
      </p:pic>
    </p:spTree>
    <p:extLst>
      <p:ext uri="{BB962C8B-B14F-4D97-AF65-F5344CB8AC3E}">
        <p14:creationId xmlns:p14="http://schemas.microsoft.com/office/powerpoint/2010/main" val="90670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a:t>Add a footer</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103945" y="3995705"/>
            <a:ext cx="1964171" cy="216000"/>
          </a:xfrm>
        </p:spPr>
        <p:txBody>
          <a:bodyPr/>
          <a:lstStyle>
            <a:lvl1pPr marL="0" indent="0" algn="l">
              <a:buNone/>
              <a:defRPr sz="1600"/>
            </a:lvl1pPr>
          </a:lstStyle>
          <a:p>
            <a:pPr lvl="0"/>
            <a:r>
              <a:rPr lang="en-US" noProof="0"/>
              <a:t>Title</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955887" y="3995705"/>
            <a:ext cx="1964171" cy="216000"/>
          </a:xfrm>
        </p:spPr>
        <p:txBody>
          <a:bodyPr/>
          <a:lstStyle>
            <a:lvl1pPr marL="0" indent="0" algn="l">
              <a:buNone/>
              <a:defRPr sz="1600"/>
            </a:lvl1pPr>
          </a:lstStyle>
          <a:p>
            <a:pPr lvl="0"/>
            <a:r>
              <a:rPr lang="en-US" noProof="0"/>
              <a:t>Title</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9807829" y="3991240"/>
            <a:ext cx="1964171" cy="216000"/>
          </a:xfrm>
        </p:spPr>
        <p:txBody>
          <a:bodyPr/>
          <a:lstStyle>
            <a:lvl1pPr marL="0" indent="0" algn="l">
              <a:buNone/>
              <a:defRPr sz="1600"/>
            </a:lvl1pPr>
          </a:lstStyle>
          <a:p>
            <a:pPr lvl="0"/>
            <a:r>
              <a:rPr lang="en-US" noProof="0"/>
              <a:t>Title</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103945" y="3424428"/>
            <a:ext cx="1964170" cy="504000"/>
          </a:xfrm>
        </p:spPr>
        <p:txBody>
          <a:bodyPr/>
          <a:lstStyle>
            <a:lvl1pPr marL="0" indent="0" algn="l">
              <a:buNone/>
              <a:defRPr b="1">
                <a:latin typeface="+mj-lt"/>
              </a:defRPr>
            </a:lvl1pPr>
          </a:lstStyle>
          <a:p>
            <a:pPr lvl="0"/>
            <a:r>
              <a:rPr lang="en-US" noProof="0"/>
              <a:t>Name</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955887" y="3424428"/>
            <a:ext cx="1964171" cy="504000"/>
          </a:xfrm>
        </p:spPr>
        <p:txBody>
          <a:bodyPr/>
          <a:lstStyle>
            <a:lvl1pPr marL="0" indent="0" algn="l">
              <a:buNone/>
              <a:defRPr b="1">
                <a:latin typeface="+mj-lt"/>
              </a:defRPr>
            </a:lvl1pPr>
          </a:lstStyle>
          <a:p>
            <a:pPr lvl="0"/>
            <a:r>
              <a:rPr lang="en-US" noProof="0"/>
              <a:t>Name</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9807830" y="3424428"/>
            <a:ext cx="1964170" cy="504000"/>
          </a:xfrm>
        </p:spPr>
        <p:txBody>
          <a:bodyPr/>
          <a:lstStyle>
            <a:lvl1pPr marL="0" indent="0" algn="l">
              <a:buNone/>
              <a:defRPr b="1">
                <a:latin typeface="+mj-lt"/>
              </a:defRPr>
            </a:lvl1pPr>
          </a:lstStyle>
          <a:p>
            <a:pPr lvl="0"/>
            <a:r>
              <a:rPr lang="en-US" noProof="0"/>
              <a:t>Name</a:t>
            </a:r>
          </a:p>
        </p:txBody>
      </p:sp>
      <p:sp>
        <p:nvSpPr>
          <p:cNvPr id="24" name="Picture Placeholder 22">
            <a:extLst>
              <a:ext uri="{FF2B5EF4-FFF2-40B4-BE49-F238E27FC236}">
                <a16:creationId xmlns:a16="http://schemas.microsoft.com/office/drawing/2014/main" id="{806A4855-25AA-40D4-B1A4-A271486B6C9F}"/>
              </a:ext>
            </a:extLst>
          </p:cNvPr>
          <p:cNvSpPr>
            <a:spLocks noGrp="1"/>
          </p:cNvSpPr>
          <p:nvPr>
            <p:ph type="pic" sz="quarter" idx="23"/>
          </p:nvPr>
        </p:nvSpPr>
        <p:spPr>
          <a:xfrm>
            <a:off x="431800" y="2808242"/>
            <a:ext cx="1505966" cy="1505966"/>
          </a:xfrm>
          <a:prstGeom prst="ellipse">
            <a:avLst/>
          </a:prstGeom>
          <a:solidFill>
            <a:schemeClr val="bg1">
              <a:lumMod val="95000"/>
            </a:schemeClr>
          </a:solidFill>
          <a:ln w="3175">
            <a:solidFill>
              <a:schemeClr val="bg1">
                <a:lumMod val="95000"/>
              </a:schemeClr>
            </a:solidFill>
          </a:ln>
        </p:spPr>
        <p:txBody>
          <a:bodyPr anchor="ctr"/>
          <a:lstStyle>
            <a:lvl1pPr marL="0" indent="0" algn="ctr">
              <a:buNone/>
              <a:defRPr/>
            </a:lvl1pPr>
          </a:lstStyle>
          <a:p>
            <a:r>
              <a:rPr lang="en-US" noProof="0"/>
              <a:t>Click icon to add picture</a:t>
            </a:r>
          </a:p>
        </p:txBody>
      </p:sp>
      <p:sp>
        <p:nvSpPr>
          <p:cNvPr id="25" name="Picture Placeholder 22">
            <a:extLst>
              <a:ext uri="{FF2B5EF4-FFF2-40B4-BE49-F238E27FC236}">
                <a16:creationId xmlns:a16="http://schemas.microsoft.com/office/drawing/2014/main" id="{31E10A24-B676-4117-9507-B4B0EB406F02}"/>
              </a:ext>
            </a:extLst>
          </p:cNvPr>
          <p:cNvSpPr>
            <a:spLocks noGrp="1"/>
          </p:cNvSpPr>
          <p:nvPr>
            <p:ph type="pic" sz="quarter" idx="24"/>
          </p:nvPr>
        </p:nvSpPr>
        <p:spPr>
          <a:xfrm>
            <a:off x="4283742" y="2808242"/>
            <a:ext cx="1505966" cy="1505966"/>
          </a:xfrm>
          <a:prstGeom prst="ellipse">
            <a:avLst/>
          </a:prstGeom>
          <a:solidFill>
            <a:schemeClr val="bg1">
              <a:lumMod val="95000"/>
            </a:schemeClr>
          </a:solidFill>
          <a:ln w="3175">
            <a:solidFill>
              <a:schemeClr val="bg1">
                <a:lumMod val="95000"/>
              </a:schemeClr>
            </a:solidFill>
          </a:ln>
        </p:spPr>
        <p:txBody>
          <a:bodyPr anchor="ctr"/>
          <a:lstStyle>
            <a:lvl1pPr marL="0" indent="0" algn="ctr">
              <a:buNone/>
              <a:defRPr/>
            </a:lvl1pPr>
          </a:lstStyle>
          <a:p>
            <a:r>
              <a:rPr lang="en-US" noProof="0"/>
              <a:t>Click icon to add picture</a:t>
            </a:r>
          </a:p>
        </p:txBody>
      </p:sp>
      <p:sp>
        <p:nvSpPr>
          <p:cNvPr id="26" name="Picture Placeholder 22">
            <a:extLst>
              <a:ext uri="{FF2B5EF4-FFF2-40B4-BE49-F238E27FC236}">
                <a16:creationId xmlns:a16="http://schemas.microsoft.com/office/drawing/2014/main" id="{6549D851-9848-44AC-937A-9B1EF867E595}"/>
              </a:ext>
            </a:extLst>
          </p:cNvPr>
          <p:cNvSpPr>
            <a:spLocks noGrp="1"/>
          </p:cNvSpPr>
          <p:nvPr>
            <p:ph type="pic" sz="quarter" idx="25"/>
          </p:nvPr>
        </p:nvSpPr>
        <p:spPr>
          <a:xfrm>
            <a:off x="8135683" y="2808242"/>
            <a:ext cx="1505966" cy="1505966"/>
          </a:xfrm>
          <a:prstGeom prst="ellipse">
            <a:avLst/>
          </a:prstGeom>
          <a:solidFill>
            <a:schemeClr val="bg1">
              <a:lumMod val="95000"/>
            </a:schemeClr>
          </a:solidFill>
          <a:ln w="3175">
            <a:solidFill>
              <a:schemeClr val="bg1">
                <a:lumMod val="95000"/>
              </a:schemeClr>
            </a:solidFill>
          </a:ln>
        </p:spPr>
        <p:txBody>
          <a:bodyPr anchor="ctr"/>
          <a:lstStyle>
            <a:lvl1pPr marL="0" indent="0" algn="ctr">
              <a:buNone/>
              <a:defRPr/>
            </a:lvl1pPr>
          </a:lstStyle>
          <a:p>
            <a:r>
              <a:rPr lang="en-US" noProof="0"/>
              <a:t>Click icon to add picture</a:t>
            </a:r>
          </a:p>
        </p:txBody>
      </p:sp>
      <p:sp>
        <p:nvSpPr>
          <p:cNvPr id="9" name="Text Placeholder 8">
            <a:extLst>
              <a:ext uri="{FF2B5EF4-FFF2-40B4-BE49-F238E27FC236}">
                <a16:creationId xmlns:a16="http://schemas.microsoft.com/office/drawing/2014/main" id="{36DD16A0-27CF-480C-8ADD-7BB99E0031A4}"/>
              </a:ext>
            </a:extLst>
          </p:cNvPr>
          <p:cNvSpPr>
            <a:spLocks noGrp="1"/>
          </p:cNvSpPr>
          <p:nvPr>
            <p:ph type="body" sz="quarter" idx="26" hasCustomPrompt="1"/>
          </p:nvPr>
        </p:nvSpPr>
        <p:spPr>
          <a:xfrm>
            <a:off x="431800" y="1080000"/>
            <a:ext cx="11339513" cy="276561"/>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 Header</a:t>
            </a:r>
          </a:p>
        </p:txBody>
      </p:sp>
      <p:sp>
        <p:nvSpPr>
          <p:cNvPr id="4" name="Text Placeholder 3">
            <a:extLst>
              <a:ext uri="{FF2B5EF4-FFF2-40B4-BE49-F238E27FC236}">
                <a16:creationId xmlns:a16="http://schemas.microsoft.com/office/drawing/2014/main" id="{B47CA876-2153-4136-850D-EE098BDC242E}"/>
              </a:ext>
            </a:extLst>
          </p:cNvPr>
          <p:cNvSpPr>
            <a:spLocks noGrp="1"/>
          </p:cNvSpPr>
          <p:nvPr>
            <p:ph type="body" sz="quarter" idx="27" hasCustomPrompt="1"/>
          </p:nvPr>
        </p:nvSpPr>
        <p:spPr>
          <a:xfrm>
            <a:off x="2103945" y="4311393"/>
            <a:ext cx="1964172" cy="1130300"/>
          </a:xfrm>
        </p:spPr>
        <p:txBody>
          <a:bodyPr/>
          <a:lstStyle>
            <a:lvl1pPr marL="0" indent="0">
              <a:buFont typeface="Arial" panose="020B0604020202020204" pitchFamily="34" charse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Short Bio</a:t>
            </a:r>
          </a:p>
        </p:txBody>
      </p:sp>
      <p:sp>
        <p:nvSpPr>
          <p:cNvPr id="11" name="Text Placeholder 10">
            <a:extLst>
              <a:ext uri="{FF2B5EF4-FFF2-40B4-BE49-F238E27FC236}">
                <a16:creationId xmlns:a16="http://schemas.microsoft.com/office/drawing/2014/main" id="{969B21C2-C689-49C2-B45F-14C5C53A587B}"/>
              </a:ext>
            </a:extLst>
          </p:cNvPr>
          <p:cNvSpPr>
            <a:spLocks noGrp="1"/>
          </p:cNvSpPr>
          <p:nvPr>
            <p:ph type="body" sz="quarter" idx="28" hasCustomPrompt="1"/>
          </p:nvPr>
        </p:nvSpPr>
        <p:spPr>
          <a:xfrm>
            <a:off x="5955887" y="4311393"/>
            <a:ext cx="1963737" cy="1130300"/>
          </a:xfrm>
        </p:spPr>
        <p:txBody>
          <a:bodyPr/>
          <a:lstStyle>
            <a:lvl1pPr marL="0" indent="0">
              <a:buNone/>
              <a:defRPr/>
            </a:lvl1pPr>
          </a:lstStyle>
          <a:p>
            <a:pPr lvl="0"/>
            <a:r>
              <a:rPr lang="en-US" noProof="0"/>
              <a:t>Short Bio</a:t>
            </a:r>
          </a:p>
        </p:txBody>
      </p:sp>
      <p:sp>
        <p:nvSpPr>
          <p:cNvPr id="17" name="Text Placeholder 16">
            <a:extLst>
              <a:ext uri="{FF2B5EF4-FFF2-40B4-BE49-F238E27FC236}">
                <a16:creationId xmlns:a16="http://schemas.microsoft.com/office/drawing/2014/main" id="{E33D8E11-F7FD-4AD9-BEC6-78C6500F8172}"/>
              </a:ext>
            </a:extLst>
          </p:cNvPr>
          <p:cNvSpPr>
            <a:spLocks noGrp="1"/>
          </p:cNvSpPr>
          <p:nvPr>
            <p:ph type="body" sz="quarter" idx="29" hasCustomPrompt="1"/>
          </p:nvPr>
        </p:nvSpPr>
        <p:spPr>
          <a:xfrm>
            <a:off x="9807829" y="4311393"/>
            <a:ext cx="1981200" cy="1138238"/>
          </a:xfrm>
        </p:spPr>
        <p:txBody>
          <a:bodyPr/>
          <a:lstStyle>
            <a:lvl1pPr marL="0" indent="0">
              <a:buNone/>
              <a:defRPr/>
            </a:lvl1pPr>
          </a:lstStyle>
          <a:p>
            <a:pPr lvl="0"/>
            <a:r>
              <a:rPr lang="en-US" noProof="0"/>
              <a:t>Short Bio</a:t>
            </a:r>
          </a:p>
        </p:txBody>
      </p:sp>
      <p:pic>
        <p:nvPicPr>
          <p:cNvPr id="18" name="Picture 9" descr="ident348fromlendalK">
            <a:extLst>
              <a:ext uri="{FF2B5EF4-FFF2-40B4-BE49-F238E27FC236}">
                <a16:creationId xmlns:a16="http://schemas.microsoft.com/office/drawing/2014/main" id="{A55B2A36-D7A1-D044-8206-4F6BFB39981A}"/>
              </a:ext>
            </a:extLst>
          </p:cNvPr>
          <p:cNvPicPr>
            <a:picLocks noChangeAspect="1" noChangeArrowheads="1"/>
          </p:cNvPicPr>
          <p:nvPr userDrawn="1"/>
        </p:nvPicPr>
        <p:blipFill>
          <a:blip r:embed="rId2">
            <a:clrChange>
              <a:clrFrom>
                <a:srgbClr val="FFFFFF"/>
              </a:clrFrom>
              <a:clrTo>
                <a:srgbClr val="FFFFFF">
                  <a:alpha val="0"/>
                </a:srgbClr>
              </a:clrTo>
            </a:clrChange>
          </a:blip>
          <a:srcRect b="27115"/>
          <a:stretch>
            <a:fillRect/>
          </a:stretch>
        </p:blipFill>
        <p:spPr bwMode="auto">
          <a:xfrm>
            <a:off x="381000" y="6092825"/>
            <a:ext cx="1143000" cy="307975"/>
          </a:xfrm>
          <a:prstGeom prst="rect">
            <a:avLst/>
          </a:prstGeom>
          <a:noFill/>
        </p:spPr>
      </p:pic>
    </p:spTree>
    <p:extLst>
      <p:ext uri="{BB962C8B-B14F-4D97-AF65-F5344CB8AC3E}">
        <p14:creationId xmlns:p14="http://schemas.microsoft.com/office/powerpoint/2010/main" val="3624119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a:t>Add a footer</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340113" y="4505325"/>
            <a:ext cx="1800000" cy="900000"/>
          </a:xfrm>
        </p:spPr>
        <p:txBody>
          <a:bodyPr/>
          <a:lstStyle>
            <a:lvl1pPr marL="0" indent="0" algn="ctr">
              <a:buNone/>
              <a:defRPr sz="1600"/>
            </a:lvl1pPr>
          </a:lstStyle>
          <a:p>
            <a:pPr lvl="0"/>
            <a:r>
              <a:rPr lang="en-US" noProof="0"/>
              <a:t>Title</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4248426" y="4505325"/>
            <a:ext cx="1800000" cy="900000"/>
          </a:xfrm>
        </p:spPr>
        <p:txBody>
          <a:bodyPr/>
          <a:lstStyle>
            <a:lvl1pPr marL="0" indent="0" algn="ctr">
              <a:buNone/>
              <a:defRPr sz="1600"/>
            </a:lvl1pPr>
          </a:lstStyle>
          <a:p>
            <a:pPr lvl="0"/>
            <a:r>
              <a:rPr lang="en-US" noProof="0"/>
              <a:t>Title</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6156739" y="4505325"/>
            <a:ext cx="1800000" cy="900000"/>
          </a:xfrm>
        </p:spPr>
        <p:txBody>
          <a:bodyPr/>
          <a:lstStyle>
            <a:lvl1pPr marL="0" indent="0" algn="ctr">
              <a:buNone/>
              <a:defRPr sz="1600"/>
            </a:lvl1pPr>
          </a:lstStyle>
          <a:p>
            <a:pPr lvl="0"/>
            <a:r>
              <a:rPr lang="en-US" noProof="0"/>
              <a:t>Title</a:t>
            </a:r>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8065052" y="4505325"/>
            <a:ext cx="1800000" cy="900000"/>
          </a:xfrm>
        </p:spPr>
        <p:txBody>
          <a:bodyPr/>
          <a:lstStyle>
            <a:lvl1pPr marL="0" indent="0" algn="ctr">
              <a:buNone/>
              <a:defRPr sz="1600"/>
            </a:lvl1pPr>
          </a:lstStyle>
          <a:p>
            <a:pPr lvl="0"/>
            <a:r>
              <a:rPr lang="en-US" noProof="0"/>
              <a:t>Title</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1800000" cy="504000"/>
          </a:xfrm>
        </p:spPr>
        <p:txBody>
          <a:bodyPr/>
          <a:lstStyle>
            <a:lvl1pPr marL="0" indent="0" algn="ctr">
              <a:buNone/>
              <a:defRPr b="1">
                <a:latin typeface="+mj-lt"/>
              </a:defRPr>
            </a:lvl1pPr>
          </a:lstStyle>
          <a:p>
            <a:pPr lvl="0"/>
            <a:r>
              <a:rPr lang="en-US" noProof="0"/>
              <a:t>Full Name</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340113" y="3926335"/>
            <a:ext cx="1800000" cy="504000"/>
          </a:xfrm>
        </p:spPr>
        <p:txBody>
          <a:bodyPr/>
          <a:lstStyle>
            <a:lvl1pPr marL="0" indent="0" algn="ctr">
              <a:buNone/>
              <a:defRPr b="1">
                <a:latin typeface="+mj-lt"/>
              </a:defRPr>
            </a:lvl1pPr>
          </a:lstStyle>
          <a:p>
            <a:pPr lvl="0"/>
            <a:r>
              <a:rPr lang="en-US" noProof="0"/>
              <a:t>Full Name</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4248426" y="3926335"/>
            <a:ext cx="1800000" cy="504000"/>
          </a:xfrm>
        </p:spPr>
        <p:txBody>
          <a:bodyPr/>
          <a:lstStyle>
            <a:lvl1pPr marL="0" indent="0" algn="ctr">
              <a:buNone/>
              <a:defRPr b="1">
                <a:latin typeface="+mj-lt"/>
              </a:defRPr>
            </a:lvl1pPr>
          </a:lstStyle>
          <a:p>
            <a:pPr lvl="0"/>
            <a:r>
              <a:rPr lang="en-US" noProof="0"/>
              <a:t>Full Name</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6156739" y="3926335"/>
            <a:ext cx="1800000" cy="504000"/>
          </a:xfrm>
        </p:spPr>
        <p:txBody>
          <a:bodyPr/>
          <a:lstStyle>
            <a:lvl1pPr marL="0" indent="0" algn="ctr">
              <a:buNone/>
              <a:defRPr b="1">
                <a:latin typeface="+mj-lt"/>
              </a:defRPr>
            </a:lvl1pPr>
          </a:lstStyle>
          <a:p>
            <a:pPr lvl="0"/>
            <a:r>
              <a:rPr lang="en-US" noProof="0"/>
              <a:t>Full Name</a:t>
            </a:r>
          </a:p>
        </p:txBody>
      </p:sp>
      <p:sp>
        <p:nvSpPr>
          <p:cNvPr id="19" name="Text Placeholder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8065052" y="3926335"/>
            <a:ext cx="1800000" cy="504000"/>
          </a:xfrm>
        </p:spPr>
        <p:txBody>
          <a:bodyPr/>
          <a:lstStyle>
            <a:lvl1pPr marL="0" indent="0" algn="ctr">
              <a:buNone/>
              <a:defRPr b="1">
                <a:latin typeface="+mj-lt"/>
              </a:defRPr>
            </a:lvl1pPr>
          </a:lstStyle>
          <a:p>
            <a:pPr lvl="0"/>
            <a:r>
              <a:rPr lang="en-US" noProof="0"/>
              <a:t>Full Name</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1800" y="4505325"/>
            <a:ext cx="1800000" cy="900000"/>
          </a:xfrm>
        </p:spPr>
        <p:txBody>
          <a:bodyPr/>
          <a:lstStyle>
            <a:lvl1pPr marL="0" indent="0" algn="ctr">
              <a:buNone/>
              <a:defRPr sz="1600"/>
            </a:lvl1pPr>
          </a:lstStyle>
          <a:p>
            <a:pPr lvl="0"/>
            <a:r>
              <a:rPr lang="en-US" noProof="0"/>
              <a:t>Title</a:t>
            </a:r>
          </a:p>
        </p:txBody>
      </p:sp>
      <p:sp>
        <p:nvSpPr>
          <p:cNvPr id="23" name="Picture Placeholder 22">
            <a:extLst>
              <a:ext uri="{FF2B5EF4-FFF2-40B4-BE49-F238E27FC236}">
                <a16:creationId xmlns:a16="http://schemas.microsoft.com/office/drawing/2014/main" id="{4089E01F-0C47-4C6A-A9A8-A1A7E470F31A}"/>
              </a:ext>
            </a:extLst>
          </p:cNvPr>
          <p:cNvSpPr>
            <a:spLocks noGrp="1"/>
          </p:cNvSpPr>
          <p:nvPr>
            <p:ph type="pic" sz="quarter" idx="22"/>
          </p:nvPr>
        </p:nvSpPr>
        <p:spPr>
          <a:xfrm>
            <a:off x="717088"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p>
        </p:txBody>
      </p:sp>
      <p:sp>
        <p:nvSpPr>
          <p:cNvPr id="24" name="Picture Placeholder 22">
            <a:extLst>
              <a:ext uri="{FF2B5EF4-FFF2-40B4-BE49-F238E27FC236}">
                <a16:creationId xmlns:a16="http://schemas.microsoft.com/office/drawing/2014/main" id="{806A4855-25AA-40D4-B1A4-A271486B6C9F}"/>
              </a:ext>
            </a:extLst>
          </p:cNvPr>
          <p:cNvSpPr>
            <a:spLocks noGrp="1"/>
          </p:cNvSpPr>
          <p:nvPr>
            <p:ph type="pic" sz="quarter" idx="23"/>
          </p:nvPr>
        </p:nvSpPr>
        <p:spPr>
          <a:xfrm>
            <a:off x="2625401"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p>
        </p:txBody>
      </p:sp>
      <p:sp>
        <p:nvSpPr>
          <p:cNvPr id="25" name="Picture Placeholder 22">
            <a:extLst>
              <a:ext uri="{FF2B5EF4-FFF2-40B4-BE49-F238E27FC236}">
                <a16:creationId xmlns:a16="http://schemas.microsoft.com/office/drawing/2014/main" id="{31E10A24-B676-4117-9507-B4B0EB406F02}"/>
              </a:ext>
            </a:extLst>
          </p:cNvPr>
          <p:cNvSpPr>
            <a:spLocks noGrp="1"/>
          </p:cNvSpPr>
          <p:nvPr>
            <p:ph type="pic" sz="quarter" idx="24"/>
          </p:nvPr>
        </p:nvSpPr>
        <p:spPr>
          <a:xfrm>
            <a:off x="4533714"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p>
        </p:txBody>
      </p:sp>
      <p:sp>
        <p:nvSpPr>
          <p:cNvPr id="26" name="Picture Placeholder 22">
            <a:extLst>
              <a:ext uri="{FF2B5EF4-FFF2-40B4-BE49-F238E27FC236}">
                <a16:creationId xmlns:a16="http://schemas.microsoft.com/office/drawing/2014/main" id="{6549D851-9848-44AC-937A-9B1EF867E595}"/>
              </a:ext>
            </a:extLst>
          </p:cNvPr>
          <p:cNvSpPr>
            <a:spLocks noGrp="1"/>
          </p:cNvSpPr>
          <p:nvPr>
            <p:ph type="pic" sz="quarter" idx="25"/>
          </p:nvPr>
        </p:nvSpPr>
        <p:spPr>
          <a:xfrm>
            <a:off x="6442027"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p>
        </p:txBody>
      </p:sp>
      <p:sp>
        <p:nvSpPr>
          <p:cNvPr id="27" name="Picture Placeholder 22">
            <a:extLst>
              <a:ext uri="{FF2B5EF4-FFF2-40B4-BE49-F238E27FC236}">
                <a16:creationId xmlns:a16="http://schemas.microsoft.com/office/drawing/2014/main" id="{B765F5D3-7CB7-4E55-8217-E9EEA9F2945A}"/>
              </a:ext>
            </a:extLst>
          </p:cNvPr>
          <p:cNvSpPr>
            <a:spLocks noGrp="1"/>
          </p:cNvSpPr>
          <p:nvPr>
            <p:ph type="pic" sz="quarter" idx="26"/>
          </p:nvPr>
        </p:nvSpPr>
        <p:spPr>
          <a:xfrm>
            <a:off x="8350340"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p>
        </p:txBody>
      </p:sp>
      <p:sp>
        <p:nvSpPr>
          <p:cNvPr id="20" name="Picture Placeholder 22">
            <a:extLst>
              <a:ext uri="{FF2B5EF4-FFF2-40B4-BE49-F238E27FC236}">
                <a16:creationId xmlns:a16="http://schemas.microsoft.com/office/drawing/2014/main" id="{8CB2CA38-4C7F-4D6B-9B34-606F1A007A17}"/>
              </a:ext>
            </a:extLst>
          </p:cNvPr>
          <p:cNvSpPr>
            <a:spLocks noGrp="1"/>
          </p:cNvSpPr>
          <p:nvPr>
            <p:ph type="pic" sz="quarter" idx="27"/>
          </p:nvPr>
        </p:nvSpPr>
        <p:spPr>
          <a:xfrm>
            <a:off x="10258651"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p>
        </p:txBody>
      </p:sp>
      <p:sp>
        <p:nvSpPr>
          <p:cNvPr id="4" name="Text Placeholder 3">
            <a:extLst>
              <a:ext uri="{FF2B5EF4-FFF2-40B4-BE49-F238E27FC236}">
                <a16:creationId xmlns:a16="http://schemas.microsoft.com/office/drawing/2014/main" id="{F5DA42CA-D117-4AF7-9FEC-03EB2BBB7566}"/>
              </a:ext>
            </a:extLst>
          </p:cNvPr>
          <p:cNvSpPr>
            <a:spLocks noGrp="1"/>
          </p:cNvSpPr>
          <p:nvPr>
            <p:ph type="body" sz="quarter" idx="28" hasCustomPrompt="1"/>
          </p:nvPr>
        </p:nvSpPr>
        <p:spPr>
          <a:xfrm>
            <a:off x="9973363" y="3925888"/>
            <a:ext cx="1800000" cy="504825"/>
          </a:xfrm>
        </p:spPr>
        <p:txBody>
          <a:bodyPr/>
          <a:lstStyle>
            <a:lvl1pPr marL="0" indent="0" algn="ctr">
              <a:buNone/>
              <a:defRPr b="1">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a:r>
              <a:rPr lang="en-US" noProof="0"/>
              <a:t>Full Name</a:t>
            </a:r>
          </a:p>
        </p:txBody>
      </p:sp>
      <p:sp>
        <p:nvSpPr>
          <p:cNvPr id="11" name="Text Placeholder 10">
            <a:extLst>
              <a:ext uri="{FF2B5EF4-FFF2-40B4-BE49-F238E27FC236}">
                <a16:creationId xmlns:a16="http://schemas.microsoft.com/office/drawing/2014/main" id="{5F9CEF5A-8DCE-4156-9138-C113C0D3A79D}"/>
              </a:ext>
            </a:extLst>
          </p:cNvPr>
          <p:cNvSpPr>
            <a:spLocks noGrp="1"/>
          </p:cNvSpPr>
          <p:nvPr>
            <p:ph type="body" sz="quarter" idx="29" hasCustomPrompt="1"/>
          </p:nvPr>
        </p:nvSpPr>
        <p:spPr>
          <a:xfrm>
            <a:off x="9973363" y="4505325"/>
            <a:ext cx="1800000" cy="900113"/>
          </a:xfrm>
        </p:spPr>
        <p:txBody>
          <a:bodyPr/>
          <a:lstStyle>
            <a:lvl1pPr marL="0" indent="0" algn="ctr">
              <a:buNone/>
              <a:defRPr/>
            </a:lvl1pPr>
          </a:lstStyle>
          <a:p>
            <a:pPr lvl="0"/>
            <a:r>
              <a:rPr lang="en-US" noProof="0"/>
              <a:t>Title</a:t>
            </a:r>
          </a:p>
        </p:txBody>
      </p:sp>
      <p:pic>
        <p:nvPicPr>
          <p:cNvPr id="28" name="Picture 9" descr="ident348fromlendalK">
            <a:extLst>
              <a:ext uri="{FF2B5EF4-FFF2-40B4-BE49-F238E27FC236}">
                <a16:creationId xmlns:a16="http://schemas.microsoft.com/office/drawing/2014/main" id="{A103D50A-C971-9D48-8CE9-8B97F8357942}"/>
              </a:ext>
            </a:extLst>
          </p:cNvPr>
          <p:cNvPicPr>
            <a:picLocks noChangeAspect="1" noChangeArrowheads="1"/>
          </p:cNvPicPr>
          <p:nvPr userDrawn="1"/>
        </p:nvPicPr>
        <p:blipFill>
          <a:blip r:embed="rId2">
            <a:clrChange>
              <a:clrFrom>
                <a:srgbClr val="FFFFFF"/>
              </a:clrFrom>
              <a:clrTo>
                <a:srgbClr val="FFFFFF">
                  <a:alpha val="0"/>
                </a:srgbClr>
              </a:clrTo>
            </a:clrChange>
          </a:blip>
          <a:srcRect b="27115"/>
          <a:stretch>
            <a:fillRect/>
          </a:stretch>
        </p:blipFill>
        <p:spPr bwMode="auto">
          <a:xfrm>
            <a:off x="381000" y="6092825"/>
            <a:ext cx="1143000" cy="307975"/>
          </a:xfrm>
          <a:prstGeom prst="rect">
            <a:avLst/>
          </a:prstGeom>
          <a:noFill/>
        </p:spPr>
      </p:pic>
    </p:spTree>
    <p:extLst>
      <p:ext uri="{BB962C8B-B14F-4D97-AF65-F5344CB8AC3E}">
        <p14:creationId xmlns:p14="http://schemas.microsoft.com/office/powerpoint/2010/main" val="1503510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a:t>Add a footer</a:t>
            </a:r>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Text Placeholder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 Header</a:t>
            </a:r>
          </a:p>
        </p:txBody>
      </p:sp>
      <p:pic>
        <p:nvPicPr>
          <p:cNvPr id="15" name="Picture 9" descr="ident348fromlendalK">
            <a:extLst>
              <a:ext uri="{FF2B5EF4-FFF2-40B4-BE49-F238E27FC236}">
                <a16:creationId xmlns:a16="http://schemas.microsoft.com/office/drawing/2014/main" id="{D0C43499-10B8-3742-9D55-409DAFD921E4}"/>
              </a:ext>
            </a:extLst>
          </p:cNvPr>
          <p:cNvPicPr>
            <a:picLocks noChangeAspect="1" noChangeArrowheads="1"/>
          </p:cNvPicPr>
          <p:nvPr userDrawn="1"/>
        </p:nvPicPr>
        <p:blipFill>
          <a:blip r:embed="rId2">
            <a:clrChange>
              <a:clrFrom>
                <a:srgbClr val="FFFFFF"/>
              </a:clrFrom>
              <a:clrTo>
                <a:srgbClr val="FFFFFF">
                  <a:alpha val="0"/>
                </a:srgbClr>
              </a:clrTo>
            </a:clrChange>
          </a:blip>
          <a:srcRect b="27115"/>
          <a:stretch>
            <a:fillRect/>
          </a:stretch>
        </p:blipFill>
        <p:spPr bwMode="auto">
          <a:xfrm>
            <a:off x="381000" y="6092825"/>
            <a:ext cx="1143000" cy="307975"/>
          </a:xfrm>
          <a:prstGeom prst="rect">
            <a:avLst/>
          </a:prstGeom>
          <a:noFill/>
        </p:spPr>
      </p:pic>
    </p:spTree>
    <p:extLst>
      <p:ext uri="{BB962C8B-B14F-4D97-AF65-F5344CB8AC3E}">
        <p14:creationId xmlns:p14="http://schemas.microsoft.com/office/powerpoint/2010/main" val="1505855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B29137C9-7B18-454C-AB56-2B4631DFE59D}"/>
              </a:ext>
            </a:extLst>
          </p:cNvPr>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a:t>Add a footer</a:t>
            </a:r>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Freeform: Shape 21">
            <a:extLst>
              <a:ext uri="{FF2B5EF4-FFF2-40B4-BE49-F238E27FC236}">
                <a16:creationId xmlns:a16="http://schemas.microsoft.com/office/drawing/2014/main" id="{9AACAC53-33A6-4BBC-8C68-0C56D0B39F57}"/>
              </a:ext>
            </a:extLst>
          </p:cNvPr>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Freeform: Shape 24">
            <a:extLst>
              <a:ext uri="{FF2B5EF4-FFF2-40B4-BE49-F238E27FC236}">
                <a16:creationId xmlns:a16="http://schemas.microsoft.com/office/drawing/2014/main" id="{ED86A7C4-9F1E-4F96-8AD9-5B75BEE364BE}"/>
              </a:ext>
            </a:extLst>
          </p:cNvPr>
          <p:cNvSpPr/>
          <p:nvPr userDrawn="1"/>
        </p:nvSpPr>
        <p:spPr>
          <a:xfrm rot="13336516">
            <a:off x="10313236" y="1084299"/>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Freeform: Shape 25">
            <a:extLst>
              <a:ext uri="{FF2B5EF4-FFF2-40B4-BE49-F238E27FC236}">
                <a16:creationId xmlns:a16="http://schemas.microsoft.com/office/drawing/2014/main" id="{B63BFE72-A1DE-4CFE-9B52-553C99D52699}"/>
              </a:ext>
            </a:extLst>
          </p:cNvPr>
          <p:cNvSpPr/>
          <p:nvPr userDrawn="1"/>
        </p:nvSpPr>
        <p:spPr>
          <a:xfrm rot="5738060">
            <a:off x="9844293" y="1032301"/>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0" name="Freeform: Shape 29">
            <a:extLst>
              <a:ext uri="{FF2B5EF4-FFF2-40B4-BE49-F238E27FC236}">
                <a16:creationId xmlns:a16="http://schemas.microsoft.com/office/drawing/2014/main" id="{9C266CD9-D77B-4B4D-8673-531E2784C610}"/>
              </a:ext>
            </a:extLst>
          </p:cNvPr>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12" name="Picture 9" descr="ident348fromlendalK">
            <a:extLst>
              <a:ext uri="{FF2B5EF4-FFF2-40B4-BE49-F238E27FC236}">
                <a16:creationId xmlns:a16="http://schemas.microsoft.com/office/drawing/2014/main" id="{06DED0C8-1814-D349-AFA5-DD82AFB95FA3}"/>
              </a:ext>
            </a:extLst>
          </p:cNvPr>
          <p:cNvPicPr>
            <a:picLocks noChangeAspect="1" noChangeArrowheads="1"/>
          </p:cNvPicPr>
          <p:nvPr userDrawn="1"/>
        </p:nvPicPr>
        <p:blipFill>
          <a:blip r:embed="rId2">
            <a:clrChange>
              <a:clrFrom>
                <a:srgbClr val="FFFFFF"/>
              </a:clrFrom>
              <a:clrTo>
                <a:srgbClr val="FFFFFF">
                  <a:alpha val="0"/>
                </a:srgbClr>
              </a:clrTo>
            </a:clrChange>
          </a:blip>
          <a:srcRect b="27115"/>
          <a:stretch>
            <a:fillRect/>
          </a:stretch>
        </p:blipFill>
        <p:spPr bwMode="auto">
          <a:xfrm>
            <a:off x="381000" y="6092825"/>
            <a:ext cx="1143000" cy="307975"/>
          </a:xfrm>
          <a:prstGeom prst="rect">
            <a:avLst/>
          </a:prstGeom>
          <a:noFill/>
        </p:spPr>
      </p:pic>
    </p:spTree>
    <p:extLst>
      <p:ext uri="{BB962C8B-B14F-4D97-AF65-F5344CB8AC3E}">
        <p14:creationId xmlns:p14="http://schemas.microsoft.com/office/powerpoint/2010/main" val="1198965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No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a:t>Add a footer</a:t>
            </a:r>
          </a:p>
        </p:txBody>
      </p:sp>
      <p:pic>
        <p:nvPicPr>
          <p:cNvPr id="5" name="Picture 9" descr="ident348fromlendalK">
            <a:extLst>
              <a:ext uri="{FF2B5EF4-FFF2-40B4-BE49-F238E27FC236}">
                <a16:creationId xmlns:a16="http://schemas.microsoft.com/office/drawing/2014/main" id="{1035A2FB-1BAF-034D-A067-387ACABC8BE9}"/>
              </a:ext>
            </a:extLst>
          </p:cNvPr>
          <p:cNvPicPr>
            <a:picLocks noChangeAspect="1" noChangeArrowheads="1"/>
          </p:cNvPicPr>
          <p:nvPr userDrawn="1"/>
        </p:nvPicPr>
        <p:blipFill>
          <a:blip r:embed="rId2">
            <a:clrChange>
              <a:clrFrom>
                <a:srgbClr val="FFFFFF"/>
              </a:clrFrom>
              <a:clrTo>
                <a:srgbClr val="FFFFFF">
                  <a:alpha val="0"/>
                </a:srgbClr>
              </a:clrTo>
            </a:clrChange>
          </a:blip>
          <a:srcRect b="27115"/>
          <a:stretch>
            <a:fillRect/>
          </a:stretch>
        </p:blipFill>
        <p:spPr bwMode="auto">
          <a:xfrm>
            <a:off x="381000" y="6092825"/>
            <a:ext cx="1143000" cy="307975"/>
          </a:xfrm>
          <a:prstGeom prst="rect">
            <a:avLst/>
          </a:prstGeom>
          <a:noFill/>
        </p:spPr>
      </p:pic>
    </p:spTree>
    <p:extLst>
      <p:ext uri="{BB962C8B-B14F-4D97-AF65-F5344CB8AC3E}">
        <p14:creationId xmlns:p14="http://schemas.microsoft.com/office/powerpoint/2010/main" val="310335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a:lstStyle>
            <a:lvl1pPr marL="0" indent="0">
              <a:buNone/>
              <a:defRPr sz="1100" i="1">
                <a:latin typeface="Times New Roman" panose="02020603050405020304" pitchFamily="18" charset="0"/>
                <a:cs typeface="Times New Roman" panose="02020603050405020304" pitchFamily="18" charset="0"/>
              </a:defRPr>
            </a:lvl1pPr>
          </a:lstStyle>
          <a:p>
            <a:r>
              <a:rPr lang="en-US" noProof="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494607" y="2237328"/>
            <a:ext cx="7202786" cy="1449788"/>
          </a:xfrm>
          <a:solidFill>
            <a:schemeClr val="tx1">
              <a:alpha val="80000"/>
            </a:schemeClr>
          </a:solidFill>
        </p:spPr>
        <p:txBody>
          <a:bodyPr lIns="288000" rIns="2160000" bIns="144000" anchor="b" anchorCtr="0"/>
          <a:lstStyle>
            <a:lvl1pPr algn="r">
              <a:defRPr sz="6600" spc="-150">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2494607" y="3684672"/>
            <a:ext cx="5282503" cy="1604172"/>
          </a:xfrm>
          <a:solidFill>
            <a:schemeClr val="tx1">
              <a:alpha val="90000"/>
            </a:schemeClr>
          </a:solidFill>
        </p:spPr>
        <p:txBody>
          <a:bodyPr lIns="216000" tIns="144000" rIns="576000"/>
          <a:lstStyle>
            <a:lvl1pPr marL="0" indent="0" algn="r">
              <a:buNone/>
              <a:defRPr sz="21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5" name="Straight Connector 4">
            <a:extLst>
              <a:ext uri="{FF2B5EF4-FFF2-40B4-BE49-F238E27FC236}">
                <a16:creationId xmlns:a16="http://schemas.microsoft.com/office/drawing/2014/main" id="{9688AEDF-1396-4322-8818-9D1C7976FCDF}"/>
              </a:ext>
            </a:extLst>
          </p:cNvPr>
          <p:cNvCxnSpPr>
            <a:cxnSpLocks/>
          </p:cNvCxnSpPr>
          <p:nvPr userDrawn="1"/>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BC122267-81F5-4D7C-8854-830FD491A4E9}"/>
              </a:ext>
            </a:extLst>
          </p:cNvPr>
          <p:cNvSpPr>
            <a:spLocks noGrp="1"/>
          </p:cNvSpPr>
          <p:nvPr>
            <p:ph type="body" sz="quarter" idx="13" hasCustomPrompt="1"/>
          </p:nvPr>
        </p:nvSpPr>
        <p:spPr>
          <a:xfrm>
            <a:off x="2667000" y="4142258"/>
            <a:ext cx="4508500" cy="277342"/>
          </a:xfrm>
        </p:spPr>
        <p:txBody>
          <a:bodyPr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a:r>
              <a:rPr lang="en-US" noProof="0"/>
              <a:t>Contact Number</a:t>
            </a:r>
          </a:p>
        </p:txBody>
      </p:sp>
      <p:sp>
        <p:nvSpPr>
          <p:cNvPr id="9" name="Text Placeholder 5">
            <a:extLst>
              <a:ext uri="{FF2B5EF4-FFF2-40B4-BE49-F238E27FC236}">
                <a16:creationId xmlns:a16="http://schemas.microsoft.com/office/drawing/2014/main" id="{D1624B9A-AB57-40B6-89A6-D34ED60BBF00}"/>
              </a:ext>
            </a:extLst>
          </p:cNvPr>
          <p:cNvSpPr>
            <a:spLocks noGrp="1"/>
          </p:cNvSpPr>
          <p:nvPr>
            <p:ph type="body" sz="quarter" idx="14" hasCustomPrompt="1"/>
          </p:nvPr>
        </p:nvSpPr>
        <p:spPr>
          <a:xfrm>
            <a:off x="2667000" y="4448040"/>
            <a:ext cx="4508500" cy="277342"/>
          </a:xfrm>
        </p:spPr>
        <p:txBody>
          <a:bodyPr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a:r>
              <a:rPr lang="en-US" noProof="0"/>
              <a:t>Email or Social Media Handle</a:t>
            </a:r>
          </a:p>
        </p:txBody>
      </p:sp>
      <p:sp>
        <p:nvSpPr>
          <p:cNvPr id="8" name="Picture Placeholder 5">
            <a:extLst>
              <a:ext uri="{FF2B5EF4-FFF2-40B4-BE49-F238E27FC236}">
                <a16:creationId xmlns:a16="http://schemas.microsoft.com/office/drawing/2014/main" id="{61EA5FFD-797F-43FF-B13A-5DA8C820EE22}"/>
              </a:ext>
            </a:extLst>
          </p:cNvPr>
          <p:cNvSpPr>
            <a:spLocks noGrp="1"/>
          </p:cNvSpPr>
          <p:nvPr>
            <p:ph type="pic" sz="quarter" idx="15" hasCustomPrompt="1"/>
          </p:nvPr>
        </p:nvSpPr>
        <p:spPr>
          <a:xfrm>
            <a:off x="8065008" y="2587752"/>
            <a:ext cx="1344168" cy="704088"/>
          </a:xfrm>
        </p:spPr>
        <p:txBody>
          <a:bodyPr/>
          <a:lstStyle>
            <a:lvl1pPr marL="0" indent="0">
              <a:buNone/>
              <a:defRPr>
                <a:solidFill>
                  <a:schemeClr val="bg1"/>
                </a:solidFill>
              </a:defRPr>
            </a:lvl1pPr>
          </a:lstStyle>
          <a:p>
            <a:r>
              <a:rPr lang="en-US" noProof="0"/>
              <a:t>Logo</a:t>
            </a:r>
          </a:p>
        </p:txBody>
      </p:sp>
      <p:sp>
        <p:nvSpPr>
          <p:cNvPr id="10" name="Text Placeholder 5">
            <a:extLst>
              <a:ext uri="{FF2B5EF4-FFF2-40B4-BE49-F238E27FC236}">
                <a16:creationId xmlns:a16="http://schemas.microsoft.com/office/drawing/2014/main" id="{7436EF9B-F86C-114A-BB87-C439E5F12997}"/>
              </a:ext>
            </a:extLst>
          </p:cNvPr>
          <p:cNvSpPr>
            <a:spLocks noGrp="1"/>
          </p:cNvSpPr>
          <p:nvPr>
            <p:ph type="body" sz="quarter" idx="16" hasCustomPrompt="1"/>
          </p:nvPr>
        </p:nvSpPr>
        <p:spPr>
          <a:xfrm>
            <a:off x="2667000" y="4753821"/>
            <a:ext cx="4508500" cy="277342"/>
          </a:xfrm>
        </p:spPr>
        <p:txBody>
          <a:bodyPr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a:r>
              <a:rPr lang="en-US" noProof="0"/>
              <a:t>Website Address</a:t>
            </a:r>
          </a:p>
        </p:txBody>
      </p:sp>
      <p:pic>
        <p:nvPicPr>
          <p:cNvPr id="11" name="Picture 9" descr="ident348fromlendalK">
            <a:extLst>
              <a:ext uri="{FF2B5EF4-FFF2-40B4-BE49-F238E27FC236}">
                <a16:creationId xmlns:a16="http://schemas.microsoft.com/office/drawing/2014/main" id="{A7A53E12-2FCB-504B-9233-A11457E43499}"/>
              </a:ext>
            </a:extLst>
          </p:cNvPr>
          <p:cNvPicPr>
            <a:picLocks noChangeAspect="1" noChangeArrowheads="1"/>
          </p:cNvPicPr>
          <p:nvPr userDrawn="1"/>
        </p:nvPicPr>
        <p:blipFill>
          <a:blip r:embed="rId2">
            <a:clrChange>
              <a:clrFrom>
                <a:srgbClr val="FFFFFF"/>
              </a:clrFrom>
              <a:clrTo>
                <a:srgbClr val="FFFFFF">
                  <a:alpha val="0"/>
                </a:srgbClr>
              </a:clrTo>
            </a:clrChange>
          </a:blip>
          <a:srcRect b="27115"/>
          <a:stretch>
            <a:fillRect/>
          </a:stretch>
        </p:blipFill>
        <p:spPr bwMode="auto">
          <a:xfrm>
            <a:off x="381000" y="6092825"/>
            <a:ext cx="1143000" cy="307975"/>
          </a:xfrm>
          <a:prstGeom prst="rect">
            <a:avLst/>
          </a:prstGeom>
          <a:noFill/>
        </p:spPr>
      </p:pic>
    </p:spTree>
    <p:extLst>
      <p:ext uri="{BB962C8B-B14F-4D97-AF65-F5344CB8AC3E}">
        <p14:creationId xmlns:p14="http://schemas.microsoft.com/office/powerpoint/2010/main" val="34759506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0" y="1768422"/>
            <a:ext cx="6840000" cy="2387600"/>
          </a:xfrm>
          <a:solidFill>
            <a:schemeClr val="tx1">
              <a:alpha val="80000"/>
            </a:schemeClr>
          </a:solidFill>
        </p:spPr>
        <p:txBody>
          <a:bodyPr lIns="432000" rIns="432000" bIns="144000" anchor="b"/>
          <a:lstStyle>
            <a:lvl1pPr algn="l">
              <a:defRPr sz="4200" spc="-150">
                <a:solidFill>
                  <a:schemeClr val="bg1"/>
                </a:solidFill>
              </a:defRPr>
            </a:lvl1pPr>
          </a:lstStyle>
          <a:p>
            <a:r>
              <a:rPr lang="en-US" noProof="0"/>
              <a:t>Click to edit Master </a:t>
            </a:r>
            <a:br>
              <a:rPr lang="en-US" noProof="0"/>
            </a:br>
            <a:r>
              <a:rPr lang="en-US" noProof="0"/>
              <a:t>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0" y="4153578"/>
            <a:ext cx="6840000" cy="936000"/>
          </a:xfrm>
          <a:solidFill>
            <a:schemeClr val="tx1">
              <a:alpha val="90000"/>
            </a:schemeClr>
          </a:solidFill>
        </p:spPr>
        <p:txBody>
          <a:bodyPr lIns="432000" tIns="144000"/>
          <a:lstStyle>
            <a:lvl1pPr marL="0" indent="0" algn="l">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Freeform: Shape 4">
            <a:extLst>
              <a:ext uri="{FF2B5EF4-FFF2-40B4-BE49-F238E27FC236}">
                <a16:creationId xmlns:a16="http://schemas.microsoft.com/office/drawing/2014/main" id="{13A733F0-30A3-4125-9B9B-2A07E1461F1B}"/>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Freeform: Shape 5">
            <a:extLst>
              <a:ext uri="{FF2B5EF4-FFF2-40B4-BE49-F238E27FC236}">
                <a16:creationId xmlns:a16="http://schemas.microsoft.com/office/drawing/2014/main" id="{9E236A80-227E-4FE4-AA47-7802636969A0}"/>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7" name="Freeform: Shape 6">
            <a:extLst>
              <a:ext uri="{FF2B5EF4-FFF2-40B4-BE49-F238E27FC236}">
                <a16:creationId xmlns:a16="http://schemas.microsoft.com/office/drawing/2014/main" id="{AAF58058-47D7-451D-B2D5-713873CFA06B}"/>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Freeform: Shape 7">
            <a:extLst>
              <a:ext uri="{FF2B5EF4-FFF2-40B4-BE49-F238E27FC236}">
                <a16:creationId xmlns:a16="http://schemas.microsoft.com/office/drawing/2014/main" id="{E6D9AC51-13A8-43F2-B0AE-A475CD84575E}"/>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 name="Freeform: Shape 8">
            <a:extLst>
              <a:ext uri="{FF2B5EF4-FFF2-40B4-BE49-F238E27FC236}">
                <a16:creationId xmlns:a16="http://schemas.microsoft.com/office/drawing/2014/main" id="{CBA8CC4C-FA3C-45FB-A5CE-C0F41063A4AA}"/>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Freeform: Shape 9">
            <a:extLst>
              <a:ext uri="{FF2B5EF4-FFF2-40B4-BE49-F238E27FC236}">
                <a16:creationId xmlns:a16="http://schemas.microsoft.com/office/drawing/2014/main" id="{320D0EA4-6C0E-4F3B-B209-84132CF9DCEE}"/>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Freeform: Shape 10">
            <a:extLst>
              <a:ext uri="{FF2B5EF4-FFF2-40B4-BE49-F238E27FC236}">
                <a16:creationId xmlns:a16="http://schemas.microsoft.com/office/drawing/2014/main" id="{B2637900-ABE5-44BB-8955-B59B20FACF68}"/>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Freeform: Shape 11">
            <a:extLst>
              <a:ext uri="{FF2B5EF4-FFF2-40B4-BE49-F238E27FC236}">
                <a16:creationId xmlns:a16="http://schemas.microsoft.com/office/drawing/2014/main" id="{8878CEF9-0D4E-43CF-A1AC-B8A752A7EDD3}"/>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13" name="Picture 9" descr="ident348fromlendalK">
            <a:extLst>
              <a:ext uri="{FF2B5EF4-FFF2-40B4-BE49-F238E27FC236}">
                <a16:creationId xmlns:a16="http://schemas.microsoft.com/office/drawing/2014/main" id="{D6C35AA0-B448-9049-AC27-934931699B8A}"/>
              </a:ext>
            </a:extLst>
          </p:cNvPr>
          <p:cNvPicPr>
            <a:picLocks noChangeAspect="1" noChangeArrowheads="1"/>
          </p:cNvPicPr>
          <p:nvPr userDrawn="1"/>
        </p:nvPicPr>
        <p:blipFill>
          <a:blip r:embed="rId2">
            <a:clrChange>
              <a:clrFrom>
                <a:srgbClr val="FFFFFF"/>
              </a:clrFrom>
              <a:clrTo>
                <a:srgbClr val="FFFFFF">
                  <a:alpha val="0"/>
                </a:srgbClr>
              </a:clrTo>
            </a:clrChange>
          </a:blip>
          <a:srcRect b="27115"/>
          <a:stretch>
            <a:fillRect/>
          </a:stretch>
        </p:blipFill>
        <p:spPr bwMode="auto">
          <a:xfrm>
            <a:off x="381000" y="6092825"/>
            <a:ext cx="1143000" cy="307975"/>
          </a:xfrm>
          <a:prstGeom prst="rect">
            <a:avLst/>
          </a:prstGeom>
          <a:noFill/>
        </p:spPr>
      </p:pic>
    </p:spTree>
    <p:extLst>
      <p:ext uri="{BB962C8B-B14F-4D97-AF65-F5344CB8AC3E}">
        <p14:creationId xmlns:p14="http://schemas.microsoft.com/office/powerpoint/2010/main" val="1515716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Half Imag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4E1F0E-A827-4F38-BAAB-5D5831E0813A}"/>
              </a:ext>
            </a:extLst>
          </p:cNvPr>
          <p:cNvSpPr/>
          <p:nvPr userDrawn="1"/>
        </p:nvSpPr>
        <p:spPr>
          <a:xfrm>
            <a:off x="0" y="6771286"/>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 name="Rectangle 8">
            <a:extLst>
              <a:ext uri="{FF2B5EF4-FFF2-40B4-BE49-F238E27FC236}">
                <a16:creationId xmlns:a16="http://schemas.microsoft.com/office/drawing/2014/main" id="{1B7D9229-CE8B-44FD-B1E6-2FE619F40B4F}"/>
              </a:ext>
            </a:extLst>
          </p:cNvPr>
          <p:cNvSpPr/>
          <p:nvPr userDrawn="1"/>
        </p:nvSpPr>
        <p:spPr>
          <a:xfrm>
            <a:off x="0" y="0"/>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Rectangle 9">
            <a:extLst>
              <a:ext uri="{FF2B5EF4-FFF2-40B4-BE49-F238E27FC236}">
                <a16:creationId xmlns:a16="http://schemas.microsoft.com/office/drawing/2014/main" id="{4683AF15-88E9-4D75-9D5E-7E4924887E91}"/>
              </a:ext>
            </a:extLst>
          </p:cNvPr>
          <p:cNvSpPr/>
          <p:nvPr userDrawn="1"/>
        </p:nvSpPr>
        <p:spPr>
          <a:xfrm rot="5400000">
            <a:off x="-3385643" y="3385642"/>
            <a:ext cx="6858001"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tangle 10">
            <a:extLst>
              <a:ext uri="{FF2B5EF4-FFF2-40B4-BE49-F238E27FC236}">
                <a16:creationId xmlns:a16="http://schemas.microsoft.com/office/drawing/2014/main" id="{D3B18E46-480F-48E8-9675-259D3D06A00D}"/>
              </a:ext>
            </a:extLst>
          </p:cNvPr>
          <p:cNvSpPr/>
          <p:nvPr userDrawn="1"/>
        </p:nvSpPr>
        <p:spPr>
          <a:xfrm rot="5400000">
            <a:off x="8719643" y="3385643"/>
            <a:ext cx="6858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4" y="86714"/>
            <a:ext cx="6009285" cy="6684572"/>
          </a:xfr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095999" y="86714"/>
            <a:ext cx="6009287" cy="4068402"/>
          </a:xfrm>
          <a:solidFill>
            <a:schemeClr val="tx1">
              <a:alpha val="80000"/>
            </a:schemeClr>
          </a:solidFill>
        </p:spPr>
        <p:txBody>
          <a:bodyPr lIns="288000" rIns="432000" bIns="144000" anchor="b"/>
          <a:lstStyle>
            <a:lvl1pPr algn="r">
              <a:defRPr sz="4200" spc="-150">
                <a:solidFill>
                  <a:schemeClr val="bg1"/>
                </a:solidFill>
              </a:defRPr>
            </a:lvl1pPr>
          </a:lstStyle>
          <a:p>
            <a:r>
              <a:rPr lang="en-US" noProof="0"/>
              <a:t>Click to edit </a:t>
            </a:r>
            <a:br>
              <a:rPr lang="en-US" noProof="0"/>
            </a:br>
            <a:r>
              <a:rPr lang="en-US"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095999" y="4152672"/>
            <a:ext cx="6009287" cy="1818422"/>
          </a:xfrm>
          <a:solidFill>
            <a:schemeClr val="bg1">
              <a:lumMod val="95000"/>
              <a:alpha val="80000"/>
            </a:schemeClr>
          </a:solidFill>
        </p:spPr>
        <p:txBody>
          <a:bodyPr lIns="288000" tIns="144000" rIns="432000"/>
          <a:lstStyle>
            <a:lvl1pPr marL="0" indent="0" algn="r">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a:endParaRPr lang="en-US" sz="1200" noProof="0">
              <a:solidFill>
                <a:schemeClr val="tx1">
                  <a:lumMod val="75000"/>
                  <a:lumOff val="25000"/>
                </a:schemeClr>
              </a:solidFill>
              <a:latin typeface="+mn-lt"/>
            </a:endParaRPr>
          </a:p>
        </p:txBody>
      </p:sp>
      <p:pic>
        <p:nvPicPr>
          <p:cNvPr id="12" name="Picture 9" descr="ident348fromlendalK">
            <a:extLst>
              <a:ext uri="{FF2B5EF4-FFF2-40B4-BE49-F238E27FC236}">
                <a16:creationId xmlns:a16="http://schemas.microsoft.com/office/drawing/2014/main" id="{4938E799-F836-E549-937F-A34A459DE680}"/>
              </a:ext>
            </a:extLst>
          </p:cNvPr>
          <p:cNvPicPr>
            <a:picLocks noChangeAspect="1" noChangeArrowheads="1"/>
          </p:cNvPicPr>
          <p:nvPr userDrawn="1"/>
        </p:nvPicPr>
        <p:blipFill>
          <a:blip r:embed="rId2">
            <a:clrChange>
              <a:clrFrom>
                <a:srgbClr val="FFFFFF"/>
              </a:clrFrom>
              <a:clrTo>
                <a:srgbClr val="FFFFFF">
                  <a:alpha val="0"/>
                </a:srgbClr>
              </a:clrTo>
            </a:clrChange>
          </a:blip>
          <a:srcRect b="27115"/>
          <a:stretch>
            <a:fillRect/>
          </a:stretch>
        </p:blipFill>
        <p:spPr bwMode="auto">
          <a:xfrm>
            <a:off x="381000" y="6092825"/>
            <a:ext cx="1143000" cy="307975"/>
          </a:xfrm>
          <a:prstGeom prst="rect">
            <a:avLst/>
          </a:prstGeom>
          <a:noFill/>
        </p:spPr>
      </p:pic>
    </p:spTree>
    <p:extLst>
      <p:ext uri="{BB962C8B-B14F-4D97-AF65-F5344CB8AC3E}">
        <p14:creationId xmlns:p14="http://schemas.microsoft.com/office/powerpoint/2010/main" val="904743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4E1F0E-A827-4F38-BAAB-5D5831E0813A}"/>
              </a:ext>
            </a:extLst>
          </p:cNvPr>
          <p:cNvSpPr/>
          <p:nvPr userDrawn="1"/>
        </p:nvSpPr>
        <p:spPr>
          <a:xfrm>
            <a:off x="0" y="6771286"/>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 name="Rectangle 8">
            <a:extLst>
              <a:ext uri="{FF2B5EF4-FFF2-40B4-BE49-F238E27FC236}">
                <a16:creationId xmlns:a16="http://schemas.microsoft.com/office/drawing/2014/main" id="{1B7D9229-CE8B-44FD-B1E6-2FE619F40B4F}"/>
              </a:ext>
            </a:extLst>
          </p:cNvPr>
          <p:cNvSpPr/>
          <p:nvPr userDrawn="1"/>
        </p:nvSpPr>
        <p:spPr>
          <a:xfrm>
            <a:off x="0" y="0"/>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Rectangle 9">
            <a:extLst>
              <a:ext uri="{FF2B5EF4-FFF2-40B4-BE49-F238E27FC236}">
                <a16:creationId xmlns:a16="http://schemas.microsoft.com/office/drawing/2014/main" id="{4683AF15-88E9-4D75-9D5E-7E4924887E91}"/>
              </a:ext>
            </a:extLst>
          </p:cNvPr>
          <p:cNvSpPr/>
          <p:nvPr userDrawn="1"/>
        </p:nvSpPr>
        <p:spPr>
          <a:xfrm rot="5400000">
            <a:off x="-3385643" y="3385642"/>
            <a:ext cx="6858001"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tangle 10">
            <a:extLst>
              <a:ext uri="{FF2B5EF4-FFF2-40B4-BE49-F238E27FC236}">
                <a16:creationId xmlns:a16="http://schemas.microsoft.com/office/drawing/2014/main" id="{D3B18E46-480F-48E8-9675-259D3D06A00D}"/>
              </a:ext>
            </a:extLst>
          </p:cNvPr>
          <p:cNvSpPr/>
          <p:nvPr userDrawn="1"/>
        </p:nvSpPr>
        <p:spPr>
          <a:xfrm rot="5400000">
            <a:off x="8719643" y="3385643"/>
            <a:ext cx="6858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095999" y="86714"/>
            <a:ext cx="6009287" cy="4068402"/>
          </a:xfrm>
          <a:solidFill>
            <a:schemeClr val="tx1">
              <a:alpha val="80000"/>
            </a:schemeClr>
          </a:solidFill>
        </p:spPr>
        <p:txBody>
          <a:bodyPr lIns="288000" rIns="432000" bIns="144000" anchor="b"/>
          <a:lstStyle>
            <a:lvl1pPr algn="r">
              <a:defRPr sz="4200" spc="-150">
                <a:solidFill>
                  <a:schemeClr val="bg1"/>
                </a:solidFill>
              </a:defRPr>
            </a:lvl1pPr>
          </a:lstStyle>
          <a:p>
            <a:r>
              <a:rPr lang="en-US" noProof="0"/>
              <a:t>Click to edit </a:t>
            </a:r>
            <a:br>
              <a:rPr lang="en-US" noProof="0"/>
            </a:br>
            <a:r>
              <a:rPr lang="en-US"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095999" y="4152672"/>
            <a:ext cx="6009287" cy="1818422"/>
          </a:xfrm>
          <a:solidFill>
            <a:schemeClr val="bg1">
              <a:lumMod val="95000"/>
              <a:alpha val="80000"/>
            </a:schemeClr>
          </a:solidFill>
        </p:spPr>
        <p:txBody>
          <a:bodyPr lIns="288000" tIns="144000" rIns="432000"/>
          <a:lstStyle>
            <a:lvl1pPr marL="0" indent="0" algn="r">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a:endParaRPr lang="en-US" sz="1200" noProof="0">
              <a:solidFill>
                <a:schemeClr val="tx1">
                  <a:lumMod val="75000"/>
                  <a:lumOff val="25000"/>
                </a:schemeClr>
              </a:solidFill>
              <a:latin typeface="+mn-lt"/>
            </a:endParaRPr>
          </a:p>
        </p:txBody>
      </p:sp>
      <p:sp>
        <p:nvSpPr>
          <p:cNvPr id="13" name="Freeform: Shape 12">
            <a:extLst>
              <a:ext uri="{FF2B5EF4-FFF2-40B4-BE49-F238E27FC236}">
                <a16:creationId xmlns:a16="http://schemas.microsoft.com/office/drawing/2014/main" id="{20052C3A-3942-4B16-A466-441F8E3C2260}"/>
              </a:ext>
            </a:extLst>
          </p:cNvPr>
          <p:cNvSpPr/>
          <p:nvPr userDrawn="1"/>
        </p:nvSpPr>
        <p:spPr>
          <a:xfrm>
            <a:off x="0" y="2539992"/>
            <a:ext cx="5373076" cy="4318008"/>
          </a:xfrm>
          <a:custGeom>
            <a:avLst/>
            <a:gdLst>
              <a:gd name="connsiteX0" fmla="*/ 4972877 w 5373076"/>
              <a:gd name="connsiteY0" fmla="*/ 1816430 h 4318008"/>
              <a:gd name="connsiteX1" fmla="*/ 5211912 w 5373076"/>
              <a:gd name="connsiteY1" fmla="*/ 2046590 h 4318008"/>
              <a:gd name="connsiteX2" fmla="*/ 4866804 w 5373076"/>
              <a:gd name="connsiteY2" fmla="*/ 2013272 h 4318008"/>
              <a:gd name="connsiteX3" fmla="*/ 3721849 w 5373076"/>
              <a:gd name="connsiteY3" fmla="*/ 1808102 h 4318008"/>
              <a:gd name="connsiteX4" fmla="*/ 3854624 w 5373076"/>
              <a:gd name="connsiteY4" fmla="*/ 2524110 h 4318008"/>
              <a:gd name="connsiteX5" fmla="*/ 3419634 w 5373076"/>
              <a:gd name="connsiteY5" fmla="*/ 2322178 h 4318008"/>
              <a:gd name="connsiteX6" fmla="*/ 3604566 w 5373076"/>
              <a:gd name="connsiteY6" fmla="*/ 1945430 h 4318008"/>
              <a:gd name="connsiteX7" fmla="*/ 2301472 w 5373076"/>
              <a:gd name="connsiteY7" fmla="*/ 1771765 h 4318008"/>
              <a:gd name="connsiteX8" fmla="*/ 3237442 w 5373076"/>
              <a:gd name="connsiteY8" fmla="*/ 2134997 h 4318008"/>
              <a:gd name="connsiteX9" fmla="*/ 3266331 w 5373076"/>
              <a:gd name="connsiteY9" fmla="*/ 2949530 h 4318008"/>
              <a:gd name="connsiteX10" fmla="*/ 1897852 w 5373076"/>
              <a:gd name="connsiteY10" fmla="*/ 4318008 h 4318008"/>
              <a:gd name="connsiteX11" fmla="*/ 134565 w 5373076"/>
              <a:gd name="connsiteY11" fmla="*/ 4318008 h 4318008"/>
              <a:gd name="connsiteX12" fmla="*/ 0 w 5373076"/>
              <a:gd name="connsiteY12" fmla="*/ 4183443 h 4318008"/>
              <a:gd name="connsiteX13" fmla="*/ 0 w 5373076"/>
              <a:gd name="connsiteY13" fmla="*/ 2855805 h 4318008"/>
              <a:gd name="connsiteX14" fmla="*/ 5243699 w 5373076"/>
              <a:gd name="connsiteY14" fmla="*/ 652159 h 4318008"/>
              <a:gd name="connsiteX15" fmla="*/ 5058767 w 5373076"/>
              <a:gd name="connsiteY15" fmla="*/ 1028908 h 4318008"/>
              <a:gd name="connsiteX16" fmla="*/ 4960786 w 5373076"/>
              <a:gd name="connsiteY16" fmla="*/ 983422 h 4318008"/>
              <a:gd name="connsiteX17" fmla="*/ 3473588 w 5373076"/>
              <a:gd name="connsiteY17" fmla="*/ 405712 h 4318008"/>
              <a:gd name="connsiteX18" fmla="*/ 4094196 w 5373076"/>
              <a:gd name="connsiteY18" fmla="*/ 1366894 h 4318008"/>
              <a:gd name="connsiteX19" fmla="*/ 3778134 w 5373076"/>
              <a:gd name="connsiteY19" fmla="*/ 1741309 h 4318008"/>
              <a:gd name="connsiteX20" fmla="*/ 2824519 w 5373076"/>
              <a:gd name="connsiteY20" fmla="*/ 1808100 h 4318008"/>
              <a:gd name="connsiteX21" fmla="*/ 4454991 w 5373076"/>
              <a:gd name="connsiteY21" fmla="*/ 0 h 4318008"/>
              <a:gd name="connsiteX22" fmla="*/ 5373076 w 5373076"/>
              <a:gd name="connsiteY22" fmla="*/ 32358 h 4318008"/>
              <a:gd name="connsiteX23" fmla="*/ 4628717 w 5373076"/>
              <a:gd name="connsiteY23" fmla="*/ 1349015 h 4318008"/>
              <a:gd name="connsiteX24" fmla="*/ 4094010 w 5373076"/>
              <a:gd name="connsiteY24" fmla="*/ 779481 h 431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73076" h="4318008">
                <a:moveTo>
                  <a:pt x="4972877" y="1816430"/>
                </a:moveTo>
                <a:lnTo>
                  <a:pt x="5211912" y="2046590"/>
                </a:lnTo>
                <a:lnTo>
                  <a:pt x="4866804" y="2013272"/>
                </a:lnTo>
                <a:close/>
                <a:moveTo>
                  <a:pt x="3721849" y="1808102"/>
                </a:moveTo>
                <a:lnTo>
                  <a:pt x="3854624" y="2524110"/>
                </a:lnTo>
                <a:lnTo>
                  <a:pt x="3419634" y="2322178"/>
                </a:lnTo>
                <a:lnTo>
                  <a:pt x="3604566" y="1945430"/>
                </a:lnTo>
                <a:close/>
                <a:moveTo>
                  <a:pt x="2301472" y="1771765"/>
                </a:moveTo>
                <a:lnTo>
                  <a:pt x="3237442" y="2134997"/>
                </a:lnTo>
                <a:lnTo>
                  <a:pt x="3266331" y="2949530"/>
                </a:lnTo>
                <a:lnTo>
                  <a:pt x="1897852" y="4318008"/>
                </a:lnTo>
                <a:lnTo>
                  <a:pt x="134565" y="4318008"/>
                </a:lnTo>
                <a:lnTo>
                  <a:pt x="0" y="4183443"/>
                </a:lnTo>
                <a:lnTo>
                  <a:pt x="0" y="2855805"/>
                </a:lnTo>
                <a:close/>
                <a:moveTo>
                  <a:pt x="5243699" y="652159"/>
                </a:moveTo>
                <a:lnTo>
                  <a:pt x="5058767" y="1028908"/>
                </a:lnTo>
                <a:lnTo>
                  <a:pt x="4960786" y="983422"/>
                </a:lnTo>
                <a:close/>
                <a:moveTo>
                  <a:pt x="3473588" y="405712"/>
                </a:moveTo>
                <a:lnTo>
                  <a:pt x="4094196" y="1366894"/>
                </a:lnTo>
                <a:lnTo>
                  <a:pt x="3778134" y="1741309"/>
                </a:lnTo>
                <a:lnTo>
                  <a:pt x="2824519" y="1808100"/>
                </a:lnTo>
                <a:close/>
                <a:moveTo>
                  <a:pt x="4454991" y="0"/>
                </a:moveTo>
                <a:lnTo>
                  <a:pt x="5373076" y="32358"/>
                </a:lnTo>
                <a:lnTo>
                  <a:pt x="4628717" y="1349015"/>
                </a:lnTo>
                <a:lnTo>
                  <a:pt x="4094010" y="7794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12" name="Picture 9" descr="ident348fromlendalK">
            <a:extLst>
              <a:ext uri="{FF2B5EF4-FFF2-40B4-BE49-F238E27FC236}">
                <a16:creationId xmlns:a16="http://schemas.microsoft.com/office/drawing/2014/main" id="{66633BEA-3EE7-6B42-9AE8-BD14B656C1A6}"/>
              </a:ext>
            </a:extLst>
          </p:cNvPr>
          <p:cNvPicPr>
            <a:picLocks noChangeAspect="1" noChangeArrowheads="1"/>
          </p:cNvPicPr>
          <p:nvPr userDrawn="1"/>
        </p:nvPicPr>
        <p:blipFill>
          <a:blip r:embed="rId2">
            <a:clrChange>
              <a:clrFrom>
                <a:srgbClr val="FFFFFF"/>
              </a:clrFrom>
              <a:clrTo>
                <a:srgbClr val="FFFFFF">
                  <a:alpha val="0"/>
                </a:srgbClr>
              </a:clrTo>
            </a:clrChange>
          </a:blip>
          <a:srcRect b="27115"/>
          <a:stretch>
            <a:fillRect/>
          </a:stretch>
        </p:blipFill>
        <p:spPr bwMode="auto">
          <a:xfrm>
            <a:off x="381000" y="6092825"/>
            <a:ext cx="1143000" cy="307975"/>
          </a:xfrm>
          <a:prstGeom prst="rect">
            <a:avLst/>
          </a:prstGeom>
          <a:noFill/>
        </p:spPr>
      </p:pic>
    </p:spTree>
    <p:extLst>
      <p:ext uri="{BB962C8B-B14F-4D97-AF65-F5344CB8AC3E}">
        <p14:creationId xmlns:p14="http://schemas.microsoft.com/office/powerpoint/2010/main" val="3500252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a:t>Add a footer</a:t>
            </a:r>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5" name="Title 1">
            <a:extLst>
              <a:ext uri="{FF2B5EF4-FFF2-40B4-BE49-F238E27FC236}">
                <a16:creationId xmlns:a16="http://schemas.microsoft.com/office/drawing/2014/main" id="{E73E47D5-BDE7-46E7-8C4E-6111A41AF8D9}"/>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6" name="Text Placeholder 3">
            <a:extLst>
              <a:ext uri="{FF2B5EF4-FFF2-40B4-BE49-F238E27FC236}">
                <a16:creationId xmlns:a16="http://schemas.microsoft.com/office/drawing/2014/main" id="{4D90A547-C01D-42BC-98ED-831FDD76F3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7" name="Content Placeholder 2">
            <a:extLst>
              <a:ext uri="{FF2B5EF4-FFF2-40B4-BE49-F238E27FC236}">
                <a16:creationId xmlns:a16="http://schemas.microsoft.com/office/drawing/2014/main" id="{AEBF3BE3-47D8-4511-B598-743DF88DF915}"/>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21" name="Picture 9" descr="ident348fromlendalK">
            <a:extLst>
              <a:ext uri="{FF2B5EF4-FFF2-40B4-BE49-F238E27FC236}">
                <a16:creationId xmlns:a16="http://schemas.microsoft.com/office/drawing/2014/main" id="{3AB17C5D-1A88-6942-AE87-184CBD9FBF5C}"/>
              </a:ext>
            </a:extLst>
          </p:cNvPr>
          <p:cNvPicPr>
            <a:picLocks noChangeAspect="1" noChangeArrowheads="1"/>
          </p:cNvPicPr>
          <p:nvPr userDrawn="1"/>
        </p:nvPicPr>
        <p:blipFill>
          <a:blip r:embed="rId2">
            <a:clrChange>
              <a:clrFrom>
                <a:srgbClr val="FFFFFF"/>
              </a:clrFrom>
              <a:clrTo>
                <a:srgbClr val="FFFFFF">
                  <a:alpha val="0"/>
                </a:srgbClr>
              </a:clrTo>
            </a:clrChange>
          </a:blip>
          <a:srcRect b="27115"/>
          <a:stretch>
            <a:fillRect/>
          </a:stretch>
        </p:blipFill>
        <p:spPr bwMode="auto">
          <a:xfrm>
            <a:off x="381000" y="6092825"/>
            <a:ext cx="1143000" cy="307975"/>
          </a:xfrm>
          <a:prstGeom prst="rect">
            <a:avLst/>
          </a:prstGeom>
          <a:noFill/>
        </p:spPr>
      </p:pic>
    </p:spTree>
    <p:extLst>
      <p:ext uri="{BB962C8B-B14F-4D97-AF65-F5344CB8AC3E}">
        <p14:creationId xmlns:p14="http://schemas.microsoft.com/office/powerpoint/2010/main" val="1662331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a:t>Add a footer</a:t>
            </a:r>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5" name="Title 1">
            <a:extLst>
              <a:ext uri="{FF2B5EF4-FFF2-40B4-BE49-F238E27FC236}">
                <a16:creationId xmlns:a16="http://schemas.microsoft.com/office/drawing/2014/main" id="{91434632-BEE5-428E-872A-794325BA8062}"/>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6" name="Text Placeholder 3">
            <a:extLst>
              <a:ext uri="{FF2B5EF4-FFF2-40B4-BE49-F238E27FC236}">
                <a16:creationId xmlns:a16="http://schemas.microsoft.com/office/drawing/2014/main" id="{7CB95FD3-7DAC-4417-8633-7EFA4852E0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7" name="Picture Placeholder 2">
            <a:extLst>
              <a:ext uri="{FF2B5EF4-FFF2-40B4-BE49-F238E27FC236}">
                <a16:creationId xmlns:a16="http://schemas.microsoft.com/office/drawing/2014/main" id="{94CDAD6C-9665-443F-B344-147513A6C144}"/>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pic>
        <p:nvPicPr>
          <p:cNvPr id="21" name="Picture 9" descr="ident348fromlendalK">
            <a:extLst>
              <a:ext uri="{FF2B5EF4-FFF2-40B4-BE49-F238E27FC236}">
                <a16:creationId xmlns:a16="http://schemas.microsoft.com/office/drawing/2014/main" id="{076095FD-ABD2-F747-9323-1EDAC15B0165}"/>
              </a:ext>
            </a:extLst>
          </p:cNvPr>
          <p:cNvPicPr>
            <a:picLocks noChangeAspect="1" noChangeArrowheads="1"/>
          </p:cNvPicPr>
          <p:nvPr userDrawn="1"/>
        </p:nvPicPr>
        <p:blipFill>
          <a:blip r:embed="rId2">
            <a:clrChange>
              <a:clrFrom>
                <a:srgbClr val="FFFFFF"/>
              </a:clrFrom>
              <a:clrTo>
                <a:srgbClr val="FFFFFF">
                  <a:alpha val="0"/>
                </a:srgbClr>
              </a:clrTo>
            </a:clrChange>
          </a:blip>
          <a:srcRect b="27115"/>
          <a:stretch>
            <a:fillRect/>
          </a:stretch>
        </p:blipFill>
        <p:spPr bwMode="auto">
          <a:xfrm>
            <a:off x="381000" y="6092825"/>
            <a:ext cx="1143000" cy="307975"/>
          </a:xfrm>
          <a:prstGeom prst="rect">
            <a:avLst/>
          </a:prstGeom>
          <a:noFill/>
        </p:spPr>
      </p:pic>
    </p:spTree>
    <p:extLst>
      <p:ext uri="{BB962C8B-B14F-4D97-AF65-F5344CB8AC3E}">
        <p14:creationId xmlns:p14="http://schemas.microsoft.com/office/powerpoint/2010/main" val="9947631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a:t>Add a footer</a:t>
            </a:r>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12" name="Picture 9" descr="ident348fromlendalK">
            <a:extLst>
              <a:ext uri="{FF2B5EF4-FFF2-40B4-BE49-F238E27FC236}">
                <a16:creationId xmlns:a16="http://schemas.microsoft.com/office/drawing/2014/main" id="{66A8572C-E39C-A04D-9B7E-C04FF17AACE1}"/>
              </a:ext>
            </a:extLst>
          </p:cNvPr>
          <p:cNvPicPr>
            <a:picLocks noChangeAspect="1" noChangeArrowheads="1"/>
          </p:cNvPicPr>
          <p:nvPr userDrawn="1"/>
        </p:nvPicPr>
        <p:blipFill>
          <a:blip r:embed="rId2">
            <a:clrChange>
              <a:clrFrom>
                <a:srgbClr val="FFFFFF"/>
              </a:clrFrom>
              <a:clrTo>
                <a:srgbClr val="FFFFFF">
                  <a:alpha val="0"/>
                </a:srgbClr>
              </a:clrTo>
            </a:clrChange>
          </a:blip>
          <a:srcRect b="27115"/>
          <a:stretch>
            <a:fillRect/>
          </a:stretch>
        </p:blipFill>
        <p:spPr bwMode="auto">
          <a:xfrm>
            <a:off x="381000" y="6092825"/>
            <a:ext cx="1143000" cy="307975"/>
          </a:xfrm>
          <a:prstGeom prst="rect">
            <a:avLst/>
          </a:prstGeom>
          <a:noFill/>
        </p:spPr>
      </p:pic>
    </p:spTree>
    <p:extLst>
      <p:ext uri="{BB962C8B-B14F-4D97-AF65-F5344CB8AC3E}">
        <p14:creationId xmlns:p14="http://schemas.microsoft.com/office/powerpoint/2010/main" val="764878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Image and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000" y="3517901"/>
            <a:ext cx="6012000" cy="1409700"/>
          </a:xfrm>
          <a:solidFill>
            <a:schemeClr val="tx1"/>
          </a:solidFill>
        </p:spPr>
        <p:txBody>
          <a:bodyPr lIns="288000" rIns="432000" bIns="144000" anchor="b"/>
          <a:lstStyle>
            <a:lvl1pPr algn="r">
              <a:defRPr sz="4200" spc="-150">
                <a:solidFill>
                  <a:schemeClr val="bg1"/>
                </a:solidFill>
              </a:defRPr>
            </a:lvl1pPr>
          </a:lstStyle>
          <a:p>
            <a:r>
              <a:rPr lang="en-US" noProof="0"/>
              <a:t>Click to edit </a:t>
            </a:r>
            <a:br>
              <a:rPr lang="en-US" noProof="0"/>
            </a:br>
            <a:r>
              <a:rPr lang="en-US"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84000" y="4927600"/>
            <a:ext cx="6012000" cy="1845743"/>
          </a:xfrm>
          <a:solidFill>
            <a:schemeClr val="tx1">
              <a:lumMod val="85000"/>
              <a:lumOff val="15000"/>
            </a:schemeClr>
          </a:solidFill>
        </p:spPr>
        <p:txBody>
          <a:bodyPr lIns="288000" tIns="144000" rIns="432000"/>
          <a:lstStyle>
            <a:lvl1pPr marL="0" indent="0" algn="r">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a:endParaRPr lang="en-US" sz="1200" noProof="0">
              <a:solidFill>
                <a:schemeClr val="tx1">
                  <a:lumMod val="75000"/>
                  <a:lumOff val="25000"/>
                </a:schemeClr>
              </a:solidFill>
              <a:latin typeface="+mn-lt"/>
            </a:endParaRPr>
          </a:p>
        </p:txBody>
      </p:sp>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4000" y="86714"/>
            <a:ext cx="6009285" cy="3431187"/>
          </a:xfrm>
          <a:solidFill>
            <a:srgbClr val="333333"/>
          </a:solidFill>
        </p:spPr>
        <p:txBody>
          <a:bodyPr lIns="0" tIns="0" anchor="ctr"/>
          <a:lstStyle>
            <a:lvl1pPr marL="0" indent="0" algn="ctr">
              <a:buNone/>
              <a:defRPr sz="1100" i="1">
                <a:solidFill>
                  <a:schemeClr val="bg1">
                    <a:lumMod val="85000"/>
                  </a:schemeClr>
                </a:solidFill>
                <a:latin typeface="Times New Roman" panose="02020603050405020304" pitchFamily="18" charset="0"/>
                <a:cs typeface="Times New Roman" panose="02020603050405020304" pitchFamily="18" charset="0"/>
              </a:defRPr>
            </a:lvl1pPr>
          </a:lstStyle>
          <a:p>
            <a:r>
              <a:rPr lang="en-US" noProof="0"/>
              <a:t>Insert or Drag and Drop Image Here</a:t>
            </a:r>
          </a:p>
        </p:txBody>
      </p:sp>
      <p:sp>
        <p:nvSpPr>
          <p:cNvPr id="16" name="Content Placeholder 2">
            <a:extLst>
              <a:ext uri="{FF2B5EF4-FFF2-40B4-BE49-F238E27FC236}">
                <a16:creationId xmlns:a16="http://schemas.microsoft.com/office/drawing/2014/main" id="{ED5F0C9D-A08F-4539-BA26-61D24BBE6E9A}"/>
              </a:ext>
            </a:extLst>
          </p:cNvPr>
          <p:cNvSpPr>
            <a:spLocks noGrp="1"/>
          </p:cNvSpPr>
          <p:nvPr>
            <p:ph idx="15"/>
          </p:nvPr>
        </p:nvSpPr>
        <p:spPr>
          <a:xfrm>
            <a:off x="6464300" y="1152000"/>
            <a:ext cx="5307700" cy="4680000"/>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8" name="Picture 9" descr="ident348fromlendalK">
            <a:extLst>
              <a:ext uri="{FF2B5EF4-FFF2-40B4-BE49-F238E27FC236}">
                <a16:creationId xmlns:a16="http://schemas.microsoft.com/office/drawing/2014/main" id="{2158373C-1222-FD44-A22E-23CBBC7B9E8B}"/>
              </a:ext>
            </a:extLst>
          </p:cNvPr>
          <p:cNvPicPr>
            <a:picLocks noChangeAspect="1" noChangeArrowheads="1"/>
          </p:cNvPicPr>
          <p:nvPr userDrawn="1"/>
        </p:nvPicPr>
        <p:blipFill>
          <a:blip r:embed="rId2">
            <a:clrChange>
              <a:clrFrom>
                <a:srgbClr val="FFFFFF"/>
              </a:clrFrom>
              <a:clrTo>
                <a:srgbClr val="FFFFFF">
                  <a:alpha val="0"/>
                </a:srgbClr>
              </a:clrTo>
            </a:clrChange>
          </a:blip>
          <a:srcRect b="27115"/>
          <a:stretch>
            <a:fillRect/>
          </a:stretch>
        </p:blipFill>
        <p:spPr bwMode="auto">
          <a:xfrm>
            <a:off x="381000" y="6092825"/>
            <a:ext cx="1143000" cy="307975"/>
          </a:xfrm>
          <a:prstGeom prst="rect">
            <a:avLst/>
          </a:prstGeom>
          <a:noFill/>
        </p:spPr>
      </p:pic>
    </p:spTree>
    <p:extLst>
      <p:ext uri="{BB962C8B-B14F-4D97-AF65-F5344CB8AC3E}">
        <p14:creationId xmlns:p14="http://schemas.microsoft.com/office/powerpoint/2010/main" val="60728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11340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a:t>Add a footer</a:t>
            </a:r>
          </a:p>
        </p:txBody>
      </p:sp>
      <p:sp>
        <p:nvSpPr>
          <p:cNvPr id="24" name="Freeform: Shape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Freeform: Shape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Freeform: Shape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7" name="Freeform: Shape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8" name="Freeform: Shape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9" name="Freeform: Shape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0" name="Freeform: Shape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1" name="Freeform: Shape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2" name="Freeform: Shape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3" name="Freeform: Shape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4" name="Freeform: Shape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5" name="Freeform: Shape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6" name="Freeform: Shape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7" name="Freeform: Shape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0" name="Picture 9" descr="ident348fromlendalK">
            <a:extLst>
              <a:ext uri="{FF2B5EF4-FFF2-40B4-BE49-F238E27FC236}">
                <a16:creationId xmlns:a16="http://schemas.microsoft.com/office/drawing/2014/main" id="{D6DA109C-35C1-1842-BCE8-E224C31B8198}"/>
              </a:ext>
            </a:extLst>
          </p:cNvPr>
          <p:cNvPicPr>
            <a:picLocks noChangeAspect="1" noChangeArrowheads="1"/>
          </p:cNvPicPr>
          <p:nvPr userDrawn="1"/>
        </p:nvPicPr>
        <p:blipFill>
          <a:blip r:embed="rId2">
            <a:clrChange>
              <a:clrFrom>
                <a:srgbClr val="FFFFFF"/>
              </a:clrFrom>
              <a:clrTo>
                <a:srgbClr val="FFFFFF">
                  <a:alpha val="0"/>
                </a:srgbClr>
              </a:clrTo>
            </a:clrChange>
          </a:blip>
          <a:srcRect b="27115"/>
          <a:stretch>
            <a:fillRect/>
          </a:stretch>
        </p:blipFill>
        <p:spPr bwMode="auto">
          <a:xfrm>
            <a:off x="381000" y="6092825"/>
            <a:ext cx="1143000" cy="307975"/>
          </a:xfrm>
          <a:prstGeom prst="rect">
            <a:avLst/>
          </a:prstGeom>
          <a:noFill/>
        </p:spPr>
      </p:pic>
    </p:spTree>
    <p:extLst>
      <p:ext uri="{BB962C8B-B14F-4D97-AF65-F5344CB8AC3E}">
        <p14:creationId xmlns:p14="http://schemas.microsoft.com/office/powerpoint/2010/main" val="1734501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E0A84F6-FEAA-4BDD-9282-20006CFE8BD1}"/>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Freeform: Shape 9">
            <a:extLst>
              <a:ext uri="{FF2B5EF4-FFF2-40B4-BE49-F238E27FC236}">
                <a16:creationId xmlns:a16="http://schemas.microsoft.com/office/drawing/2014/main" id="{0CD00A51-7C86-40CE-9A85-9305A72856F5}"/>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Freeform: Shape 10">
            <a:extLst>
              <a:ext uri="{FF2B5EF4-FFF2-40B4-BE49-F238E27FC236}">
                <a16:creationId xmlns:a16="http://schemas.microsoft.com/office/drawing/2014/main" id="{72581C84-47AA-4227-BB97-9D73745C6350}"/>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Freeform: Shape 11">
            <a:extLst>
              <a:ext uri="{FF2B5EF4-FFF2-40B4-BE49-F238E27FC236}">
                <a16:creationId xmlns:a16="http://schemas.microsoft.com/office/drawing/2014/main" id="{A3D0208D-7363-46C1-93C0-34D5C7CC03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Freeform: Shape 12">
            <a:extLst>
              <a:ext uri="{FF2B5EF4-FFF2-40B4-BE49-F238E27FC236}">
                <a16:creationId xmlns:a16="http://schemas.microsoft.com/office/drawing/2014/main" id="{9BF00BA4-FF52-480A-802E-02DFDD8C7441}"/>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Freeform: Shape 13">
            <a:extLst>
              <a:ext uri="{FF2B5EF4-FFF2-40B4-BE49-F238E27FC236}">
                <a16:creationId xmlns:a16="http://schemas.microsoft.com/office/drawing/2014/main" id="{98FC3C8E-D2F9-46FE-B29F-17C02B89FFCC}"/>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5" name="Freeform: Shape 14">
            <a:extLst>
              <a:ext uri="{FF2B5EF4-FFF2-40B4-BE49-F238E27FC236}">
                <a16:creationId xmlns:a16="http://schemas.microsoft.com/office/drawing/2014/main" id="{1AC53E23-4CA7-479D-B22A-A5FCB3E5B5F6}"/>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Freeform: Shape 15">
            <a:extLst>
              <a:ext uri="{FF2B5EF4-FFF2-40B4-BE49-F238E27FC236}">
                <a16:creationId xmlns:a16="http://schemas.microsoft.com/office/drawing/2014/main" id="{96F0F1DB-0C5F-4895-B71A-86B7D122DD4B}"/>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134BF4B3-A394-4B33-84E8-433CB3F4D710}"/>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Freeform: Shape 17">
            <a:extLst>
              <a:ext uri="{FF2B5EF4-FFF2-40B4-BE49-F238E27FC236}">
                <a16:creationId xmlns:a16="http://schemas.microsoft.com/office/drawing/2014/main" id="{B6E11BA4-7EBA-47E5-8E07-57E665A74955}"/>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 name="Freeform: Shape 18">
            <a:extLst>
              <a:ext uri="{FF2B5EF4-FFF2-40B4-BE49-F238E27FC236}">
                <a16:creationId xmlns:a16="http://schemas.microsoft.com/office/drawing/2014/main" id="{7A178943-1EAE-4532-95FB-DFD1B8A936ED}"/>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Freeform: Shape 19">
            <a:extLst>
              <a:ext uri="{FF2B5EF4-FFF2-40B4-BE49-F238E27FC236}">
                <a16:creationId xmlns:a16="http://schemas.microsoft.com/office/drawing/2014/main" id="{A1603A2C-1F9D-4BAB-BF6C-C411F8898F5A}"/>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D019487C-9065-4D0C-8A4F-0BEC960FF5E1}"/>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Freeform: Shape 21">
            <a:extLst>
              <a:ext uri="{FF2B5EF4-FFF2-40B4-BE49-F238E27FC236}">
                <a16:creationId xmlns:a16="http://schemas.microsoft.com/office/drawing/2014/main" id="{B2E39A85-934A-4BF2-93E3-761989F1B981}"/>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40EE479C-D1F6-4BAC-80D2-90EF74E3261A}"/>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152000"/>
            <a:ext cx="5472000"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id="{C9E47D86-FD0D-44D0-9B7F-9EDEBD11F9D6}"/>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a:t>Add a footer</a:t>
            </a:r>
          </a:p>
        </p:txBody>
      </p:sp>
      <p:sp>
        <p:nvSpPr>
          <p:cNvPr id="23" name="Content Placeholder 3">
            <a:extLst>
              <a:ext uri="{FF2B5EF4-FFF2-40B4-BE49-F238E27FC236}">
                <a16:creationId xmlns:a16="http://schemas.microsoft.com/office/drawing/2014/main" id="{94AA1D0D-4A88-48E6-9F92-152A70F621DA}"/>
              </a:ext>
            </a:extLst>
          </p:cNvPr>
          <p:cNvSpPr>
            <a:spLocks noGrp="1"/>
          </p:cNvSpPr>
          <p:nvPr>
            <p:ph sz="half" idx="2"/>
          </p:nvPr>
        </p:nvSpPr>
        <p:spPr>
          <a:xfrm>
            <a:off x="6300384" y="1140847"/>
            <a:ext cx="5471616" cy="503611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24" name="Picture 9" descr="ident348fromlendalK">
            <a:extLst>
              <a:ext uri="{FF2B5EF4-FFF2-40B4-BE49-F238E27FC236}">
                <a16:creationId xmlns:a16="http://schemas.microsoft.com/office/drawing/2014/main" id="{31E49581-6857-FA48-BE5D-0A436DA2C3C1}"/>
              </a:ext>
            </a:extLst>
          </p:cNvPr>
          <p:cNvPicPr>
            <a:picLocks noChangeAspect="1" noChangeArrowheads="1"/>
          </p:cNvPicPr>
          <p:nvPr userDrawn="1"/>
        </p:nvPicPr>
        <p:blipFill>
          <a:blip r:embed="rId2">
            <a:clrChange>
              <a:clrFrom>
                <a:srgbClr val="FFFFFF"/>
              </a:clrFrom>
              <a:clrTo>
                <a:srgbClr val="FFFFFF">
                  <a:alpha val="0"/>
                </a:srgbClr>
              </a:clrTo>
            </a:clrChange>
          </a:blip>
          <a:srcRect b="27115"/>
          <a:stretch>
            <a:fillRect/>
          </a:stretch>
        </p:blipFill>
        <p:spPr bwMode="auto">
          <a:xfrm>
            <a:off x="381000" y="6092825"/>
            <a:ext cx="1143000" cy="307975"/>
          </a:xfrm>
          <a:prstGeom prst="rect">
            <a:avLst/>
          </a:prstGeom>
          <a:noFill/>
        </p:spPr>
      </p:pic>
    </p:spTree>
    <p:extLst>
      <p:ext uri="{BB962C8B-B14F-4D97-AF65-F5344CB8AC3E}">
        <p14:creationId xmlns:p14="http://schemas.microsoft.com/office/powerpoint/2010/main" val="891552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3C9BAF7-A9F4-4666-A96D-E0820914D8A4}"/>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Freeform: Shape 9">
            <a:extLst>
              <a:ext uri="{FF2B5EF4-FFF2-40B4-BE49-F238E27FC236}">
                <a16:creationId xmlns:a16="http://schemas.microsoft.com/office/drawing/2014/main" id="{9210B130-61BF-42BB-A9D3-54F0E9975E1E}"/>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Freeform: Shape 11">
            <a:extLst>
              <a:ext uri="{FF2B5EF4-FFF2-40B4-BE49-F238E27FC236}">
                <a16:creationId xmlns:a16="http://schemas.microsoft.com/office/drawing/2014/main" id="{8ED4637A-B150-47D5-91AA-5443ECDF24E5}"/>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Freeform: Shape 12">
            <a:extLst>
              <a:ext uri="{FF2B5EF4-FFF2-40B4-BE49-F238E27FC236}">
                <a16:creationId xmlns:a16="http://schemas.microsoft.com/office/drawing/2014/main" id="{F345A228-3ACD-436B-BAEA-C19CFB995DFF}"/>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Freeform: Shape 13">
            <a:extLst>
              <a:ext uri="{FF2B5EF4-FFF2-40B4-BE49-F238E27FC236}">
                <a16:creationId xmlns:a16="http://schemas.microsoft.com/office/drawing/2014/main" id="{4808980A-AE2C-4B9A-923B-70728FF4B383}"/>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5" name="Freeform: Shape 14">
            <a:extLst>
              <a:ext uri="{FF2B5EF4-FFF2-40B4-BE49-F238E27FC236}">
                <a16:creationId xmlns:a16="http://schemas.microsoft.com/office/drawing/2014/main" id="{E90E16CE-7F71-45E1-88F3-0F2422E4E14F}"/>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Freeform: Shape 15">
            <a:extLst>
              <a:ext uri="{FF2B5EF4-FFF2-40B4-BE49-F238E27FC236}">
                <a16:creationId xmlns:a16="http://schemas.microsoft.com/office/drawing/2014/main" id="{5024FFFC-3734-4C7F-8BB4-1D72D8764C19}"/>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15E243F7-C034-42A6-94F7-39C26EF11897}"/>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Freeform: Shape 17">
            <a:extLst>
              <a:ext uri="{FF2B5EF4-FFF2-40B4-BE49-F238E27FC236}">
                <a16:creationId xmlns:a16="http://schemas.microsoft.com/office/drawing/2014/main" id="{7F7416F4-3283-4DFF-BF8E-0F1B10C57C7B}"/>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 name="Freeform: Shape 18">
            <a:extLst>
              <a:ext uri="{FF2B5EF4-FFF2-40B4-BE49-F238E27FC236}">
                <a16:creationId xmlns:a16="http://schemas.microsoft.com/office/drawing/2014/main" id="{4E43006F-FE7C-4D9C-9803-C7A1705E2E29}"/>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Freeform: Shape 19">
            <a:extLst>
              <a:ext uri="{FF2B5EF4-FFF2-40B4-BE49-F238E27FC236}">
                <a16:creationId xmlns:a16="http://schemas.microsoft.com/office/drawing/2014/main" id="{40B601BE-5173-46B7-B727-24C354628A9A}"/>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0840A278-AE7C-4997-AAEA-F758452843B7}"/>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Freeform: Shape 21">
            <a:extLst>
              <a:ext uri="{FF2B5EF4-FFF2-40B4-BE49-F238E27FC236}">
                <a16:creationId xmlns:a16="http://schemas.microsoft.com/office/drawing/2014/main" id="{03AE5DE6-4BFB-4DB3-8207-ABE7B804220D}"/>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Freeform: Shape 22">
            <a:extLst>
              <a:ext uri="{FF2B5EF4-FFF2-40B4-BE49-F238E27FC236}">
                <a16:creationId xmlns:a16="http://schemas.microsoft.com/office/drawing/2014/main" id="{06BC0376-95EB-4B85-AD13-AB07742066DC}"/>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3600000" cy="503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a:t>Add a footer</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152000"/>
            <a:ext cx="3600450"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152000"/>
            <a:ext cx="3600450"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24" name="Picture 9" descr="ident348fromlendalK">
            <a:extLst>
              <a:ext uri="{FF2B5EF4-FFF2-40B4-BE49-F238E27FC236}">
                <a16:creationId xmlns:a16="http://schemas.microsoft.com/office/drawing/2014/main" id="{95DDB124-79AB-354B-AFB9-84A3493081E2}"/>
              </a:ext>
            </a:extLst>
          </p:cNvPr>
          <p:cNvPicPr>
            <a:picLocks noChangeAspect="1" noChangeArrowheads="1"/>
          </p:cNvPicPr>
          <p:nvPr userDrawn="1"/>
        </p:nvPicPr>
        <p:blipFill>
          <a:blip r:embed="rId2">
            <a:clrChange>
              <a:clrFrom>
                <a:srgbClr val="FFFFFF"/>
              </a:clrFrom>
              <a:clrTo>
                <a:srgbClr val="FFFFFF">
                  <a:alpha val="0"/>
                </a:srgbClr>
              </a:clrTo>
            </a:clrChange>
          </a:blip>
          <a:srcRect b="27115"/>
          <a:stretch>
            <a:fillRect/>
          </a:stretch>
        </p:blipFill>
        <p:spPr bwMode="auto">
          <a:xfrm>
            <a:off x="381000" y="6092825"/>
            <a:ext cx="1143000" cy="307975"/>
          </a:xfrm>
          <a:prstGeom prst="rect">
            <a:avLst/>
          </a:prstGeom>
          <a:noFill/>
        </p:spPr>
      </p:pic>
    </p:spTree>
    <p:extLst>
      <p:ext uri="{BB962C8B-B14F-4D97-AF65-F5344CB8AC3E}">
        <p14:creationId xmlns:p14="http://schemas.microsoft.com/office/powerpoint/2010/main" val="2654388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2160000" cy="503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a:t>Add a footer</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152525"/>
            <a:ext cx="2160588"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152525"/>
            <a:ext cx="2160588"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148060"/>
            <a:ext cx="2160588"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152525"/>
            <a:ext cx="2160588"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0" name="Picture 9" descr="ident348fromlendalK">
            <a:extLst>
              <a:ext uri="{FF2B5EF4-FFF2-40B4-BE49-F238E27FC236}">
                <a16:creationId xmlns:a16="http://schemas.microsoft.com/office/drawing/2014/main" id="{E740B38C-7ACD-4A4C-A88C-3700351C8DE1}"/>
              </a:ext>
            </a:extLst>
          </p:cNvPr>
          <p:cNvPicPr>
            <a:picLocks noChangeAspect="1" noChangeArrowheads="1"/>
          </p:cNvPicPr>
          <p:nvPr userDrawn="1"/>
        </p:nvPicPr>
        <p:blipFill>
          <a:blip r:embed="rId2">
            <a:clrChange>
              <a:clrFrom>
                <a:srgbClr val="FFFFFF"/>
              </a:clrFrom>
              <a:clrTo>
                <a:srgbClr val="FFFFFF">
                  <a:alpha val="0"/>
                </a:srgbClr>
              </a:clrTo>
            </a:clrChange>
          </a:blip>
          <a:srcRect b="27115"/>
          <a:stretch>
            <a:fillRect/>
          </a:stretch>
        </p:blipFill>
        <p:spPr bwMode="auto">
          <a:xfrm>
            <a:off x="381000" y="6092825"/>
            <a:ext cx="1143000" cy="307975"/>
          </a:xfrm>
          <a:prstGeom prst="rect">
            <a:avLst/>
          </a:prstGeom>
          <a:noFill/>
        </p:spPr>
      </p:pic>
    </p:spTree>
    <p:extLst>
      <p:ext uri="{BB962C8B-B14F-4D97-AF65-F5344CB8AC3E}">
        <p14:creationId xmlns:p14="http://schemas.microsoft.com/office/powerpoint/2010/main" val="974837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gital Product">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Freeform: Shape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Freeform: Shape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7" name="Freeform: Shape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8" name="Freeform: Shape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9" name="Freeform: Shape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0" name="Freeform: Shape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1" name="Freeform: Shape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2" name="Freeform: Shape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3" name="Freeform: Shape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4" name="Freeform: Shape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5" name="Freeform: Shape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6" name="Freeform: Shape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7" name="Freeform: Shape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43" name="Group 42">
            <a:extLst>
              <a:ext uri="{FF2B5EF4-FFF2-40B4-BE49-F238E27FC236}">
                <a16:creationId xmlns:a16="http://schemas.microsoft.com/office/drawing/2014/main" id="{0725BC56-C7B6-400F-80F9-3F968E2CAE0E}"/>
              </a:ext>
            </a:extLst>
          </p:cNvPr>
          <p:cNvGrpSpPr/>
          <p:nvPr userDrawn="1"/>
        </p:nvGrpSpPr>
        <p:grpSpPr>
          <a:xfrm>
            <a:off x="3383603" y="1013721"/>
            <a:ext cx="7749965" cy="5100743"/>
            <a:chOff x="510812" y="938373"/>
            <a:chExt cx="8073393" cy="5313612"/>
          </a:xfrm>
        </p:grpSpPr>
        <p:sp>
          <p:nvSpPr>
            <p:cNvPr id="44" name="Rounded Rectangle 15">
              <a:extLst>
                <a:ext uri="{FF2B5EF4-FFF2-40B4-BE49-F238E27FC236}">
                  <a16:creationId xmlns:a16="http://schemas.microsoft.com/office/drawing/2014/main" id="{1EC806EC-A1B2-4893-9504-1D7FFE8E238F}"/>
                </a:ext>
              </a:extLst>
            </p:cNvPr>
            <p:cNvSpPr/>
            <p:nvPr/>
          </p:nvSpPr>
          <p:spPr>
            <a:xfrm>
              <a:off x="877709" y="938373"/>
              <a:ext cx="7339600" cy="5234482"/>
            </a:xfrm>
            <a:prstGeom prst="round2SameRect">
              <a:avLst>
                <a:gd name="adj1" fmla="val 5601"/>
                <a:gd name="adj2" fmla="val 0"/>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45" name="Rounded Rectangle 15">
              <a:extLst>
                <a:ext uri="{FF2B5EF4-FFF2-40B4-BE49-F238E27FC236}">
                  <a16:creationId xmlns:a16="http://schemas.microsoft.com/office/drawing/2014/main" id="{535A1B12-6F16-41A0-A6B1-4AD0CCB5A081}"/>
                </a:ext>
              </a:extLst>
            </p:cNvPr>
            <p:cNvSpPr/>
            <p:nvPr/>
          </p:nvSpPr>
          <p:spPr>
            <a:xfrm>
              <a:off x="930758" y="995668"/>
              <a:ext cx="7233502" cy="5177187"/>
            </a:xfrm>
            <a:prstGeom prst="round2SameRect">
              <a:avLst>
                <a:gd name="adj1" fmla="val 4499"/>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6" name="Rectangle: Rounded Corners 45">
              <a:extLst>
                <a:ext uri="{FF2B5EF4-FFF2-40B4-BE49-F238E27FC236}">
                  <a16:creationId xmlns:a16="http://schemas.microsoft.com/office/drawing/2014/main" id="{379B244F-CF81-4500-A78E-495ABA6828BA}"/>
                </a:ext>
              </a:extLst>
            </p:cNvPr>
            <p:cNvSpPr/>
            <p:nvPr/>
          </p:nvSpPr>
          <p:spPr>
            <a:xfrm rot="16200000">
              <a:off x="2264894" y="295974"/>
              <a:ext cx="4565229" cy="6599909"/>
            </a:xfrm>
            <a:prstGeom prst="roundRect">
              <a:avLst>
                <a:gd name="adj" fmla="val 1476"/>
              </a:avLst>
            </a:prstGeom>
            <a:solidFill>
              <a:schemeClr val="bg1"/>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7" name="Rounded Rectangle 15">
              <a:extLst>
                <a:ext uri="{FF2B5EF4-FFF2-40B4-BE49-F238E27FC236}">
                  <a16:creationId xmlns:a16="http://schemas.microsoft.com/office/drawing/2014/main" id="{EE88F157-E260-486F-937E-C18428699861}"/>
                </a:ext>
              </a:extLst>
            </p:cNvPr>
            <p:cNvSpPr/>
            <p:nvPr/>
          </p:nvSpPr>
          <p:spPr>
            <a:xfrm rot="10800000">
              <a:off x="510812" y="5998253"/>
              <a:ext cx="8073393" cy="248975"/>
            </a:xfrm>
            <a:prstGeom prst="round2SameRect">
              <a:avLst>
                <a:gd name="adj1" fmla="val 50000"/>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8" name="Rounded Rectangle 15">
              <a:extLst>
                <a:ext uri="{FF2B5EF4-FFF2-40B4-BE49-F238E27FC236}">
                  <a16:creationId xmlns:a16="http://schemas.microsoft.com/office/drawing/2014/main" id="{F736AFAF-44AD-47CE-A63B-210102A4BF0B}"/>
                </a:ext>
              </a:extLst>
            </p:cNvPr>
            <p:cNvSpPr/>
            <p:nvPr userDrawn="1"/>
          </p:nvSpPr>
          <p:spPr>
            <a:xfrm>
              <a:off x="3668019" y="6206338"/>
              <a:ext cx="1758981" cy="45647"/>
            </a:xfrm>
            <a:prstGeom prst="round2SameRect">
              <a:avLst>
                <a:gd name="adj1" fmla="val 50000"/>
                <a:gd name="adj2" fmla="val 0"/>
              </a:avLst>
            </a:prstGeom>
            <a:gradFill>
              <a:gsLst>
                <a:gs pos="0">
                  <a:schemeClr val="tx1">
                    <a:alpha val="0"/>
                  </a:schemeClr>
                </a:gs>
                <a:gs pos="100000">
                  <a:schemeClr val="tx1">
                    <a:alpha val="31000"/>
                  </a:schemeClr>
                </a:gs>
              </a:gsLst>
              <a:lin ang="16200000" scaled="0"/>
            </a:gra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49" name="Oval 48">
              <a:extLst>
                <a:ext uri="{FF2B5EF4-FFF2-40B4-BE49-F238E27FC236}">
                  <a16:creationId xmlns:a16="http://schemas.microsoft.com/office/drawing/2014/main" id="{A4F6457E-3660-4E80-82BC-8894D701DEE9}"/>
                </a:ext>
              </a:extLst>
            </p:cNvPr>
            <p:cNvSpPr/>
            <p:nvPr/>
          </p:nvSpPr>
          <p:spPr>
            <a:xfrm rot="16200000">
              <a:off x="4660498" y="1119143"/>
              <a:ext cx="48680" cy="48680"/>
            </a:xfrm>
            <a:prstGeom prst="ellipse">
              <a:avLst/>
            </a:prstGeom>
            <a:solidFill>
              <a:schemeClr val="bg1">
                <a:lumMod val="85000"/>
              </a:schemeClr>
            </a:solidFill>
            <a:ln w="0">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50" name="Oval 49">
              <a:extLst>
                <a:ext uri="{FF2B5EF4-FFF2-40B4-BE49-F238E27FC236}">
                  <a16:creationId xmlns:a16="http://schemas.microsoft.com/office/drawing/2014/main" id="{88230416-7E55-4CB0-9548-491BA471E9E8}"/>
                </a:ext>
              </a:extLst>
            </p:cNvPr>
            <p:cNvSpPr/>
            <p:nvPr/>
          </p:nvSpPr>
          <p:spPr>
            <a:xfrm rot="16200000">
              <a:off x="4505961" y="1106017"/>
              <a:ext cx="83096" cy="83096"/>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51" name="Oval 50">
              <a:extLst>
                <a:ext uri="{FF2B5EF4-FFF2-40B4-BE49-F238E27FC236}">
                  <a16:creationId xmlns:a16="http://schemas.microsoft.com/office/drawing/2014/main" id="{FE3C1810-AD4F-4393-928E-CFA8053A2CC2}"/>
                </a:ext>
              </a:extLst>
            </p:cNvPr>
            <p:cNvSpPr/>
            <p:nvPr/>
          </p:nvSpPr>
          <p:spPr>
            <a:xfrm rot="16200000">
              <a:off x="4524686" y="1124741"/>
              <a:ext cx="45647" cy="45647"/>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gr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2951603" cy="2196235"/>
          </a:xfrm>
        </p:spPr>
        <p:txBody>
          <a:bodyPr anchor="b"/>
          <a:lstStyle>
            <a:lvl1pPr marL="0" indent="0">
              <a:buNone/>
              <a:defRPr sz="2800">
                <a:solidFill>
                  <a:schemeClr val="tx1">
                    <a:lumMod val="75000"/>
                    <a:lumOff val="25000"/>
                  </a:schemeClr>
                </a:solidFill>
              </a:defRPr>
            </a:lvl1pPr>
            <a:lvl2pPr marL="266700" indent="0">
              <a:buNone/>
              <a:defRPr sz="2400">
                <a:solidFill>
                  <a:schemeClr val="tx1">
                    <a:lumMod val="75000"/>
                    <a:lumOff val="25000"/>
                  </a:schemeClr>
                </a:solidFill>
              </a:defRPr>
            </a:lvl2pPr>
            <a:lvl3pPr marL="542925" indent="0">
              <a:buNone/>
              <a:defRPr sz="2000">
                <a:solidFill>
                  <a:schemeClr val="tx1">
                    <a:lumMod val="75000"/>
                    <a:lumOff val="25000"/>
                  </a:schemeClr>
                </a:solidFill>
              </a:defRPr>
            </a:lvl3pPr>
            <a:lvl4pPr marL="809625" indent="0">
              <a:buNone/>
              <a:defRPr sz="2000">
                <a:solidFill>
                  <a:schemeClr val="tx1">
                    <a:lumMod val="75000"/>
                    <a:lumOff val="25000"/>
                  </a:schemeClr>
                </a:solidFill>
              </a:defRPr>
            </a:lvl4pPr>
            <a:lvl5pPr marL="1076325" indent="0">
              <a:buNone/>
              <a:defRPr sz="2000">
                <a:solidFill>
                  <a:schemeClr val="tx1">
                    <a:lumMod val="75000"/>
                    <a:lumOff val="25000"/>
                  </a:schemeClr>
                </a:solidFill>
              </a:defRPr>
            </a:lvl5pPr>
          </a:lstStyle>
          <a:p>
            <a:pPr lvl="0"/>
            <a:r>
              <a:rPr lang="en-US" noProof="0"/>
              <a:t>Emphasized text can go here</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a:t>Add a footer</a:t>
            </a:r>
          </a:p>
        </p:txBody>
      </p:sp>
      <p:sp>
        <p:nvSpPr>
          <p:cNvPr id="5" name="Picture Placeholder 4">
            <a:extLst>
              <a:ext uri="{FF2B5EF4-FFF2-40B4-BE49-F238E27FC236}">
                <a16:creationId xmlns:a16="http://schemas.microsoft.com/office/drawing/2014/main" id="{8C1EA41E-F6C4-484F-95E9-42978FF21625}"/>
              </a:ext>
            </a:extLst>
          </p:cNvPr>
          <p:cNvSpPr>
            <a:spLocks noGrp="1"/>
          </p:cNvSpPr>
          <p:nvPr>
            <p:ph type="pic" sz="quarter" idx="12" hasCustomPrompt="1"/>
          </p:nvPr>
        </p:nvSpPr>
        <p:spPr>
          <a:xfrm>
            <a:off x="4092796" y="1376357"/>
            <a:ext cx="6333545" cy="4379625"/>
          </a:xfrm>
          <a:prstGeom prst="roundRect">
            <a:avLst>
              <a:gd name="adj" fmla="val 1356"/>
            </a:avLst>
          </a:prstGeom>
          <a:solidFill>
            <a:schemeClr val="bg1">
              <a:lumMod val="95000"/>
            </a:schemeClr>
          </a:solidFill>
          <a:ln>
            <a:noFill/>
          </a:ln>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a:t>Insert or Drag and Drop Image Here</a:t>
            </a:r>
          </a:p>
        </p:txBody>
      </p:sp>
      <p:sp>
        <p:nvSpPr>
          <p:cNvPr id="9" name="Text Placeholder 8">
            <a:extLst>
              <a:ext uri="{FF2B5EF4-FFF2-40B4-BE49-F238E27FC236}">
                <a16:creationId xmlns:a16="http://schemas.microsoft.com/office/drawing/2014/main" id="{35FD3B7C-17C6-4327-986C-A8A6D6EC1B52}"/>
              </a:ext>
            </a:extLst>
          </p:cNvPr>
          <p:cNvSpPr>
            <a:spLocks noGrp="1"/>
          </p:cNvSpPr>
          <p:nvPr>
            <p:ph type="body" sz="quarter" idx="13"/>
          </p:nvPr>
        </p:nvSpPr>
        <p:spPr>
          <a:xfrm>
            <a:off x="431800" y="3509766"/>
            <a:ext cx="2951163" cy="232270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38" name="Picture 9" descr="ident348fromlendalK">
            <a:extLst>
              <a:ext uri="{FF2B5EF4-FFF2-40B4-BE49-F238E27FC236}">
                <a16:creationId xmlns:a16="http://schemas.microsoft.com/office/drawing/2014/main" id="{D837ECD5-D85B-6745-8BB1-8042F9F0502B}"/>
              </a:ext>
            </a:extLst>
          </p:cNvPr>
          <p:cNvPicPr>
            <a:picLocks noChangeAspect="1" noChangeArrowheads="1"/>
          </p:cNvPicPr>
          <p:nvPr userDrawn="1"/>
        </p:nvPicPr>
        <p:blipFill>
          <a:blip r:embed="rId2">
            <a:clrChange>
              <a:clrFrom>
                <a:srgbClr val="FFFFFF"/>
              </a:clrFrom>
              <a:clrTo>
                <a:srgbClr val="FFFFFF">
                  <a:alpha val="0"/>
                </a:srgbClr>
              </a:clrTo>
            </a:clrChange>
          </a:blip>
          <a:srcRect b="27115"/>
          <a:stretch>
            <a:fillRect/>
          </a:stretch>
        </p:blipFill>
        <p:spPr bwMode="auto">
          <a:xfrm>
            <a:off x="381000" y="6092825"/>
            <a:ext cx="1143000" cy="307975"/>
          </a:xfrm>
          <a:prstGeom prst="rect">
            <a:avLst/>
          </a:prstGeom>
          <a:noFill/>
        </p:spPr>
      </p:pic>
    </p:spTree>
    <p:extLst>
      <p:ext uri="{BB962C8B-B14F-4D97-AF65-F5344CB8AC3E}">
        <p14:creationId xmlns:p14="http://schemas.microsoft.com/office/powerpoint/2010/main" val="3336286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730F7266-25A0-4B3A-A8CE-F083ECC9D4C6}"/>
              </a:ext>
            </a:extLst>
          </p:cNvPr>
          <p:cNvSpPr/>
          <p:nvPr userDrawn="1"/>
        </p:nvSpPr>
        <p:spPr>
          <a:xfrm>
            <a:off x="0" y="2539992"/>
            <a:ext cx="5373076" cy="4318008"/>
          </a:xfrm>
          <a:custGeom>
            <a:avLst/>
            <a:gdLst>
              <a:gd name="connsiteX0" fmla="*/ 4972877 w 5373076"/>
              <a:gd name="connsiteY0" fmla="*/ 1816430 h 4318008"/>
              <a:gd name="connsiteX1" fmla="*/ 5211912 w 5373076"/>
              <a:gd name="connsiteY1" fmla="*/ 2046590 h 4318008"/>
              <a:gd name="connsiteX2" fmla="*/ 4866804 w 5373076"/>
              <a:gd name="connsiteY2" fmla="*/ 2013272 h 4318008"/>
              <a:gd name="connsiteX3" fmla="*/ 3721849 w 5373076"/>
              <a:gd name="connsiteY3" fmla="*/ 1808102 h 4318008"/>
              <a:gd name="connsiteX4" fmla="*/ 3854624 w 5373076"/>
              <a:gd name="connsiteY4" fmla="*/ 2524110 h 4318008"/>
              <a:gd name="connsiteX5" fmla="*/ 3419634 w 5373076"/>
              <a:gd name="connsiteY5" fmla="*/ 2322178 h 4318008"/>
              <a:gd name="connsiteX6" fmla="*/ 3604566 w 5373076"/>
              <a:gd name="connsiteY6" fmla="*/ 1945430 h 4318008"/>
              <a:gd name="connsiteX7" fmla="*/ 2301472 w 5373076"/>
              <a:gd name="connsiteY7" fmla="*/ 1771765 h 4318008"/>
              <a:gd name="connsiteX8" fmla="*/ 3237442 w 5373076"/>
              <a:gd name="connsiteY8" fmla="*/ 2134997 h 4318008"/>
              <a:gd name="connsiteX9" fmla="*/ 3266331 w 5373076"/>
              <a:gd name="connsiteY9" fmla="*/ 2949530 h 4318008"/>
              <a:gd name="connsiteX10" fmla="*/ 1897852 w 5373076"/>
              <a:gd name="connsiteY10" fmla="*/ 4318008 h 4318008"/>
              <a:gd name="connsiteX11" fmla="*/ 134565 w 5373076"/>
              <a:gd name="connsiteY11" fmla="*/ 4318008 h 4318008"/>
              <a:gd name="connsiteX12" fmla="*/ 0 w 5373076"/>
              <a:gd name="connsiteY12" fmla="*/ 4183443 h 4318008"/>
              <a:gd name="connsiteX13" fmla="*/ 0 w 5373076"/>
              <a:gd name="connsiteY13" fmla="*/ 2855805 h 4318008"/>
              <a:gd name="connsiteX14" fmla="*/ 5243699 w 5373076"/>
              <a:gd name="connsiteY14" fmla="*/ 652159 h 4318008"/>
              <a:gd name="connsiteX15" fmla="*/ 5058767 w 5373076"/>
              <a:gd name="connsiteY15" fmla="*/ 1028908 h 4318008"/>
              <a:gd name="connsiteX16" fmla="*/ 4960786 w 5373076"/>
              <a:gd name="connsiteY16" fmla="*/ 983422 h 4318008"/>
              <a:gd name="connsiteX17" fmla="*/ 3473588 w 5373076"/>
              <a:gd name="connsiteY17" fmla="*/ 405712 h 4318008"/>
              <a:gd name="connsiteX18" fmla="*/ 4094196 w 5373076"/>
              <a:gd name="connsiteY18" fmla="*/ 1366894 h 4318008"/>
              <a:gd name="connsiteX19" fmla="*/ 3778134 w 5373076"/>
              <a:gd name="connsiteY19" fmla="*/ 1741309 h 4318008"/>
              <a:gd name="connsiteX20" fmla="*/ 2824519 w 5373076"/>
              <a:gd name="connsiteY20" fmla="*/ 1808100 h 4318008"/>
              <a:gd name="connsiteX21" fmla="*/ 4454991 w 5373076"/>
              <a:gd name="connsiteY21" fmla="*/ 0 h 4318008"/>
              <a:gd name="connsiteX22" fmla="*/ 5373076 w 5373076"/>
              <a:gd name="connsiteY22" fmla="*/ 32358 h 4318008"/>
              <a:gd name="connsiteX23" fmla="*/ 4628717 w 5373076"/>
              <a:gd name="connsiteY23" fmla="*/ 1349015 h 4318008"/>
              <a:gd name="connsiteX24" fmla="*/ 4094010 w 5373076"/>
              <a:gd name="connsiteY24" fmla="*/ 779481 h 431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73076" h="4318008">
                <a:moveTo>
                  <a:pt x="4972877" y="1816430"/>
                </a:moveTo>
                <a:lnTo>
                  <a:pt x="5211912" y="2046590"/>
                </a:lnTo>
                <a:lnTo>
                  <a:pt x="4866804" y="2013272"/>
                </a:lnTo>
                <a:close/>
                <a:moveTo>
                  <a:pt x="3721849" y="1808102"/>
                </a:moveTo>
                <a:lnTo>
                  <a:pt x="3854624" y="2524110"/>
                </a:lnTo>
                <a:lnTo>
                  <a:pt x="3419634" y="2322178"/>
                </a:lnTo>
                <a:lnTo>
                  <a:pt x="3604566" y="1945430"/>
                </a:lnTo>
                <a:close/>
                <a:moveTo>
                  <a:pt x="2301472" y="1771765"/>
                </a:moveTo>
                <a:lnTo>
                  <a:pt x="3237442" y="2134997"/>
                </a:lnTo>
                <a:lnTo>
                  <a:pt x="3266331" y="2949530"/>
                </a:lnTo>
                <a:lnTo>
                  <a:pt x="1897852" y="4318008"/>
                </a:lnTo>
                <a:lnTo>
                  <a:pt x="134565" y="4318008"/>
                </a:lnTo>
                <a:lnTo>
                  <a:pt x="0" y="4183443"/>
                </a:lnTo>
                <a:lnTo>
                  <a:pt x="0" y="2855805"/>
                </a:lnTo>
                <a:close/>
                <a:moveTo>
                  <a:pt x="5243699" y="652159"/>
                </a:moveTo>
                <a:lnTo>
                  <a:pt x="5058767" y="1028908"/>
                </a:lnTo>
                <a:lnTo>
                  <a:pt x="4960786" y="983422"/>
                </a:lnTo>
                <a:close/>
                <a:moveTo>
                  <a:pt x="3473588" y="405712"/>
                </a:moveTo>
                <a:lnTo>
                  <a:pt x="4094196" y="1366894"/>
                </a:lnTo>
                <a:lnTo>
                  <a:pt x="3778134" y="1741309"/>
                </a:lnTo>
                <a:lnTo>
                  <a:pt x="2824519" y="1808100"/>
                </a:lnTo>
                <a:close/>
                <a:moveTo>
                  <a:pt x="4454991" y="0"/>
                </a:moveTo>
                <a:lnTo>
                  <a:pt x="5373076" y="32358"/>
                </a:lnTo>
                <a:lnTo>
                  <a:pt x="4628717" y="1349015"/>
                </a:lnTo>
                <a:lnTo>
                  <a:pt x="4094010" y="7794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40EE479C-D1F6-4BAC-80D2-90EF74E3261A}"/>
              </a:ext>
            </a:extLst>
          </p:cNvPr>
          <p:cNvSpPr>
            <a:spLocks noGrp="1"/>
          </p:cNvSpPr>
          <p:nvPr userDrawn="1">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userDrawn="1">
            <p:ph sz="half" idx="1"/>
          </p:nvPr>
        </p:nvSpPr>
        <p:spPr>
          <a:xfrm>
            <a:off x="906843" y="3429050"/>
            <a:ext cx="4522314" cy="2762949"/>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id="{C9E47D86-FD0D-44D0-9B7F-9EDEBD11F9D6}"/>
              </a:ext>
            </a:extLst>
          </p:cNvPr>
          <p:cNvSpPr>
            <a:spLocks noGrp="1"/>
          </p:cNvSpPr>
          <p:nvPr userDrawn="1">
            <p:ph type="ftr" sz="quarter" idx="10"/>
          </p:nvPr>
        </p:nvSpPr>
        <p:spPr/>
        <p:txBody>
          <a:bodyPr/>
          <a:lstStyle>
            <a:lvl1pPr>
              <a:defRPr>
                <a:solidFill>
                  <a:schemeClr val="tx1">
                    <a:lumMod val="75000"/>
                    <a:lumOff val="25000"/>
                  </a:schemeClr>
                </a:solidFill>
              </a:defRPr>
            </a:lvl1pPr>
          </a:lstStyle>
          <a:p>
            <a:r>
              <a:rPr lang="en-US" noProof="0"/>
              <a:t>Add a footer</a:t>
            </a:r>
          </a:p>
        </p:txBody>
      </p:sp>
      <p:sp>
        <p:nvSpPr>
          <p:cNvPr id="6" name="Text Placeholder 5">
            <a:extLst>
              <a:ext uri="{FF2B5EF4-FFF2-40B4-BE49-F238E27FC236}">
                <a16:creationId xmlns:a16="http://schemas.microsoft.com/office/drawing/2014/main" id="{7867C73D-EE16-41D1-B7CE-A35C765E3B8D}"/>
              </a:ext>
            </a:extLst>
          </p:cNvPr>
          <p:cNvSpPr>
            <a:spLocks noGrp="1"/>
          </p:cNvSpPr>
          <p:nvPr userDrawn="1">
            <p:ph type="body" sz="quarter" idx="12"/>
          </p:nvPr>
        </p:nvSpPr>
        <p:spPr>
          <a:xfrm>
            <a:off x="6774740" y="3429000"/>
            <a:ext cx="4522407" cy="2762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18">
            <a:extLst>
              <a:ext uri="{FF2B5EF4-FFF2-40B4-BE49-F238E27FC236}">
                <a16:creationId xmlns:a16="http://schemas.microsoft.com/office/drawing/2014/main" id="{FEF984BB-176D-4924-ADAD-52FBC95B07B2}"/>
              </a:ext>
            </a:extLst>
          </p:cNvPr>
          <p:cNvSpPr>
            <a:spLocks noGrp="1"/>
          </p:cNvSpPr>
          <p:nvPr>
            <p:ph type="body" sz="quarter" idx="13" hasCustomPrompt="1"/>
          </p:nvPr>
        </p:nvSpPr>
        <p:spPr>
          <a:xfrm>
            <a:off x="906463" y="2278063"/>
            <a:ext cx="4522787" cy="885825"/>
          </a:xfrm>
        </p:spPr>
        <p:txBody>
          <a:bodyPr anchor="ctr"/>
          <a:lstStyle>
            <a:lvl1pPr marL="0" indent="0">
              <a:buNone/>
              <a:defRPr sz="8000" b="1">
                <a:latin typeface="+mj-lt"/>
              </a:defRPr>
            </a:lvl1pPr>
            <a:lvl2pPr marL="266700" indent="0">
              <a:buNone/>
              <a:defRPr sz="8000">
                <a:latin typeface="+mj-lt"/>
              </a:defRPr>
            </a:lvl2pPr>
            <a:lvl3pPr marL="542925" indent="0">
              <a:buNone/>
              <a:defRPr sz="8000">
                <a:latin typeface="+mj-lt"/>
              </a:defRPr>
            </a:lvl3pPr>
            <a:lvl4pPr marL="809625" indent="0">
              <a:buNone/>
              <a:defRPr sz="8000">
                <a:latin typeface="+mj-lt"/>
              </a:defRPr>
            </a:lvl4pPr>
            <a:lvl5pPr marL="1076325" indent="0">
              <a:buNone/>
              <a:defRPr sz="8000">
                <a:latin typeface="+mj-lt"/>
              </a:defRPr>
            </a:lvl5pPr>
          </a:lstStyle>
          <a:p>
            <a:pPr lvl="0"/>
            <a:r>
              <a:rPr lang="en-US" noProof="0"/>
              <a:t>1</a:t>
            </a:r>
          </a:p>
        </p:txBody>
      </p:sp>
      <p:sp>
        <p:nvSpPr>
          <p:cNvPr id="21" name="Text Placeholder 20">
            <a:extLst>
              <a:ext uri="{FF2B5EF4-FFF2-40B4-BE49-F238E27FC236}">
                <a16:creationId xmlns:a16="http://schemas.microsoft.com/office/drawing/2014/main" id="{C59BE1D7-885A-4749-99BA-6909D64AFA4A}"/>
              </a:ext>
            </a:extLst>
          </p:cNvPr>
          <p:cNvSpPr>
            <a:spLocks noGrp="1"/>
          </p:cNvSpPr>
          <p:nvPr>
            <p:ph type="body" sz="quarter" idx="14" hasCustomPrompt="1"/>
          </p:nvPr>
        </p:nvSpPr>
        <p:spPr>
          <a:xfrm>
            <a:off x="6762750" y="2278063"/>
            <a:ext cx="4522787" cy="885825"/>
          </a:xfrm>
        </p:spPr>
        <p:txBody>
          <a:bodyPr anchor="ctr"/>
          <a:lstStyle>
            <a:lvl1pPr marL="0" indent="0">
              <a:buNone/>
              <a:defRPr sz="8000" b="1" i="0">
                <a:latin typeface="+mj-lt"/>
              </a:defRPr>
            </a:lvl1pPr>
          </a:lstStyle>
          <a:p>
            <a:pPr lvl="0"/>
            <a:r>
              <a:rPr lang="en-US" noProof="0"/>
              <a:t>2</a:t>
            </a:r>
          </a:p>
        </p:txBody>
      </p:sp>
      <p:cxnSp>
        <p:nvCxnSpPr>
          <p:cNvPr id="10" name="Straight Connector 9" descr="Middle divider line">
            <a:extLst>
              <a:ext uri="{FF2B5EF4-FFF2-40B4-BE49-F238E27FC236}">
                <a16:creationId xmlns:a16="http://schemas.microsoft.com/office/drawing/2014/main" id="{2B940646-DE40-4E0F-AE42-6530784C9A7D}"/>
              </a:ext>
              <a:ext uri="{C183D7F6-B498-43B3-948B-1728B52AA6E4}">
                <adec:decorative xmlns:adec="http://schemas.microsoft.com/office/drawing/2017/decorative" val="1"/>
              </a:ext>
            </a:extLst>
          </p:cNvPr>
          <p:cNvCxnSpPr>
            <a:cxnSpLocks/>
          </p:cNvCxnSpPr>
          <p:nvPr userDrawn="1"/>
        </p:nvCxnSpPr>
        <p:spPr>
          <a:xfrm>
            <a:off x="6096000" y="1391763"/>
            <a:ext cx="0" cy="4588123"/>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1" name="Picture 9" descr="ident348fromlendalK">
            <a:extLst>
              <a:ext uri="{FF2B5EF4-FFF2-40B4-BE49-F238E27FC236}">
                <a16:creationId xmlns:a16="http://schemas.microsoft.com/office/drawing/2014/main" id="{483864EC-5A9E-2E4F-92E9-9CEFCEF9BBA9}"/>
              </a:ext>
            </a:extLst>
          </p:cNvPr>
          <p:cNvPicPr>
            <a:picLocks noChangeAspect="1" noChangeArrowheads="1"/>
          </p:cNvPicPr>
          <p:nvPr userDrawn="1"/>
        </p:nvPicPr>
        <p:blipFill>
          <a:blip r:embed="rId2">
            <a:clrChange>
              <a:clrFrom>
                <a:srgbClr val="FFFFFF"/>
              </a:clrFrom>
              <a:clrTo>
                <a:srgbClr val="FFFFFF">
                  <a:alpha val="0"/>
                </a:srgbClr>
              </a:clrTo>
            </a:clrChange>
          </a:blip>
          <a:srcRect b="27115"/>
          <a:stretch>
            <a:fillRect/>
          </a:stretch>
        </p:blipFill>
        <p:spPr bwMode="auto">
          <a:xfrm>
            <a:off x="381000" y="6092825"/>
            <a:ext cx="1143000" cy="307975"/>
          </a:xfrm>
          <a:prstGeom prst="rect">
            <a:avLst/>
          </a:prstGeom>
          <a:noFill/>
        </p:spPr>
      </p:pic>
    </p:spTree>
    <p:extLst>
      <p:ext uri="{BB962C8B-B14F-4D97-AF65-F5344CB8AC3E}">
        <p14:creationId xmlns:p14="http://schemas.microsoft.com/office/powerpoint/2010/main" val="3176449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40000" cy="432000"/>
          </a:xfrm>
          <a:prstGeom prst="rect">
            <a:avLst/>
          </a:prstGeom>
        </p:spPr>
        <p:txBody>
          <a:bodyPr vert="horz" lIns="0" tIns="0" rIns="0" bIns="0" rtlCol="0" anchor="ctr">
            <a:noAutofit/>
          </a:bodyPr>
          <a:lstStyle/>
          <a:p>
            <a:r>
              <a:rPr lang="en-US" noProof="0"/>
              <a:t>Click to edit Master title style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40000" cy="46800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1999" y="6188628"/>
            <a:ext cx="8784941" cy="365125"/>
          </a:xfrm>
          <a:prstGeom prst="rect">
            <a:avLst/>
          </a:prstGeom>
        </p:spPr>
        <p:txBody>
          <a:bodyPr vert="horz" lIns="0" tIns="0" rIns="0" bIns="0" rtlCol="0" anchor="ctr"/>
          <a:lstStyle>
            <a:lvl1pPr algn="l">
              <a:defRPr sz="1200">
                <a:solidFill>
                  <a:schemeClr val="tx1">
                    <a:lumMod val="75000"/>
                    <a:lumOff val="25000"/>
                  </a:schemeClr>
                </a:solidFill>
              </a:defRPr>
            </a:lvl1pPr>
          </a:lstStyle>
          <a:p>
            <a:r>
              <a:rPr lang="en-US" noProof="0"/>
              <a:t>Add a footer</a:t>
            </a:r>
          </a:p>
        </p:txBody>
      </p:sp>
      <p:sp>
        <p:nvSpPr>
          <p:cNvPr id="18" name="Rectangle 17">
            <a:extLst>
              <a:ext uri="{FF2B5EF4-FFF2-40B4-BE49-F238E27FC236}">
                <a16:creationId xmlns:a16="http://schemas.microsoft.com/office/drawing/2014/main" id="{7E3C8C5B-6356-4B7C-887C-A436D7DB4059}"/>
              </a:ext>
            </a:extLst>
          </p:cNvPr>
          <p:cNvSpPr/>
          <p:nvPr userDrawn="1"/>
        </p:nvSpPr>
        <p:spPr>
          <a:xfrm>
            <a:off x="0" y="6771286"/>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 name="Rectangle 18">
            <a:extLst>
              <a:ext uri="{FF2B5EF4-FFF2-40B4-BE49-F238E27FC236}">
                <a16:creationId xmlns:a16="http://schemas.microsoft.com/office/drawing/2014/main" id="{13120C00-0FF6-411F-B2D6-C625ED6BD241}"/>
              </a:ext>
            </a:extLst>
          </p:cNvPr>
          <p:cNvSpPr/>
          <p:nvPr userDrawn="1"/>
        </p:nvSpPr>
        <p:spPr>
          <a:xfrm>
            <a:off x="0" y="0"/>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Rectangle 19">
            <a:extLst>
              <a:ext uri="{FF2B5EF4-FFF2-40B4-BE49-F238E27FC236}">
                <a16:creationId xmlns:a16="http://schemas.microsoft.com/office/drawing/2014/main" id="{2D142C1D-78E5-4AD5-BEF3-C015D6E3FEBD}"/>
              </a:ext>
            </a:extLst>
          </p:cNvPr>
          <p:cNvSpPr/>
          <p:nvPr userDrawn="1"/>
        </p:nvSpPr>
        <p:spPr>
          <a:xfrm rot="5400000">
            <a:off x="-3385643" y="3385642"/>
            <a:ext cx="6858001"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Rectangle 20">
            <a:extLst>
              <a:ext uri="{FF2B5EF4-FFF2-40B4-BE49-F238E27FC236}">
                <a16:creationId xmlns:a16="http://schemas.microsoft.com/office/drawing/2014/main" id="{300D9306-2240-47FF-AA2F-DC7C26A008A4}"/>
              </a:ext>
            </a:extLst>
          </p:cNvPr>
          <p:cNvSpPr/>
          <p:nvPr userDrawn="1"/>
        </p:nvSpPr>
        <p:spPr>
          <a:xfrm rot="5400000">
            <a:off x="8719643" y="3385643"/>
            <a:ext cx="6858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50" r:id="rId4"/>
    <p:sldLayoutId id="2147483652" r:id="rId5"/>
    <p:sldLayoutId id="2147483656" r:id="rId6"/>
    <p:sldLayoutId id="2147483657" r:id="rId7"/>
    <p:sldLayoutId id="2147483668" r:id="rId8"/>
    <p:sldLayoutId id="2147483670" r:id="rId9"/>
    <p:sldLayoutId id="2147483653" r:id="rId10"/>
    <p:sldLayoutId id="2147483673" r:id="rId11"/>
    <p:sldLayoutId id="2147483674" r:id="rId12"/>
    <p:sldLayoutId id="2147483676" r:id="rId13"/>
    <p:sldLayoutId id="2147483677" r:id="rId14"/>
    <p:sldLayoutId id="2147483654" r:id="rId15"/>
    <p:sldLayoutId id="2147483660" r:id="rId16"/>
    <p:sldLayoutId id="2147483661" r:id="rId17"/>
    <p:sldLayoutId id="2147483678" r:id="rId18"/>
    <p:sldLayoutId id="2147483686" r:id="rId19"/>
    <p:sldLayoutId id="2147483687" r:id="rId20"/>
    <p:sldLayoutId id="2147483689" r:id="rId21"/>
    <p:sldLayoutId id="2147483690" r:id="rId22"/>
    <p:sldLayoutId id="2147483688" r:id="rId23"/>
  </p:sldLayoutIdLst>
  <p:hf hdr="0" ft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10.sv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3.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www.usgs.gov/centers/dakota-water/science/flood-frequency-analysis-midwest-addressing-potential-nonstationary"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hyperlink" Target="https://www.pooledfund.org/Details/Study/687"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usgs.gov/centers/dakota-water/science/flood-frequency-analysis-midwest-addressing-potential-nonstationary?qt-science_center_objects=0#qt-science_center_objects" TargetMode="External"/><Relationship Id="rId3" Type="http://schemas.openxmlformats.org/officeDocument/2006/relationships/hyperlink" Target="https://doi.org/10.3133/tm4B5" TargetMode="External"/><Relationship Id="rId7" Type="http://schemas.openxmlformats.org/officeDocument/2006/relationships/hyperlink" Target="https://doi.org/10.5066/F7P55KJN"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hyperlink" Target="https://doi.org/10.3133/sir20205065" TargetMode="External"/><Relationship Id="rId5" Type="http://schemas.openxmlformats.org/officeDocument/2006/relationships/hyperlink" Target="https://droughtmonitor.unl.edu/Maps/MapArchive.aspx" TargetMode="External"/><Relationship Id="rId4" Type="http://schemas.openxmlformats.org/officeDocument/2006/relationships/hyperlink" Target="https://www.pooledfund.org/Details/Study/687"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mailto:drobbins@usgs.gov" TargetMode="External"/><Relationship Id="rId5" Type="http://schemas.openxmlformats.org/officeDocument/2006/relationships/image" Target="../media/image10.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49E1AA36-839B-DE45-AD28-BCEBB61EFD85}"/>
              </a:ext>
            </a:extLst>
          </p:cNvPr>
          <p:cNvPicPr>
            <a:picLocks noGrp="1" noChangeAspect="1"/>
          </p:cNvPicPr>
          <p:nvPr>
            <p:ph type="pic" sz="quarter" idx="12"/>
          </p:nvPr>
        </p:nvPicPr>
        <p:blipFill>
          <a:blip r:embed="rId3"/>
          <a:srcRect t="12924" b="12924"/>
          <a:stretch>
            <a:fillRect/>
          </a:stretch>
        </p:blipFill>
        <p:spPr/>
      </p:pic>
      <p:sp>
        <p:nvSpPr>
          <p:cNvPr id="2" name="Title 1">
            <a:extLst>
              <a:ext uri="{FF2B5EF4-FFF2-40B4-BE49-F238E27FC236}">
                <a16:creationId xmlns:a16="http://schemas.microsoft.com/office/drawing/2014/main" id="{7E7BEB68-2415-6E45-9D69-922E6DD3B7C9}"/>
              </a:ext>
            </a:extLst>
          </p:cNvPr>
          <p:cNvSpPr>
            <a:spLocks noGrp="1"/>
          </p:cNvSpPr>
          <p:nvPr>
            <p:ph type="ctrTitle"/>
          </p:nvPr>
        </p:nvSpPr>
        <p:spPr>
          <a:xfrm>
            <a:off x="-1" y="2471870"/>
            <a:ext cx="7013430" cy="1684152"/>
          </a:xfrm>
        </p:spPr>
        <p:txBody>
          <a:bodyPr/>
          <a:lstStyle/>
          <a:p>
            <a:r>
              <a:rPr lang="en-US" sz="2800" cap="none"/>
              <a:t>Flood-Frequency Analysis in the Midwest: </a:t>
            </a:r>
            <a:br>
              <a:rPr lang="en-US" sz="2800" cap="none"/>
            </a:br>
            <a:r>
              <a:rPr lang="en-US" sz="2800" cap="none"/>
              <a:t>Addressing Potential Nonstationary Annual Peak-Flow Records—June 14, 2021</a:t>
            </a:r>
          </a:p>
        </p:txBody>
      </p:sp>
      <p:sp>
        <p:nvSpPr>
          <p:cNvPr id="3" name="Subtitle 2">
            <a:extLst>
              <a:ext uri="{FF2B5EF4-FFF2-40B4-BE49-F238E27FC236}">
                <a16:creationId xmlns:a16="http://schemas.microsoft.com/office/drawing/2014/main" id="{EAFE93E9-F042-2B42-B501-0363297E0014}"/>
              </a:ext>
            </a:extLst>
          </p:cNvPr>
          <p:cNvSpPr>
            <a:spLocks noGrp="1"/>
          </p:cNvSpPr>
          <p:nvPr>
            <p:ph type="subTitle" idx="1"/>
          </p:nvPr>
        </p:nvSpPr>
        <p:spPr>
          <a:xfrm>
            <a:off x="-1" y="4153578"/>
            <a:ext cx="7013429" cy="936000"/>
          </a:xfrm>
        </p:spPr>
        <p:txBody>
          <a:bodyPr/>
          <a:lstStyle/>
          <a:p>
            <a:r>
              <a:rPr lang="en-US" sz="1800"/>
              <a:t>Transportation Pooled Fund </a:t>
            </a:r>
            <a:r>
              <a:rPr lang="en-US"/>
              <a:t>TPF-5(460) </a:t>
            </a:r>
          </a:p>
          <a:p>
            <a:r>
              <a:rPr lang="en-US" sz="1000"/>
              <a:t>https://www.pooledfund.org/Details/Study/687</a:t>
            </a:r>
          </a:p>
          <a:p>
            <a:endParaRPr lang="en-US"/>
          </a:p>
        </p:txBody>
      </p:sp>
      <p:pic>
        <p:nvPicPr>
          <p:cNvPr id="7" name="Picture 6" descr="ident348fromlendalK">
            <a:extLst>
              <a:ext uri="{FF2B5EF4-FFF2-40B4-BE49-F238E27FC236}">
                <a16:creationId xmlns:a16="http://schemas.microsoft.com/office/drawing/2014/main" id="{EE71E970-5944-5542-8233-80A88EF745DD}"/>
              </a:ext>
            </a:extLst>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57200" y="458787"/>
            <a:ext cx="2057400" cy="760413"/>
          </a:xfrm>
          <a:prstGeom prst="rect">
            <a:avLst/>
          </a:prstGeom>
          <a:noFill/>
        </p:spPr>
      </p:pic>
      <p:sp>
        <p:nvSpPr>
          <p:cNvPr id="8" name="Rectangle 14">
            <a:extLst>
              <a:ext uri="{FF2B5EF4-FFF2-40B4-BE49-F238E27FC236}">
                <a16:creationId xmlns:a16="http://schemas.microsoft.com/office/drawing/2014/main" id="{3EB97247-4700-B840-B69E-F110A16681AD}"/>
              </a:ext>
            </a:extLst>
          </p:cNvPr>
          <p:cNvSpPr>
            <a:spLocks noChangeArrowheads="1"/>
          </p:cNvSpPr>
          <p:nvPr/>
        </p:nvSpPr>
        <p:spPr bwMode="auto">
          <a:xfrm>
            <a:off x="404813" y="6083300"/>
            <a:ext cx="1925808" cy="3975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8900" tIns="44450" rIns="88900" bIns="44450">
            <a:spAutoFit/>
          </a:bodyPr>
          <a:lstStyle/>
          <a:p>
            <a:pPr defTabSz="885825">
              <a:defRPr/>
            </a:pPr>
            <a:r>
              <a:rPr lang="en-US" sz="1000">
                <a:latin typeface="Arial"/>
                <a:cs typeface="Arial"/>
              </a:rPr>
              <a:t>U.S. Department of the Interior</a:t>
            </a:r>
          </a:p>
          <a:p>
            <a:pPr defTabSz="885825">
              <a:defRPr/>
            </a:pPr>
            <a:r>
              <a:rPr lang="en-US" sz="1000">
                <a:latin typeface="Arial"/>
                <a:cs typeface="Arial"/>
              </a:rPr>
              <a:t>U.S. Geological Survey</a:t>
            </a:r>
          </a:p>
        </p:txBody>
      </p:sp>
      <p:sp>
        <p:nvSpPr>
          <p:cNvPr id="9" name="TextBox 13">
            <a:extLst>
              <a:ext uri="{FF2B5EF4-FFF2-40B4-BE49-F238E27FC236}">
                <a16:creationId xmlns:a16="http://schemas.microsoft.com/office/drawing/2014/main" id="{14685564-6EAD-44C2-A92D-777DF22D447D}"/>
              </a:ext>
            </a:extLst>
          </p:cNvPr>
          <p:cNvSpPr txBox="1"/>
          <p:nvPr/>
        </p:nvSpPr>
        <p:spPr>
          <a:xfrm>
            <a:off x="2098840" y="6340399"/>
            <a:ext cx="10006445"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0" i="0">
                <a:solidFill>
                  <a:schemeClr val="tx1"/>
                </a:solidFill>
                <a:effectLst/>
                <a:latin typeface="Source Sans Pro" panose="020B0503030403020204" pitchFamily="34" charset="0"/>
              </a:rPr>
              <a:t>This information is preliminary and is subject to revision. It is being provided to meet the need for timely best science. The information is provided on the condition that neither the U.S. Geological Survey nor the U.S. Government shall be held liable for any damages resulting from the authorized or unauthorized use of the information.</a:t>
            </a:r>
            <a:endParaRPr lang="en-US" sz="1100">
              <a:solidFill>
                <a:schemeClr val="tx1"/>
              </a:solidFill>
            </a:endParaRPr>
          </a:p>
        </p:txBody>
      </p:sp>
    </p:spTree>
    <p:extLst>
      <p:ext uri="{BB962C8B-B14F-4D97-AF65-F5344CB8AC3E}">
        <p14:creationId xmlns:p14="http://schemas.microsoft.com/office/powerpoint/2010/main" val="200005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65AED21B-76E0-479D-9888-0B71354AC57B}"/>
              </a:ext>
            </a:extLst>
          </p:cNvPr>
          <p:cNvSpPr>
            <a:spLocks noGrp="1"/>
          </p:cNvSpPr>
          <p:nvPr>
            <p:ph type="title"/>
          </p:nvPr>
        </p:nvSpPr>
        <p:spPr>
          <a:xfrm>
            <a:off x="6094105" y="802955"/>
            <a:ext cx="4977976" cy="1454051"/>
          </a:xfrm>
        </p:spPr>
        <p:txBody>
          <a:bodyPr vert="horz" lIns="91440" tIns="45720" rIns="91440" bIns="45720" rtlCol="0" anchor="ctr">
            <a:normAutofit/>
          </a:bodyPr>
          <a:lstStyle/>
          <a:p>
            <a:r>
              <a:rPr lang="en-US" sz="4400" kern="1200">
                <a:solidFill>
                  <a:srgbClr val="000000"/>
                </a:solidFill>
                <a:latin typeface="+mj-lt"/>
                <a:ea typeface="+mj-ea"/>
                <a:cs typeface="+mj-cs"/>
              </a:rPr>
              <a:t>The Essentials Online</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Monthly calendar">
            <a:extLst>
              <a:ext uri="{FF2B5EF4-FFF2-40B4-BE49-F238E27FC236}">
                <a16:creationId xmlns:a16="http://schemas.microsoft.com/office/drawing/2014/main" id="{3768A2EC-A69D-4720-96E8-367168753C9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254" y="1629089"/>
            <a:ext cx="3620021" cy="3620021"/>
          </a:xfrm>
          <a:prstGeom prst="rect">
            <a:avLst/>
          </a:prstGeom>
        </p:spPr>
      </p:pic>
      <p:sp>
        <p:nvSpPr>
          <p:cNvPr id="2" name="Content Placeholder 1">
            <a:extLst>
              <a:ext uri="{FF2B5EF4-FFF2-40B4-BE49-F238E27FC236}">
                <a16:creationId xmlns:a16="http://schemas.microsoft.com/office/drawing/2014/main" id="{37C2DF72-4D96-4C4A-A18F-B6755E472F72}"/>
              </a:ext>
            </a:extLst>
          </p:cNvPr>
          <p:cNvSpPr>
            <a:spLocks noGrp="1"/>
          </p:cNvSpPr>
          <p:nvPr>
            <p:ph idx="1"/>
          </p:nvPr>
        </p:nvSpPr>
        <p:spPr>
          <a:xfrm>
            <a:off x="6090574" y="2421682"/>
            <a:ext cx="4977578" cy="3639289"/>
          </a:xfrm>
        </p:spPr>
        <p:txBody>
          <a:bodyPr vert="horz" lIns="91440" tIns="45720" rIns="91440" bIns="45720" rtlCol="0" anchor="ctr">
            <a:normAutofit/>
          </a:bodyPr>
          <a:lstStyle/>
          <a:p>
            <a:pPr indent="-228600"/>
            <a:r>
              <a:rPr lang="en-US" sz="2000">
                <a:solidFill>
                  <a:srgbClr val="000000"/>
                </a:solidFill>
              </a:rPr>
              <a:t>Date?</a:t>
            </a:r>
          </a:p>
          <a:p>
            <a:pPr lvl="1" indent="-228600"/>
            <a:r>
              <a:rPr lang="en-US" sz="2000">
                <a:solidFill>
                  <a:srgbClr val="000000"/>
                </a:solidFill>
              </a:rPr>
              <a:t>Little choice in dates to get it in this fiscal year</a:t>
            </a:r>
          </a:p>
          <a:p>
            <a:pPr lvl="1" indent="-228600"/>
            <a:r>
              <a:rPr lang="en-US" sz="2000">
                <a:solidFill>
                  <a:srgbClr val="000000"/>
                </a:solidFill>
              </a:rPr>
              <a:t>Likely September  21 or 23</a:t>
            </a:r>
          </a:p>
          <a:p>
            <a:pPr lvl="2" indent="-228600"/>
            <a:endParaRPr lang="en-US" sz="2000">
              <a:solidFill>
                <a:srgbClr val="000000"/>
              </a:solidFill>
            </a:endParaRPr>
          </a:p>
        </p:txBody>
      </p:sp>
      <p:pic>
        <p:nvPicPr>
          <p:cNvPr id="8" name="Picture 9" descr="ident348fromlendalK">
            <a:extLst>
              <a:ext uri="{FF2B5EF4-FFF2-40B4-BE49-F238E27FC236}">
                <a16:creationId xmlns:a16="http://schemas.microsoft.com/office/drawing/2014/main" id="{BBC04956-C275-4EE5-A198-D3EDC3C1C7C6}"/>
              </a:ext>
            </a:extLst>
          </p:cNvPr>
          <p:cNvPicPr>
            <a:picLocks noChangeAspect="1" noChangeArrowheads="1"/>
          </p:cNvPicPr>
          <p:nvPr/>
        </p:nvPicPr>
        <p:blipFill>
          <a:blip r:embed="rId6">
            <a:clrChange>
              <a:clrFrom>
                <a:srgbClr val="FFFFFF"/>
              </a:clrFrom>
              <a:clrTo>
                <a:srgbClr val="FFFFFF">
                  <a:alpha val="0"/>
                </a:srgbClr>
              </a:clrTo>
            </a:clrChange>
          </a:blip>
          <a:srcRect b="27115"/>
          <a:stretch>
            <a:fillRect/>
          </a:stretch>
        </p:blipFill>
        <p:spPr bwMode="auto">
          <a:xfrm>
            <a:off x="381000" y="6092825"/>
            <a:ext cx="1143000" cy="307975"/>
          </a:xfrm>
          <a:prstGeom prst="rect">
            <a:avLst/>
          </a:prstGeom>
          <a:noFill/>
        </p:spPr>
      </p:pic>
    </p:spTree>
    <p:extLst>
      <p:ext uri="{BB962C8B-B14F-4D97-AF65-F5344CB8AC3E}">
        <p14:creationId xmlns:p14="http://schemas.microsoft.com/office/powerpoint/2010/main" val="4112238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ABE526-7537-4443-A21D-D426E47309D2}"/>
              </a:ext>
            </a:extLst>
          </p:cNvPr>
          <p:cNvSpPr>
            <a:spLocks noGrp="1"/>
          </p:cNvSpPr>
          <p:nvPr>
            <p:ph idx="1"/>
          </p:nvPr>
        </p:nvSpPr>
        <p:spPr/>
        <p:txBody>
          <a:bodyPr anchor="t">
            <a:normAutofit fontScale="92500" lnSpcReduction="20000"/>
          </a:bodyPr>
          <a:lstStyle/>
          <a:p>
            <a:pPr marL="342900" indent="-342900">
              <a:lnSpc>
                <a:spcPct val="100000"/>
              </a:lnSpc>
              <a:spcBef>
                <a:spcPts val="0"/>
              </a:spcBef>
              <a:spcAft>
                <a:spcPts val="600"/>
              </a:spcAft>
              <a:buFont typeface="Arial" panose="020B0604020202020204" pitchFamily="34" charset="0"/>
              <a:buAutoNum type="arabicParenBoth"/>
            </a:pPr>
            <a:r>
              <a:rPr lang="en-US" sz="2000" dirty="0"/>
              <a:t>A USGS data release with the</a:t>
            </a:r>
            <a:r>
              <a:rPr lang="en-US" sz="2000" b="0" dirty="0"/>
              <a:t> annual peak streamflow used in study (possibly other metrics of high flow) and watershed-based climate data (metrics of precipitation and temperature), t</a:t>
            </a:r>
            <a:r>
              <a:rPr lang="en-US" sz="2000" dirty="0"/>
              <a:t>his</a:t>
            </a:r>
            <a:r>
              <a:rPr lang="en-US" sz="2000" b="0" dirty="0"/>
              <a:t> data </a:t>
            </a:r>
            <a:r>
              <a:rPr lang="en-US" sz="2000" dirty="0"/>
              <a:t>release will</a:t>
            </a:r>
            <a:r>
              <a:rPr lang="en-US" sz="2000" b="0" dirty="0"/>
              <a:t> also contain </a:t>
            </a:r>
            <a:r>
              <a:rPr lang="en-US" sz="2000" dirty="0"/>
              <a:t>the trend</a:t>
            </a:r>
            <a:r>
              <a:rPr lang="en-US" sz="2000" b="0" dirty="0"/>
              <a:t> results;</a:t>
            </a:r>
          </a:p>
          <a:p>
            <a:pPr marL="342900" indent="-342900">
              <a:lnSpc>
                <a:spcPct val="100000"/>
              </a:lnSpc>
              <a:spcBef>
                <a:spcPts val="0"/>
              </a:spcBef>
              <a:spcAft>
                <a:spcPts val="600"/>
              </a:spcAft>
              <a:buFont typeface="Corbel" panose="020B0503020204020204" pitchFamily="34" charset="0"/>
              <a:buAutoNum type="arabicParenBoth"/>
            </a:pPr>
            <a:r>
              <a:rPr lang="en-US" sz="2000" b="0" dirty="0"/>
              <a:t>Characterize the effects of natural hydroclimatic shifts and potential climate change on annual peak flows in Midwest;</a:t>
            </a:r>
          </a:p>
          <a:p>
            <a:pPr marL="342900" indent="-342900">
              <a:lnSpc>
                <a:spcPct val="100000"/>
              </a:lnSpc>
              <a:spcBef>
                <a:spcPts val="0"/>
              </a:spcBef>
              <a:spcAft>
                <a:spcPts val="600"/>
              </a:spcAft>
              <a:buFont typeface="Corbel" panose="020B0503020204020204" pitchFamily="34" charset="0"/>
              <a:buAutoNum type="arabicParenBoth"/>
            </a:pPr>
            <a:r>
              <a:rPr lang="en-US" sz="2000" b="0" dirty="0"/>
              <a:t>Analyze the seasonality of flood peaks in the region and their trends and implications for trend attribution;</a:t>
            </a:r>
          </a:p>
          <a:p>
            <a:pPr marL="342900" indent="-342900">
              <a:lnSpc>
                <a:spcPct val="110000"/>
              </a:lnSpc>
              <a:spcBef>
                <a:spcPts val="0"/>
              </a:spcBef>
              <a:spcAft>
                <a:spcPts val="600"/>
              </a:spcAft>
              <a:buFont typeface="Corbel" panose="020B0503020204020204" pitchFamily="34" charset="0"/>
              <a:buAutoNum type="arabicParenBoth"/>
            </a:pPr>
            <a:r>
              <a:rPr lang="en-US" sz="2000" b="0" dirty="0"/>
              <a:t>Evaluate the effect of urbanization on flood peaks in major metropolitan areas in the study region;</a:t>
            </a:r>
          </a:p>
          <a:p>
            <a:pPr marL="342900" indent="-342900">
              <a:lnSpc>
                <a:spcPct val="110000"/>
              </a:lnSpc>
              <a:spcBef>
                <a:spcPts val="0"/>
              </a:spcBef>
              <a:spcAft>
                <a:spcPts val="600"/>
              </a:spcAft>
              <a:buFont typeface="Corbel" panose="020B0503020204020204" pitchFamily="34" charset="0"/>
              <a:buAutoNum type="arabicParenBoth"/>
            </a:pPr>
            <a:r>
              <a:rPr lang="en-US" sz="2000" b="1" dirty="0"/>
              <a:t>Evaluate the effect of tile drainage on flood peaks in parts of study region (requested by Stakeholders in North Dakota and Minnesota) – FY22 Start</a:t>
            </a:r>
          </a:p>
          <a:p>
            <a:pPr marL="342900" indent="-342900">
              <a:lnSpc>
                <a:spcPct val="110000"/>
              </a:lnSpc>
              <a:spcBef>
                <a:spcPts val="0"/>
              </a:spcBef>
              <a:spcAft>
                <a:spcPts val="600"/>
              </a:spcAft>
              <a:buFont typeface="Corbel" panose="020B0503020204020204" pitchFamily="34" charset="0"/>
              <a:buAutoNum type="arabicParenBoth"/>
            </a:pPr>
            <a:r>
              <a:rPr lang="en-US" sz="2000" dirty="0"/>
              <a:t>A USGS data release </a:t>
            </a:r>
            <a:r>
              <a:rPr lang="en-US" sz="2000" b="0" dirty="0"/>
              <a:t>that has data and results for comparing flood-frequency adjustment methods at individual sites;</a:t>
            </a:r>
            <a:endParaRPr lang="en-US" sz="2000" b="0" dirty="0">
              <a:cs typeface="Calibri Light"/>
            </a:endParaRPr>
          </a:p>
          <a:p>
            <a:pPr marL="342900" indent="-342900">
              <a:lnSpc>
                <a:spcPct val="110000"/>
              </a:lnSpc>
              <a:spcBef>
                <a:spcPts val="0"/>
              </a:spcBef>
              <a:spcAft>
                <a:spcPts val="600"/>
              </a:spcAft>
              <a:buFont typeface="Corbel" panose="020B0503020204020204" pitchFamily="34" charset="0"/>
              <a:buAutoNum type="arabicParenBoth"/>
            </a:pPr>
            <a:r>
              <a:rPr lang="en-US" sz="2000" b="0" dirty="0"/>
              <a:t>Summarize methods for addressing regional hydroclimatic shifts, climate change, and land-use change in peak-flow frequency analyses in the Midwest; and</a:t>
            </a:r>
          </a:p>
          <a:p>
            <a:pPr marL="342900" indent="-342900">
              <a:lnSpc>
                <a:spcPct val="110000"/>
              </a:lnSpc>
              <a:spcBef>
                <a:spcPts val="0"/>
              </a:spcBef>
              <a:spcAft>
                <a:spcPts val="600"/>
              </a:spcAft>
              <a:buFont typeface="Corbel" panose="020B0503020204020204" pitchFamily="34" charset="0"/>
              <a:buAutoNum type="arabicParenBoth"/>
            </a:pPr>
            <a:r>
              <a:rPr lang="en-US" sz="2000" b="0" dirty="0"/>
              <a:t>Succinctly summarize the above work in a short fact sheet or story map that provides links to project products to make it easy to find data and results. </a:t>
            </a:r>
          </a:p>
        </p:txBody>
      </p:sp>
      <p:sp>
        <p:nvSpPr>
          <p:cNvPr id="4" name="Title 3">
            <a:extLst>
              <a:ext uri="{FF2B5EF4-FFF2-40B4-BE49-F238E27FC236}">
                <a16:creationId xmlns:a16="http://schemas.microsoft.com/office/drawing/2014/main" id="{1D2DE23D-861F-E84D-867E-13E38604E5A2}"/>
              </a:ext>
            </a:extLst>
          </p:cNvPr>
          <p:cNvSpPr>
            <a:spLocks noGrp="1"/>
          </p:cNvSpPr>
          <p:nvPr>
            <p:ph type="title"/>
          </p:nvPr>
        </p:nvSpPr>
        <p:spPr/>
        <p:txBody>
          <a:bodyPr/>
          <a:lstStyle/>
          <a:p>
            <a:r>
              <a:rPr lang="en-US"/>
              <a:t>Scope of Work for Pooled Fund Study</a:t>
            </a:r>
          </a:p>
        </p:txBody>
      </p:sp>
    </p:spTree>
    <p:extLst>
      <p:ext uri="{BB962C8B-B14F-4D97-AF65-F5344CB8AC3E}">
        <p14:creationId xmlns:p14="http://schemas.microsoft.com/office/powerpoint/2010/main" val="1525212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E055E53-2B66-4AC9-8765-0154576F766F}"/>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3000" kern="1200">
                <a:solidFill>
                  <a:schemeClr val="tx1"/>
                </a:solidFill>
                <a:latin typeface="+mj-lt"/>
                <a:ea typeface="+mj-ea"/>
                <a:cs typeface="+mj-cs"/>
              </a:rPr>
              <a:t>USGS Midwest Climate Adaptation Science Center</a:t>
            </a:r>
          </a:p>
        </p:txBody>
      </p:sp>
      <p:sp>
        <p:nvSpPr>
          <p:cNvPr id="73"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2115ADEC-D285-447F-A379-24DD3A794EE8}"/>
              </a:ext>
            </a:extLst>
          </p:cNvPr>
          <p:cNvSpPr>
            <a:spLocks noGrp="1"/>
          </p:cNvSpPr>
          <p:nvPr>
            <p:ph sz="half" idx="1"/>
          </p:nvPr>
        </p:nvSpPr>
        <p:spPr>
          <a:xfrm>
            <a:off x="630936" y="2660904"/>
            <a:ext cx="4818888" cy="3547872"/>
          </a:xfrm>
        </p:spPr>
        <p:txBody>
          <a:bodyPr vert="horz" lIns="91440" tIns="45720" rIns="91440" bIns="45720" rtlCol="0" anchor="t">
            <a:normAutofit/>
          </a:bodyPr>
          <a:lstStyle/>
          <a:p>
            <a:pPr marL="0" indent="-228600"/>
            <a:r>
              <a:rPr lang="en-US" sz="2200" dirty="0">
                <a:solidFill>
                  <a:schemeClr val="tx1"/>
                </a:solidFill>
              </a:rPr>
              <a:t>The Midwest CASC is currently in the process of being established. </a:t>
            </a:r>
          </a:p>
          <a:p>
            <a:pPr marL="0" indent="-228600"/>
            <a:r>
              <a:rPr lang="en-US" sz="2200" dirty="0">
                <a:solidFill>
                  <a:schemeClr val="tx1"/>
                </a:solidFill>
              </a:rPr>
              <a:t>The center will become the ninth regional CASC.</a:t>
            </a:r>
          </a:p>
          <a:p>
            <a:pPr marL="0" indent="-228600"/>
            <a:r>
              <a:rPr lang="en-US" sz="2200" dirty="0">
                <a:solidFill>
                  <a:schemeClr val="tx1"/>
                </a:solidFill>
              </a:rPr>
              <a:t>An open competition for host and consortium institutions for the Midwest CASC is currently open, with applications due June 14, 2021. </a:t>
            </a:r>
          </a:p>
          <a:p>
            <a:pPr indent="-228600"/>
            <a:endParaRPr lang="en-US" sz="2200" dirty="0">
              <a:solidFill>
                <a:schemeClr val="tx1"/>
              </a:solidFill>
            </a:endParaRPr>
          </a:p>
        </p:txBody>
      </p:sp>
      <p:pic>
        <p:nvPicPr>
          <p:cNvPr id="1026" name="Picture 2" descr="Map showing the states in the footprint of the proposed Midwest CASC">
            <a:extLst>
              <a:ext uri="{FF2B5EF4-FFF2-40B4-BE49-F238E27FC236}">
                <a16:creationId xmlns:a16="http://schemas.microsoft.com/office/drawing/2014/main" id="{17E35365-0289-4CE7-A48B-84C0C44BF89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099048" y="1149078"/>
            <a:ext cx="5458968" cy="45598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ident348fromlendalK">
            <a:extLst>
              <a:ext uri="{FF2B5EF4-FFF2-40B4-BE49-F238E27FC236}">
                <a16:creationId xmlns:a16="http://schemas.microsoft.com/office/drawing/2014/main" id="{41B47598-2A33-4A93-B9CB-E2EFAB31384D}"/>
              </a:ext>
            </a:extLst>
          </p:cNvPr>
          <p:cNvPicPr>
            <a:picLocks noChangeAspect="1" noChangeArrowheads="1"/>
          </p:cNvPicPr>
          <p:nvPr/>
        </p:nvPicPr>
        <p:blipFill>
          <a:blip r:embed="rId4">
            <a:clrChange>
              <a:clrFrom>
                <a:srgbClr val="FFFFFF"/>
              </a:clrFrom>
              <a:clrTo>
                <a:srgbClr val="FFFFFF">
                  <a:alpha val="0"/>
                </a:srgbClr>
              </a:clrTo>
            </a:clrChange>
          </a:blip>
          <a:srcRect b="27115"/>
          <a:stretch>
            <a:fillRect/>
          </a:stretch>
        </p:blipFill>
        <p:spPr bwMode="auto">
          <a:xfrm>
            <a:off x="381000" y="6092825"/>
            <a:ext cx="1143000" cy="307975"/>
          </a:xfrm>
          <a:prstGeom prst="rect">
            <a:avLst/>
          </a:prstGeom>
          <a:noFill/>
        </p:spPr>
      </p:pic>
    </p:spTree>
    <p:extLst>
      <p:ext uri="{BB962C8B-B14F-4D97-AF65-F5344CB8AC3E}">
        <p14:creationId xmlns:p14="http://schemas.microsoft.com/office/powerpoint/2010/main" val="3376451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ABE526-7537-4443-A21D-D426E47309D2}"/>
              </a:ext>
            </a:extLst>
          </p:cNvPr>
          <p:cNvSpPr>
            <a:spLocks noGrp="1"/>
          </p:cNvSpPr>
          <p:nvPr>
            <p:ph idx="1"/>
          </p:nvPr>
        </p:nvSpPr>
        <p:spPr/>
        <p:txBody>
          <a:bodyPr anchor="t">
            <a:normAutofit fontScale="92500" lnSpcReduction="20000"/>
          </a:bodyPr>
          <a:lstStyle/>
          <a:p>
            <a:pPr marL="342900" indent="-342900">
              <a:lnSpc>
                <a:spcPct val="100000"/>
              </a:lnSpc>
              <a:spcBef>
                <a:spcPts val="0"/>
              </a:spcBef>
              <a:spcAft>
                <a:spcPts val="600"/>
              </a:spcAft>
              <a:buFont typeface="Arial" panose="020B0604020202020204" pitchFamily="34" charset="0"/>
              <a:buAutoNum type="arabicParenBoth"/>
            </a:pPr>
            <a:r>
              <a:rPr lang="en-US" sz="2000" dirty="0"/>
              <a:t>A USGS data release with the</a:t>
            </a:r>
            <a:r>
              <a:rPr lang="en-US" sz="2000" b="0" dirty="0"/>
              <a:t> annual peak streamflow used in study (possibly other metrics of high flow) and watershed-based climate data (metrics of precipitation and temperature), t</a:t>
            </a:r>
            <a:r>
              <a:rPr lang="en-US" sz="2000" dirty="0"/>
              <a:t>his</a:t>
            </a:r>
            <a:r>
              <a:rPr lang="en-US" sz="2000" b="0" dirty="0"/>
              <a:t> data </a:t>
            </a:r>
            <a:r>
              <a:rPr lang="en-US" sz="2000" dirty="0"/>
              <a:t>release will</a:t>
            </a:r>
            <a:r>
              <a:rPr lang="en-US" sz="2000" b="0" dirty="0"/>
              <a:t> also contain </a:t>
            </a:r>
            <a:r>
              <a:rPr lang="en-US" sz="2000" dirty="0"/>
              <a:t>the trend</a:t>
            </a:r>
            <a:r>
              <a:rPr lang="en-US" sz="2000" b="0" dirty="0"/>
              <a:t> results;</a:t>
            </a:r>
          </a:p>
          <a:p>
            <a:pPr marL="342900" indent="-342900">
              <a:lnSpc>
                <a:spcPct val="100000"/>
              </a:lnSpc>
              <a:spcBef>
                <a:spcPts val="0"/>
              </a:spcBef>
              <a:spcAft>
                <a:spcPts val="600"/>
              </a:spcAft>
              <a:buFont typeface="Corbel" panose="020B0503020204020204" pitchFamily="34" charset="0"/>
              <a:buAutoNum type="arabicParenBoth"/>
            </a:pPr>
            <a:r>
              <a:rPr lang="en-US" sz="2000" b="0" dirty="0"/>
              <a:t>Characterize the effects of natural hydroclimatic shifts and potential climate change on annual peak flows in Midwest;</a:t>
            </a:r>
          </a:p>
          <a:p>
            <a:pPr marL="342900" indent="-342900">
              <a:lnSpc>
                <a:spcPct val="100000"/>
              </a:lnSpc>
              <a:spcBef>
                <a:spcPts val="0"/>
              </a:spcBef>
              <a:spcAft>
                <a:spcPts val="600"/>
              </a:spcAft>
              <a:buFont typeface="Corbel" panose="020B0503020204020204" pitchFamily="34" charset="0"/>
              <a:buAutoNum type="arabicParenBoth"/>
            </a:pPr>
            <a:r>
              <a:rPr lang="en-US" sz="2000" b="0" dirty="0"/>
              <a:t>Analyze the seasonality of flood peaks in the region and their trends and implications for trend attribution;</a:t>
            </a:r>
          </a:p>
          <a:p>
            <a:pPr marL="342900" indent="-342900">
              <a:lnSpc>
                <a:spcPct val="110000"/>
              </a:lnSpc>
              <a:spcBef>
                <a:spcPts val="0"/>
              </a:spcBef>
              <a:spcAft>
                <a:spcPts val="600"/>
              </a:spcAft>
              <a:buFont typeface="Corbel" panose="020B0503020204020204" pitchFamily="34" charset="0"/>
              <a:buAutoNum type="arabicParenBoth"/>
            </a:pPr>
            <a:r>
              <a:rPr lang="en-US" sz="2000" b="0" dirty="0"/>
              <a:t>Evaluate the effect of urbanization on flood peaks in major metropolitan areas in the study region;</a:t>
            </a:r>
          </a:p>
          <a:p>
            <a:pPr marL="342900" indent="-342900">
              <a:lnSpc>
                <a:spcPct val="110000"/>
              </a:lnSpc>
              <a:spcBef>
                <a:spcPts val="0"/>
              </a:spcBef>
              <a:spcAft>
                <a:spcPts val="600"/>
              </a:spcAft>
              <a:buFont typeface="Corbel" panose="020B0503020204020204" pitchFamily="34" charset="0"/>
              <a:buAutoNum type="arabicParenBoth"/>
            </a:pPr>
            <a:r>
              <a:rPr lang="en-US" sz="2000" dirty="0"/>
              <a:t>Evaluate the effect of tile drainage on flood peaks in parts of study region (requested by Stakeholders in North Dakota and Minnesota) – FY22 Start</a:t>
            </a:r>
          </a:p>
          <a:p>
            <a:pPr marL="342900" indent="-342900">
              <a:lnSpc>
                <a:spcPct val="110000"/>
              </a:lnSpc>
              <a:spcBef>
                <a:spcPts val="0"/>
              </a:spcBef>
              <a:spcAft>
                <a:spcPts val="600"/>
              </a:spcAft>
              <a:buFont typeface="Corbel" panose="020B0503020204020204" pitchFamily="34" charset="0"/>
              <a:buAutoNum type="arabicParenBoth"/>
            </a:pPr>
            <a:r>
              <a:rPr lang="en-US" sz="2000" dirty="0"/>
              <a:t>A USGS data release </a:t>
            </a:r>
            <a:r>
              <a:rPr lang="en-US" sz="2000" b="0" dirty="0"/>
              <a:t>that has data and results for comparing flood-frequency adjustment methods at individual sites;</a:t>
            </a:r>
            <a:endParaRPr lang="en-US" sz="2000" b="0" dirty="0">
              <a:cs typeface="Calibri Light"/>
            </a:endParaRPr>
          </a:p>
          <a:p>
            <a:pPr marL="342900" indent="-342900">
              <a:lnSpc>
                <a:spcPct val="110000"/>
              </a:lnSpc>
              <a:spcBef>
                <a:spcPts val="0"/>
              </a:spcBef>
              <a:spcAft>
                <a:spcPts val="600"/>
              </a:spcAft>
              <a:buFont typeface="Corbel" panose="020B0503020204020204" pitchFamily="34" charset="0"/>
              <a:buAutoNum type="arabicParenBoth"/>
            </a:pPr>
            <a:r>
              <a:rPr lang="en-US" sz="2000" b="1" dirty="0"/>
              <a:t>Summarize methods for addressing regional hydroclimatic shifts, climate change, and land-use change in peak-flow frequency analyses in the Midwest; and</a:t>
            </a:r>
          </a:p>
          <a:p>
            <a:pPr marL="342900" indent="-342900">
              <a:lnSpc>
                <a:spcPct val="110000"/>
              </a:lnSpc>
              <a:spcBef>
                <a:spcPts val="0"/>
              </a:spcBef>
              <a:spcAft>
                <a:spcPts val="600"/>
              </a:spcAft>
              <a:buFont typeface="Corbel" panose="020B0503020204020204" pitchFamily="34" charset="0"/>
              <a:buAutoNum type="arabicParenBoth"/>
            </a:pPr>
            <a:r>
              <a:rPr lang="en-US" sz="2000" b="0" dirty="0"/>
              <a:t>Succinctly summarize the above work in a short fact sheet or story map that provides links to project products to make it easy to find data and results. </a:t>
            </a:r>
          </a:p>
        </p:txBody>
      </p:sp>
      <p:sp>
        <p:nvSpPr>
          <p:cNvPr id="4" name="Title 3">
            <a:extLst>
              <a:ext uri="{FF2B5EF4-FFF2-40B4-BE49-F238E27FC236}">
                <a16:creationId xmlns:a16="http://schemas.microsoft.com/office/drawing/2014/main" id="{1D2DE23D-861F-E84D-867E-13E38604E5A2}"/>
              </a:ext>
            </a:extLst>
          </p:cNvPr>
          <p:cNvSpPr>
            <a:spLocks noGrp="1"/>
          </p:cNvSpPr>
          <p:nvPr>
            <p:ph type="title"/>
          </p:nvPr>
        </p:nvSpPr>
        <p:spPr/>
        <p:txBody>
          <a:bodyPr/>
          <a:lstStyle/>
          <a:p>
            <a:r>
              <a:rPr lang="en-US"/>
              <a:t>Scope of Work for Pooled Fund Study</a:t>
            </a:r>
          </a:p>
        </p:txBody>
      </p:sp>
    </p:spTree>
    <p:extLst>
      <p:ext uri="{BB962C8B-B14F-4D97-AF65-F5344CB8AC3E}">
        <p14:creationId xmlns:p14="http://schemas.microsoft.com/office/powerpoint/2010/main" val="4285813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378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D6E9C0B-581E-4AB2-AC51-CF6C15BB2B07}"/>
              </a:ext>
            </a:extLst>
          </p:cNvPr>
          <p:cNvPicPr>
            <a:picLocks noChangeAspect="1"/>
          </p:cNvPicPr>
          <p:nvPr/>
        </p:nvPicPr>
        <p:blipFill>
          <a:blip r:embed="rId3"/>
          <a:stretch>
            <a:fillRect/>
          </a:stretch>
        </p:blipFill>
        <p:spPr>
          <a:xfrm>
            <a:off x="2490132" y="643467"/>
            <a:ext cx="7211735" cy="5571066"/>
          </a:xfrm>
          <a:prstGeom prst="rect">
            <a:avLst/>
          </a:prstGeom>
        </p:spPr>
      </p:pic>
      <p:pic>
        <p:nvPicPr>
          <p:cNvPr id="5" name="Picture 9" descr="ident348fromlendalK">
            <a:extLst>
              <a:ext uri="{FF2B5EF4-FFF2-40B4-BE49-F238E27FC236}">
                <a16:creationId xmlns:a16="http://schemas.microsoft.com/office/drawing/2014/main" id="{9BB659B8-B7B1-42C5-A261-F34E5B024BA5}"/>
              </a:ext>
            </a:extLst>
          </p:cNvPr>
          <p:cNvPicPr>
            <a:picLocks noChangeAspect="1" noChangeArrowheads="1"/>
          </p:cNvPicPr>
          <p:nvPr/>
        </p:nvPicPr>
        <p:blipFill>
          <a:blip r:embed="rId4">
            <a:clrChange>
              <a:clrFrom>
                <a:srgbClr val="FFFFFF"/>
              </a:clrFrom>
              <a:clrTo>
                <a:srgbClr val="FFFFFF">
                  <a:alpha val="0"/>
                </a:srgbClr>
              </a:clrTo>
            </a:clrChange>
          </a:blip>
          <a:srcRect b="27115"/>
          <a:stretch>
            <a:fillRect/>
          </a:stretch>
        </p:blipFill>
        <p:spPr bwMode="auto">
          <a:xfrm>
            <a:off x="381000" y="6092825"/>
            <a:ext cx="1143000" cy="307975"/>
          </a:xfrm>
          <a:prstGeom prst="rect">
            <a:avLst/>
          </a:prstGeom>
          <a:noFill/>
        </p:spPr>
      </p:pic>
    </p:spTree>
    <p:extLst>
      <p:ext uri="{BB962C8B-B14F-4D97-AF65-F5344CB8AC3E}">
        <p14:creationId xmlns:p14="http://schemas.microsoft.com/office/powerpoint/2010/main" val="4170342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41A3A-9B20-41A6-B82C-6C4D6BCF5FEE}"/>
              </a:ext>
            </a:extLst>
          </p:cNvPr>
          <p:cNvSpPr>
            <a:spLocks noGrp="1"/>
          </p:cNvSpPr>
          <p:nvPr>
            <p:ph type="title"/>
          </p:nvPr>
        </p:nvSpPr>
        <p:spPr>
          <a:xfrm>
            <a:off x="990600" y="338328"/>
            <a:ext cx="10210800" cy="1078992"/>
          </a:xfrm>
        </p:spPr>
        <p:txBody>
          <a:bodyPr vert="horz" lIns="91440" tIns="45720" rIns="91440" bIns="45720" rtlCol="0" anchor="b">
            <a:normAutofit/>
          </a:bodyPr>
          <a:lstStyle/>
          <a:p>
            <a:pPr algn="ctr"/>
            <a:r>
              <a:rPr lang="en-US" sz="4600">
                <a:solidFill>
                  <a:schemeClr val="tx1"/>
                </a:solidFill>
              </a:rPr>
              <a:t>Bulletin 17C Analysis, Low Outliers</a:t>
            </a:r>
          </a:p>
        </p:txBody>
      </p:sp>
      <p:sp>
        <p:nvSpPr>
          <p:cNvPr id="13" name="Rectangle 12">
            <a:extLst>
              <a:ext uri="{FF2B5EF4-FFF2-40B4-BE49-F238E27FC236}">
                <a16:creationId xmlns:a16="http://schemas.microsoft.com/office/drawing/2014/main" id="{70BDD0CE-06A4-404B-8A13-580229C1C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41750"/>
            <a:ext cx="12192000" cy="4716250"/>
          </a:xfrm>
          <a:prstGeom prst="rect">
            <a:avLst/>
          </a:prstGeom>
          <a:solidFill>
            <a:srgbClr val="543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26">
            <a:extLst>
              <a:ext uri="{FF2B5EF4-FFF2-40B4-BE49-F238E27FC236}">
                <a16:creationId xmlns:a16="http://schemas.microsoft.com/office/drawing/2014/main" id="{EE9899FA-8881-472C-AA59-D08A89CA8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Chart&#10;&#10;Description automatically generated">
            <a:extLst>
              <a:ext uri="{FF2B5EF4-FFF2-40B4-BE49-F238E27FC236}">
                <a16:creationId xmlns:a16="http://schemas.microsoft.com/office/drawing/2014/main" id="{EB0B6716-B77F-4078-8A24-6E9F1E4F5ACC}"/>
              </a:ext>
            </a:extLst>
          </p:cNvPr>
          <p:cNvPicPr>
            <a:picLocks noGrp="1" noChangeAspect="1"/>
          </p:cNvPicPr>
          <p:nvPr>
            <p:ph sz="half" idx="2"/>
          </p:nvPr>
        </p:nvPicPr>
        <p:blipFill>
          <a:blip r:embed="rId3"/>
          <a:stretch>
            <a:fillRect/>
          </a:stretch>
        </p:blipFill>
        <p:spPr>
          <a:xfrm>
            <a:off x="639148" y="3082554"/>
            <a:ext cx="4974336" cy="2611526"/>
          </a:xfrm>
          <a:prstGeom prst="rect">
            <a:avLst/>
          </a:prstGeom>
        </p:spPr>
      </p:pic>
      <p:sp>
        <p:nvSpPr>
          <p:cNvPr id="17" name="Rounded Rectangle 16">
            <a:extLst>
              <a:ext uri="{FF2B5EF4-FFF2-40B4-BE49-F238E27FC236}">
                <a16:creationId xmlns:a16="http://schemas.microsoft.com/office/drawing/2014/main" id="{080B7D90-3DF1-4514-B26D-616BE3555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Chart, scatter chart&#10;&#10;Description automatically generated">
            <a:extLst>
              <a:ext uri="{FF2B5EF4-FFF2-40B4-BE49-F238E27FC236}">
                <a16:creationId xmlns:a16="http://schemas.microsoft.com/office/drawing/2014/main" id="{73B129DA-5BBF-4EE9-9216-F20A9F913D8E}"/>
              </a:ext>
            </a:extLst>
          </p:cNvPr>
          <p:cNvPicPr>
            <a:picLocks noGrp="1" noChangeAspect="1"/>
          </p:cNvPicPr>
          <p:nvPr>
            <p:ph sz="half" idx="1"/>
          </p:nvPr>
        </p:nvPicPr>
        <p:blipFill>
          <a:blip r:embed="rId4"/>
          <a:stretch>
            <a:fillRect/>
          </a:stretch>
        </p:blipFill>
        <p:spPr>
          <a:xfrm>
            <a:off x="6578516" y="3103542"/>
            <a:ext cx="4974336" cy="2574218"/>
          </a:xfrm>
          <a:prstGeom prst="rect">
            <a:avLst/>
          </a:prstGeom>
        </p:spPr>
      </p:pic>
      <p:pic>
        <p:nvPicPr>
          <p:cNvPr id="9" name="Picture 9" descr="ident348fromlendalK">
            <a:extLst>
              <a:ext uri="{FF2B5EF4-FFF2-40B4-BE49-F238E27FC236}">
                <a16:creationId xmlns:a16="http://schemas.microsoft.com/office/drawing/2014/main" id="{6927908C-7D7A-4B23-99AC-426AA8C340AB}"/>
              </a:ext>
            </a:extLst>
          </p:cNvPr>
          <p:cNvPicPr>
            <a:picLocks noChangeAspect="1" noChangeArrowheads="1"/>
          </p:cNvPicPr>
          <p:nvPr/>
        </p:nvPicPr>
        <p:blipFill>
          <a:blip r:embed="rId5">
            <a:clrChange>
              <a:clrFrom>
                <a:srgbClr val="FFFFFF"/>
              </a:clrFrom>
              <a:clrTo>
                <a:srgbClr val="FFFFFF">
                  <a:alpha val="0"/>
                </a:srgbClr>
              </a:clrTo>
            </a:clrChange>
          </a:blip>
          <a:srcRect b="27115"/>
          <a:stretch>
            <a:fillRect/>
          </a:stretch>
        </p:blipFill>
        <p:spPr bwMode="auto">
          <a:xfrm>
            <a:off x="381000" y="6092825"/>
            <a:ext cx="1143000" cy="307975"/>
          </a:xfrm>
          <a:prstGeom prst="rect">
            <a:avLst/>
          </a:prstGeom>
          <a:noFill/>
        </p:spPr>
      </p:pic>
    </p:spTree>
    <p:extLst>
      <p:ext uri="{BB962C8B-B14F-4D97-AF65-F5344CB8AC3E}">
        <p14:creationId xmlns:p14="http://schemas.microsoft.com/office/powerpoint/2010/main" val="126486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CE46435-AD07-0A45-A004-57B3DB7C2CE4}" type="slidenum">
              <a:rPr lang="en-US" smtClean="0"/>
              <a:pPr>
                <a:defRPr/>
              </a:pPr>
              <a:t>16</a:t>
            </a:fld>
            <a:endParaRPr lang="en-US"/>
          </a:p>
        </p:txBody>
      </p:sp>
      <p:sp>
        <p:nvSpPr>
          <p:cNvPr id="2" name="Title 1"/>
          <p:cNvSpPr>
            <a:spLocks noGrp="1"/>
          </p:cNvSpPr>
          <p:nvPr>
            <p:ph type="title" idx="4294967295"/>
          </p:nvPr>
        </p:nvSpPr>
        <p:spPr>
          <a:xfrm>
            <a:off x="5791200" y="200025"/>
            <a:ext cx="6400800" cy="533400"/>
          </a:xfrm>
        </p:spPr>
        <p:txBody>
          <a:bodyPr>
            <a:normAutofit/>
          </a:bodyPr>
          <a:lstStyle/>
          <a:p>
            <a:r>
              <a:rPr lang="en-US" sz="2800">
                <a:solidFill>
                  <a:srgbClr val="000000"/>
                </a:solidFill>
              </a:rPr>
              <a:t>Annual Peak Flows</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326" t="9680" r="2347" b="17193"/>
          <a:stretch/>
        </p:blipFill>
        <p:spPr>
          <a:xfrm>
            <a:off x="3581401" y="701352"/>
            <a:ext cx="6949440" cy="2956249"/>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836" t="12018" r="2449" b="17193"/>
          <a:stretch/>
        </p:blipFill>
        <p:spPr>
          <a:xfrm>
            <a:off x="3581400" y="3792872"/>
            <a:ext cx="6949440" cy="2836528"/>
          </a:xfrm>
          <a:prstGeom prst="rect">
            <a:avLst/>
          </a:prstGeom>
        </p:spPr>
      </p:pic>
      <p:pic>
        <p:nvPicPr>
          <p:cNvPr id="7" name="Picture 6"/>
          <p:cNvPicPr/>
          <p:nvPr/>
        </p:nvPicPr>
        <p:blipFill rotWithShape="1">
          <a:blip r:embed="rId5" cstate="print">
            <a:extLst>
              <a:ext uri="{28A0092B-C50C-407E-A947-70E740481C1C}">
                <a14:useLocalDpi xmlns:a14="http://schemas.microsoft.com/office/drawing/2010/main" val="0"/>
              </a:ext>
            </a:extLst>
          </a:blip>
          <a:srcRect l="9364" t="17546" r="6713" b="15433"/>
          <a:stretch/>
        </p:blipFill>
        <p:spPr bwMode="auto">
          <a:xfrm>
            <a:off x="4610878" y="1008380"/>
            <a:ext cx="2057400" cy="1201420"/>
          </a:xfrm>
          <a:prstGeom prst="rect">
            <a:avLst/>
          </a:prstGeom>
          <a:ln>
            <a:noFill/>
          </a:ln>
          <a:extLst>
            <a:ext uri="{53640926-AAD7-44d8-BBD7-CCE9431645EC}">
              <a14:shadowObscured xmlns:a14="http://schemas.microsoft.com/office/drawing/2010/main" xmlns=""/>
            </a:ext>
          </a:extLst>
        </p:spPr>
      </p:pic>
      <p:pic>
        <p:nvPicPr>
          <p:cNvPr id="9" name="Picture 8"/>
          <p:cNvPicPr/>
          <p:nvPr/>
        </p:nvPicPr>
        <p:blipFill rotWithShape="1">
          <a:blip r:embed="rId6" cstate="print">
            <a:extLst>
              <a:ext uri="{28A0092B-C50C-407E-A947-70E740481C1C}">
                <a14:useLocalDpi xmlns:a14="http://schemas.microsoft.com/office/drawing/2010/main" val="0"/>
              </a:ext>
            </a:extLst>
          </a:blip>
          <a:srcRect l="9540" t="16968" r="5654" b="18035"/>
          <a:stretch/>
        </p:blipFill>
        <p:spPr bwMode="auto">
          <a:xfrm>
            <a:off x="4610878" y="3999722"/>
            <a:ext cx="2133600" cy="1318260"/>
          </a:xfrm>
          <a:prstGeom prst="rect">
            <a:avLst/>
          </a:prstGeom>
          <a:ln>
            <a:noFill/>
          </a:ln>
          <a:extLst>
            <a:ext uri="{53640926-AAD7-44d8-BBD7-CCE9431645EC}">
              <a14:shadowObscured xmlns:a14="http://schemas.microsoft.com/office/drawing/2010/main" xmlns=""/>
            </a:ext>
          </a:extLst>
        </p:spPr>
      </p:pic>
      <p:sp>
        <p:nvSpPr>
          <p:cNvPr id="6" name="TextBox 5"/>
          <p:cNvSpPr txBox="1"/>
          <p:nvPr/>
        </p:nvSpPr>
        <p:spPr>
          <a:xfrm>
            <a:off x="1828800" y="1097340"/>
            <a:ext cx="1752600" cy="1569660"/>
          </a:xfrm>
          <a:prstGeom prst="rect">
            <a:avLst/>
          </a:prstGeom>
          <a:noFill/>
        </p:spPr>
        <p:txBody>
          <a:bodyPr wrap="square" rtlCol="0">
            <a:spAutoFit/>
          </a:bodyPr>
          <a:lstStyle/>
          <a:p>
            <a:r>
              <a:rPr lang="en-US" sz="2400" b="1">
                <a:solidFill>
                  <a:srgbClr val="000000"/>
                </a:solidFill>
              </a:rPr>
              <a:t>Powder River at Moorhead, Montana</a:t>
            </a:r>
          </a:p>
        </p:txBody>
      </p:sp>
      <p:sp>
        <p:nvSpPr>
          <p:cNvPr id="10" name="TextBox 9"/>
          <p:cNvSpPr txBox="1"/>
          <p:nvPr/>
        </p:nvSpPr>
        <p:spPr>
          <a:xfrm>
            <a:off x="1981200" y="4080587"/>
            <a:ext cx="1688748" cy="1569660"/>
          </a:xfrm>
          <a:prstGeom prst="rect">
            <a:avLst/>
          </a:prstGeom>
          <a:noFill/>
        </p:spPr>
        <p:txBody>
          <a:bodyPr wrap="square" rtlCol="0">
            <a:spAutoFit/>
          </a:bodyPr>
          <a:lstStyle/>
          <a:p>
            <a:r>
              <a:rPr lang="en-US" sz="2400" b="1"/>
              <a:t>James River at Scotland, South Dakota</a:t>
            </a:r>
          </a:p>
        </p:txBody>
      </p:sp>
      <p:sp>
        <p:nvSpPr>
          <p:cNvPr id="11" name="TextBox 10"/>
          <p:cNvSpPr txBox="1"/>
          <p:nvPr/>
        </p:nvSpPr>
        <p:spPr>
          <a:xfrm>
            <a:off x="1742973" y="6490901"/>
            <a:ext cx="6080186" cy="276999"/>
          </a:xfrm>
          <a:prstGeom prst="rect">
            <a:avLst/>
          </a:prstGeom>
          <a:noFill/>
        </p:spPr>
        <p:txBody>
          <a:bodyPr wrap="square" rtlCol="0">
            <a:spAutoFit/>
          </a:bodyPr>
          <a:lstStyle/>
          <a:p>
            <a:r>
              <a:rPr lang="en-US" sz="1200"/>
              <a:t>Courtesy: Steve </a:t>
            </a:r>
            <a:r>
              <a:rPr lang="en-US" sz="1200" err="1"/>
              <a:t>Sando</a:t>
            </a:r>
            <a:r>
              <a:rPr lang="en-US" sz="1200"/>
              <a:t>, USGS WY-MT Water Science Center</a:t>
            </a:r>
          </a:p>
        </p:txBody>
      </p:sp>
      <p:sp>
        <p:nvSpPr>
          <p:cNvPr id="12" name="TextBox 1">
            <a:extLst>
              <a:ext uri="{FF2B5EF4-FFF2-40B4-BE49-F238E27FC236}">
                <a16:creationId xmlns:a16="http://schemas.microsoft.com/office/drawing/2014/main" id="{DE118A6F-8DC8-4835-869B-33D7A184BFEF}"/>
              </a:ext>
            </a:extLst>
          </p:cNvPr>
          <p:cNvSpPr txBox="1"/>
          <p:nvPr/>
        </p:nvSpPr>
        <p:spPr>
          <a:xfrm>
            <a:off x="6899564" y="6608617"/>
            <a:ext cx="51435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i="0">
                <a:solidFill>
                  <a:srgbClr val="333333"/>
                </a:solidFill>
                <a:effectLst/>
                <a:latin typeface="Source Sans Pro" panose="020B0503030403020204" pitchFamily="34" charset="0"/>
              </a:rPr>
              <a:t>Preliminary Information-Subject to Revision. Not for Citation or Distribution.</a:t>
            </a:r>
            <a:endParaRPr lang="en-US" sz="1200"/>
          </a:p>
        </p:txBody>
      </p:sp>
    </p:spTree>
    <p:extLst>
      <p:ext uri="{BB962C8B-B14F-4D97-AF65-F5344CB8AC3E}">
        <p14:creationId xmlns:p14="http://schemas.microsoft.com/office/powerpoint/2010/main" val="1397970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ABE526-7537-4443-A21D-D426E47309D2}"/>
              </a:ext>
            </a:extLst>
          </p:cNvPr>
          <p:cNvSpPr>
            <a:spLocks noGrp="1"/>
          </p:cNvSpPr>
          <p:nvPr>
            <p:ph idx="1"/>
          </p:nvPr>
        </p:nvSpPr>
        <p:spPr/>
        <p:txBody>
          <a:bodyPr anchor="t">
            <a:normAutofit fontScale="92500" lnSpcReduction="20000"/>
          </a:bodyPr>
          <a:lstStyle/>
          <a:p>
            <a:pPr marL="342900" indent="-342900">
              <a:lnSpc>
                <a:spcPct val="100000"/>
              </a:lnSpc>
              <a:spcBef>
                <a:spcPts val="0"/>
              </a:spcBef>
              <a:spcAft>
                <a:spcPts val="600"/>
              </a:spcAft>
              <a:buAutoNum type="arabicParenBoth"/>
            </a:pPr>
            <a:r>
              <a:rPr lang="en-US" sz="2000" dirty="0"/>
              <a:t>A USGS data release with the</a:t>
            </a:r>
            <a:r>
              <a:rPr lang="en-US" sz="2000" b="0" dirty="0"/>
              <a:t> annual peak streamflow used in study (possibly other metrics of high flow) and watershed-based climate data (metrics of precipitation and temperature), t</a:t>
            </a:r>
            <a:r>
              <a:rPr lang="en-US" sz="2000" dirty="0"/>
              <a:t>his</a:t>
            </a:r>
            <a:r>
              <a:rPr lang="en-US" sz="2000" b="0" dirty="0"/>
              <a:t> data </a:t>
            </a:r>
            <a:r>
              <a:rPr lang="en-US" sz="2000" dirty="0"/>
              <a:t>release will</a:t>
            </a:r>
            <a:r>
              <a:rPr lang="en-US" sz="2000" b="0" dirty="0"/>
              <a:t> also contain </a:t>
            </a:r>
            <a:r>
              <a:rPr lang="en-US" sz="2000" dirty="0"/>
              <a:t>the trend</a:t>
            </a:r>
            <a:r>
              <a:rPr lang="en-US" sz="2000" b="0" dirty="0"/>
              <a:t> results;</a:t>
            </a:r>
            <a:endParaRPr lang="en-US" sz="2000" b="0" dirty="0">
              <a:cs typeface="Calibri Light"/>
            </a:endParaRPr>
          </a:p>
          <a:p>
            <a:pPr marL="342900" indent="-342900">
              <a:lnSpc>
                <a:spcPct val="100000"/>
              </a:lnSpc>
              <a:spcBef>
                <a:spcPts val="0"/>
              </a:spcBef>
              <a:spcAft>
                <a:spcPts val="600"/>
              </a:spcAft>
              <a:buFont typeface="Corbel" panose="020B0503020204020204" pitchFamily="34" charset="0"/>
              <a:buAutoNum type="arabicParenBoth"/>
            </a:pPr>
            <a:r>
              <a:rPr lang="en-US" sz="2000" b="0" dirty="0"/>
              <a:t>Characterize the effects of natural hydroclimatic shifts and potential climate change on annual peak flows in Midwest;</a:t>
            </a:r>
          </a:p>
          <a:p>
            <a:pPr marL="342900" indent="-342900">
              <a:lnSpc>
                <a:spcPct val="100000"/>
              </a:lnSpc>
              <a:spcBef>
                <a:spcPts val="0"/>
              </a:spcBef>
              <a:spcAft>
                <a:spcPts val="600"/>
              </a:spcAft>
              <a:buFont typeface="Corbel" panose="020B0503020204020204" pitchFamily="34" charset="0"/>
              <a:buAutoNum type="arabicParenBoth"/>
            </a:pPr>
            <a:r>
              <a:rPr lang="en-US" sz="2000" b="1" dirty="0"/>
              <a:t>Analyze the seasonality of flood peaks in the region and their trends and implications for trend attribution;</a:t>
            </a:r>
          </a:p>
          <a:p>
            <a:pPr marL="342900" indent="-342900">
              <a:lnSpc>
                <a:spcPct val="110000"/>
              </a:lnSpc>
              <a:spcBef>
                <a:spcPts val="0"/>
              </a:spcBef>
              <a:spcAft>
                <a:spcPts val="600"/>
              </a:spcAft>
              <a:buFont typeface="Corbel" panose="020B0503020204020204" pitchFamily="34" charset="0"/>
              <a:buAutoNum type="arabicParenBoth"/>
            </a:pPr>
            <a:r>
              <a:rPr lang="en-US" sz="2000" b="0" dirty="0"/>
              <a:t>Evaluate the effect of urbanization on flood peaks in major metropolitan areas in the study region;</a:t>
            </a:r>
          </a:p>
          <a:p>
            <a:pPr marL="342900" indent="-342900">
              <a:lnSpc>
                <a:spcPct val="110000"/>
              </a:lnSpc>
              <a:spcBef>
                <a:spcPts val="0"/>
              </a:spcBef>
              <a:spcAft>
                <a:spcPts val="600"/>
              </a:spcAft>
              <a:buFont typeface="Corbel" panose="020B0503020204020204" pitchFamily="34" charset="0"/>
              <a:buAutoNum type="arabicParenBoth"/>
            </a:pPr>
            <a:r>
              <a:rPr lang="en-US" sz="2000" dirty="0"/>
              <a:t>Evaluate the effect of tile drainage on flood peaks in parts of study region (requested by Stakeholders in North Dakota and Minnesota) – FY22 Start</a:t>
            </a:r>
          </a:p>
          <a:p>
            <a:pPr marL="342900" indent="-342900">
              <a:lnSpc>
                <a:spcPct val="110000"/>
              </a:lnSpc>
              <a:spcBef>
                <a:spcPts val="0"/>
              </a:spcBef>
              <a:spcAft>
                <a:spcPts val="600"/>
              </a:spcAft>
              <a:buFont typeface="Corbel" panose="020B0503020204020204" pitchFamily="34" charset="0"/>
              <a:buAutoNum type="arabicParenBoth"/>
            </a:pPr>
            <a:r>
              <a:rPr lang="en-US" sz="2000" dirty="0"/>
              <a:t>A USGS data release </a:t>
            </a:r>
            <a:r>
              <a:rPr lang="en-US" sz="2000" b="0" dirty="0"/>
              <a:t>that has data and results for comparing flood-frequency adjustment methods at individual sites;</a:t>
            </a:r>
            <a:endParaRPr lang="en-US" sz="2000" b="0" dirty="0">
              <a:cs typeface="Calibri Light"/>
            </a:endParaRPr>
          </a:p>
          <a:p>
            <a:pPr marL="342900" indent="-342900">
              <a:lnSpc>
                <a:spcPct val="110000"/>
              </a:lnSpc>
              <a:spcBef>
                <a:spcPts val="0"/>
              </a:spcBef>
              <a:spcAft>
                <a:spcPts val="600"/>
              </a:spcAft>
              <a:buFont typeface="Corbel" panose="020B0503020204020204" pitchFamily="34" charset="0"/>
              <a:buAutoNum type="arabicParenBoth"/>
            </a:pPr>
            <a:r>
              <a:rPr lang="en-US" sz="2000" dirty="0"/>
              <a:t>Summarize methods for addressing regional hydroclimatic shifts, climate change, and land-use change in peak-flow frequency analyses in the Midwest; and</a:t>
            </a:r>
          </a:p>
          <a:p>
            <a:pPr marL="342900" indent="-342900">
              <a:lnSpc>
                <a:spcPct val="110000"/>
              </a:lnSpc>
              <a:spcBef>
                <a:spcPts val="0"/>
              </a:spcBef>
              <a:spcAft>
                <a:spcPts val="600"/>
              </a:spcAft>
              <a:buFont typeface="Corbel" panose="020B0503020204020204" pitchFamily="34" charset="0"/>
              <a:buAutoNum type="arabicParenBoth"/>
            </a:pPr>
            <a:r>
              <a:rPr lang="en-US" sz="2000" b="0" dirty="0"/>
              <a:t>Succinctly summarize the above work in a short fact sheet or story map that provides links to project products to make it easy to find data and results. </a:t>
            </a:r>
          </a:p>
        </p:txBody>
      </p:sp>
      <p:sp>
        <p:nvSpPr>
          <p:cNvPr id="4" name="Title 3">
            <a:extLst>
              <a:ext uri="{FF2B5EF4-FFF2-40B4-BE49-F238E27FC236}">
                <a16:creationId xmlns:a16="http://schemas.microsoft.com/office/drawing/2014/main" id="{1D2DE23D-861F-E84D-867E-13E38604E5A2}"/>
              </a:ext>
            </a:extLst>
          </p:cNvPr>
          <p:cNvSpPr>
            <a:spLocks noGrp="1"/>
          </p:cNvSpPr>
          <p:nvPr>
            <p:ph type="title"/>
          </p:nvPr>
        </p:nvSpPr>
        <p:spPr/>
        <p:txBody>
          <a:bodyPr/>
          <a:lstStyle/>
          <a:p>
            <a:r>
              <a:rPr lang="en-US"/>
              <a:t>Scope of Work for Pooled Fund Study</a:t>
            </a:r>
          </a:p>
        </p:txBody>
      </p:sp>
    </p:spTree>
    <p:extLst>
      <p:ext uri="{BB962C8B-B14F-4D97-AF65-F5344CB8AC3E}">
        <p14:creationId xmlns:p14="http://schemas.microsoft.com/office/powerpoint/2010/main" val="303141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621C567-83CC-4123-AA6D-97F2C3AFE89F}"/>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4600" kern="1200">
                <a:solidFill>
                  <a:schemeClr val="tx1"/>
                </a:solidFill>
                <a:latin typeface="+mj-lt"/>
                <a:ea typeface="+mj-ea"/>
                <a:cs typeface="+mj-cs"/>
              </a:rPr>
              <a:t>Large Peak in June on the Cannonball River</a:t>
            </a:r>
          </a:p>
        </p:txBody>
      </p:sp>
      <p:sp>
        <p:nvSpPr>
          <p:cNvPr id="8" name="Content Placeholder 7">
            <a:extLst>
              <a:ext uri="{FF2B5EF4-FFF2-40B4-BE49-F238E27FC236}">
                <a16:creationId xmlns:a16="http://schemas.microsoft.com/office/drawing/2014/main" id="{83E90B78-02A0-40B3-919C-918E68166C9A}"/>
              </a:ext>
            </a:extLst>
          </p:cNvPr>
          <p:cNvSpPr>
            <a:spLocks noGrp="1"/>
          </p:cNvSpPr>
          <p:nvPr>
            <p:ph idx="1"/>
          </p:nvPr>
        </p:nvSpPr>
        <p:spPr>
          <a:xfrm>
            <a:off x="638882" y="4631161"/>
            <a:ext cx="3571810" cy="1559327"/>
          </a:xfrm>
        </p:spPr>
        <p:txBody>
          <a:bodyPr vert="horz" lIns="91440" tIns="45720" rIns="91440" bIns="45720" rtlCol="0">
            <a:normAutofit/>
          </a:bodyPr>
          <a:lstStyle/>
          <a:p>
            <a:pPr marL="0" indent="0">
              <a:buNone/>
            </a:pPr>
            <a:r>
              <a:rPr lang="en-US" sz="2400" kern="1200">
                <a:solidFill>
                  <a:schemeClr val="tx1"/>
                </a:solidFill>
                <a:latin typeface="+mn-lt"/>
                <a:ea typeface="+mn-ea"/>
                <a:cs typeface="+mn-cs"/>
              </a:rPr>
              <a:t>Normally peaks this large have come in March</a:t>
            </a:r>
          </a:p>
        </p:txBody>
      </p:sp>
      <p:sp>
        <p:nvSpPr>
          <p:cNvPr id="2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FB948FBC-4484-4BCC-ADE4-2127DC0823FD}"/>
              </a:ext>
            </a:extLst>
          </p:cNvPr>
          <p:cNvPicPr>
            <a:picLocks noChangeAspect="1"/>
          </p:cNvPicPr>
          <p:nvPr/>
        </p:nvPicPr>
        <p:blipFill rotWithShape="1">
          <a:blip r:embed="rId3"/>
          <a:srcRect r="-1" b="7568"/>
          <a:stretch/>
        </p:blipFill>
        <p:spPr>
          <a:xfrm>
            <a:off x="5050418" y="640080"/>
            <a:ext cx="6422371" cy="5550408"/>
          </a:xfrm>
          <a:prstGeom prst="rect">
            <a:avLst/>
          </a:prstGeom>
        </p:spPr>
      </p:pic>
      <p:sp>
        <p:nvSpPr>
          <p:cNvPr id="5" name="TextBox 4">
            <a:extLst>
              <a:ext uri="{FF2B5EF4-FFF2-40B4-BE49-F238E27FC236}">
                <a16:creationId xmlns:a16="http://schemas.microsoft.com/office/drawing/2014/main" id="{53A3108E-7363-4045-BD0F-A5D755578CD7}"/>
              </a:ext>
            </a:extLst>
          </p:cNvPr>
          <p:cNvSpPr txBox="1"/>
          <p:nvPr/>
        </p:nvSpPr>
        <p:spPr>
          <a:xfrm>
            <a:off x="339969" y="6283569"/>
            <a:ext cx="11031416" cy="288795"/>
          </a:xfrm>
          <a:prstGeom prst="rect">
            <a:avLst/>
          </a:prstGeom>
          <a:noFill/>
        </p:spPr>
        <p:txBody>
          <a:bodyPr wrap="square" lIns="0" tIns="0" rIns="0" bIns="0" rtlCol="0">
            <a:noAutofit/>
          </a:bodyPr>
          <a:lstStyle/>
          <a:p>
            <a:r>
              <a:rPr lang="en-US" sz="1200">
                <a:solidFill>
                  <a:schemeClr val="tx1">
                    <a:lumMod val="75000"/>
                    <a:lumOff val="25000"/>
                  </a:schemeClr>
                </a:solidFill>
              </a:rPr>
              <a:t>https://waterdata.usgs.gov/monitoring-location/06354000/#parameterCode=00060&amp;period=P7D&amp;compare=true</a:t>
            </a:r>
            <a:endParaRPr lang="en-US" sz="1200">
              <a:solidFill>
                <a:schemeClr val="tx1">
                  <a:lumMod val="75000"/>
                  <a:lumOff val="25000"/>
                </a:schemeClr>
              </a:solidFill>
              <a:latin typeface="+mn-lt"/>
            </a:endParaRPr>
          </a:p>
        </p:txBody>
      </p:sp>
    </p:spTree>
    <p:extLst>
      <p:ext uri="{BB962C8B-B14F-4D97-AF65-F5344CB8AC3E}">
        <p14:creationId xmlns:p14="http://schemas.microsoft.com/office/powerpoint/2010/main" val="410995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ABE526-7537-4443-A21D-D426E47309D2}"/>
              </a:ext>
            </a:extLst>
          </p:cNvPr>
          <p:cNvSpPr>
            <a:spLocks noGrp="1"/>
          </p:cNvSpPr>
          <p:nvPr>
            <p:ph idx="1"/>
          </p:nvPr>
        </p:nvSpPr>
        <p:spPr/>
        <p:txBody>
          <a:bodyPr anchor="t">
            <a:normAutofit fontScale="92500" lnSpcReduction="20000"/>
          </a:bodyPr>
          <a:lstStyle/>
          <a:p>
            <a:pPr marL="342900" indent="-342900">
              <a:lnSpc>
                <a:spcPct val="100000"/>
              </a:lnSpc>
              <a:spcBef>
                <a:spcPts val="0"/>
              </a:spcBef>
              <a:spcAft>
                <a:spcPts val="600"/>
              </a:spcAft>
              <a:buAutoNum type="arabicParenBoth"/>
            </a:pPr>
            <a:r>
              <a:rPr lang="en-US" sz="2000" b="1"/>
              <a:t>A USGS data release with the annual peak streamflow used in study (possibly other metrics of high flow) and watershed-based climate data (metrics of precipitation and temperature), this data release will also contain the trend results;</a:t>
            </a:r>
          </a:p>
          <a:p>
            <a:pPr marL="342900" indent="-342900">
              <a:lnSpc>
                <a:spcPct val="100000"/>
              </a:lnSpc>
              <a:spcBef>
                <a:spcPts val="0"/>
              </a:spcBef>
              <a:spcAft>
                <a:spcPts val="600"/>
              </a:spcAft>
              <a:buFont typeface="Corbel" panose="020B0503020204020204" pitchFamily="34" charset="0"/>
              <a:buAutoNum type="arabicParenBoth"/>
            </a:pPr>
            <a:r>
              <a:rPr lang="en-US" sz="2000" b="1" dirty="0"/>
              <a:t>Characterize the effects of natural hydroclimatic shifts and potential climate change on annual peak flows in Midwest;</a:t>
            </a:r>
          </a:p>
          <a:p>
            <a:pPr marL="342900" indent="-342900">
              <a:lnSpc>
                <a:spcPct val="100000"/>
              </a:lnSpc>
              <a:spcBef>
                <a:spcPts val="0"/>
              </a:spcBef>
              <a:spcAft>
                <a:spcPts val="600"/>
              </a:spcAft>
              <a:buFont typeface="Corbel" panose="020B0503020204020204" pitchFamily="34" charset="0"/>
              <a:buAutoNum type="arabicParenBoth"/>
            </a:pPr>
            <a:r>
              <a:rPr lang="en-US" sz="2000" dirty="0"/>
              <a:t>Analyze the seasonality of flood peaks in the region and their trends and implications for trend attribution;</a:t>
            </a:r>
          </a:p>
          <a:p>
            <a:pPr marL="342900" indent="-342900">
              <a:lnSpc>
                <a:spcPct val="110000"/>
              </a:lnSpc>
              <a:spcBef>
                <a:spcPts val="0"/>
              </a:spcBef>
              <a:spcAft>
                <a:spcPts val="600"/>
              </a:spcAft>
              <a:buFont typeface="Corbel" panose="020B0503020204020204" pitchFamily="34" charset="0"/>
              <a:buAutoNum type="arabicParenBoth"/>
            </a:pPr>
            <a:r>
              <a:rPr lang="en-US" sz="2000" b="0" dirty="0"/>
              <a:t>Evaluate the effect of urbanization on flood peaks in major metropolitan areas in the study region;</a:t>
            </a:r>
          </a:p>
          <a:p>
            <a:pPr marL="342900" indent="-342900">
              <a:lnSpc>
                <a:spcPct val="110000"/>
              </a:lnSpc>
              <a:spcBef>
                <a:spcPts val="0"/>
              </a:spcBef>
              <a:spcAft>
                <a:spcPts val="600"/>
              </a:spcAft>
              <a:buFont typeface="Corbel" panose="020B0503020204020204" pitchFamily="34" charset="0"/>
              <a:buAutoNum type="arabicParenBoth"/>
            </a:pPr>
            <a:r>
              <a:rPr lang="en-US" sz="2000" dirty="0"/>
              <a:t>Evaluate the effect of tile drainage on flood peaks in parts of study region (specially asked to add by Stakeholders in North Dakota and Minnesota) – FY22 Start</a:t>
            </a:r>
          </a:p>
          <a:p>
            <a:pPr marL="342900" indent="-342900">
              <a:lnSpc>
                <a:spcPct val="110000"/>
              </a:lnSpc>
              <a:spcBef>
                <a:spcPts val="0"/>
              </a:spcBef>
              <a:spcAft>
                <a:spcPts val="600"/>
              </a:spcAft>
              <a:buFont typeface="Corbel" panose="020B0503020204020204" pitchFamily="34" charset="0"/>
              <a:buAutoNum type="arabicParenBoth"/>
            </a:pPr>
            <a:r>
              <a:rPr lang="en-US" sz="2000" dirty="0"/>
              <a:t>A USGS data release </a:t>
            </a:r>
            <a:r>
              <a:rPr lang="en-US" sz="2000" b="0" dirty="0"/>
              <a:t>that has data and results for comparing flood-frequency adjustment methods at individual sites;</a:t>
            </a:r>
            <a:endParaRPr lang="en-US" sz="2000" b="0" dirty="0">
              <a:cs typeface="Calibri Light"/>
            </a:endParaRPr>
          </a:p>
          <a:p>
            <a:pPr marL="342900" indent="-342900">
              <a:lnSpc>
                <a:spcPct val="110000"/>
              </a:lnSpc>
              <a:spcBef>
                <a:spcPts val="0"/>
              </a:spcBef>
              <a:spcAft>
                <a:spcPts val="600"/>
              </a:spcAft>
              <a:buFont typeface="Corbel" panose="020B0503020204020204" pitchFamily="34" charset="0"/>
              <a:buAutoNum type="arabicParenBoth"/>
            </a:pPr>
            <a:r>
              <a:rPr lang="en-US" sz="2000" dirty="0"/>
              <a:t>Summarize methods for addressing regional hydroclimatic shifts, climate change, and land-use change in peak-flow frequency analyses in the Midwest; and</a:t>
            </a:r>
          </a:p>
          <a:p>
            <a:pPr marL="342900" indent="-342900">
              <a:lnSpc>
                <a:spcPct val="110000"/>
              </a:lnSpc>
              <a:spcBef>
                <a:spcPts val="0"/>
              </a:spcBef>
              <a:spcAft>
                <a:spcPts val="600"/>
              </a:spcAft>
              <a:buFont typeface="Corbel" panose="020B0503020204020204" pitchFamily="34" charset="0"/>
              <a:buAutoNum type="arabicParenBoth"/>
            </a:pPr>
            <a:r>
              <a:rPr lang="en-US" sz="2000" b="0" dirty="0"/>
              <a:t>Succinctly summarize the above work in a short fact sheet or story map that provides links to project products to make it easy to find data and results. </a:t>
            </a:r>
          </a:p>
        </p:txBody>
      </p:sp>
      <p:sp>
        <p:nvSpPr>
          <p:cNvPr id="4" name="Title 3">
            <a:extLst>
              <a:ext uri="{FF2B5EF4-FFF2-40B4-BE49-F238E27FC236}">
                <a16:creationId xmlns:a16="http://schemas.microsoft.com/office/drawing/2014/main" id="{1D2DE23D-861F-E84D-867E-13E38604E5A2}"/>
              </a:ext>
            </a:extLst>
          </p:cNvPr>
          <p:cNvSpPr>
            <a:spLocks noGrp="1"/>
          </p:cNvSpPr>
          <p:nvPr>
            <p:ph type="title"/>
          </p:nvPr>
        </p:nvSpPr>
        <p:spPr/>
        <p:txBody>
          <a:bodyPr/>
          <a:lstStyle/>
          <a:p>
            <a:r>
              <a:rPr lang="en-US"/>
              <a:t>Scope of Work for Pooled Fund Study</a:t>
            </a:r>
          </a:p>
        </p:txBody>
      </p:sp>
    </p:spTree>
    <p:extLst>
      <p:ext uri="{BB962C8B-B14F-4D97-AF65-F5344CB8AC3E}">
        <p14:creationId xmlns:p14="http://schemas.microsoft.com/office/powerpoint/2010/main" val="2464052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ABE526-7537-4443-A21D-D426E47309D2}"/>
              </a:ext>
            </a:extLst>
          </p:cNvPr>
          <p:cNvSpPr>
            <a:spLocks noGrp="1"/>
          </p:cNvSpPr>
          <p:nvPr>
            <p:ph idx="1"/>
          </p:nvPr>
        </p:nvSpPr>
        <p:spPr/>
        <p:txBody>
          <a:bodyPr anchor="t">
            <a:normAutofit fontScale="92500" lnSpcReduction="20000"/>
          </a:bodyPr>
          <a:lstStyle/>
          <a:p>
            <a:pPr marL="342900" indent="-342900">
              <a:lnSpc>
                <a:spcPct val="100000"/>
              </a:lnSpc>
              <a:spcBef>
                <a:spcPts val="0"/>
              </a:spcBef>
              <a:spcAft>
                <a:spcPts val="600"/>
              </a:spcAft>
              <a:buAutoNum type="arabicParenBoth"/>
            </a:pPr>
            <a:r>
              <a:rPr lang="en-US" sz="2000" dirty="0"/>
              <a:t>A USGS data release with the</a:t>
            </a:r>
            <a:r>
              <a:rPr lang="en-US" sz="2000" b="0" dirty="0"/>
              <a:t> annual peak streamflow used in study (possibly other metrics of high flow) and watershed-based climate data (metrics of precipitation and temperature), t</a:t>
            </a:r>
            <a:r>
              <a:rPr lang="en-US" sz="2000" dirty="0"/>
              <a:t>his</a:t>
            </a:r>
            <a:r>
              <a:rPr lang="en-US" sz="2000" b="0" dirty="0"/>
              <a:t> data </a:t>
            </a:r>
            <a:r>
              <a:rPr lang="en-US" sz="2000" dirty="0"/>
              <a:t>release will</a:t>
            </a:r>
            <a:r>
              <a:rPr lang="en-US" sz="2000" b="0" dirty="0"/>
              <a:t> also contain </a:t>
            </a:r>
            <a:r>
              <a:rPr lang="en-US" sz="2000" dirty="0"/>
              <a:t>the trend</a:t>
            </a:r>
            <a:r>
              <a:rPr lang="en-US" sz="2000" b="0" dirty="0"/>
              <a:t> results;</a:t>
            </a:r>
            <a:endParaRPr lang="en-US" sz="2000" b="0" dirty="0">
              <a:cs typeface="Calibri Light"/>
            </a:endParaRPr>
          </a:p>
          <a:p>
            <a:pPr marL="342900" indent="-342900">
              <a:lnSpc>
                <a:spcPct val="100000"/>
              </a:lnSpc>
              <a:spcBef>
                <a:spcPts val="0"/>
              </a:spcBef>
              <a:spcAft>
                <a:spcPts val="600"/>
              </a:spcAft>
              <a:buFont typeface="Corbel" panose="020B0503020204020204" pitchFamily="34" charset="0"/>
              <a:buAutoNum type="arabicParenBoth"/>
            </a:pPr>
            <a:r>
              <a:rPr lang="en-US" sz="2000" b="0" dirty="0"/>
              <a:t>Characterize the effects of natural hydroclimatic shifts and potential climate change on annual peak flows in Midwest;</a:t>
            </a:r>
            <a:endParaRPr lang="en-US" sz="2000" b="0" dirty="0">
              <a:cs typeface="Calibri Light"/>
            </a:endParaRPr>
          </a:p>
          <a:p>
            <a:pPr marL="342900" indent="-342900">
              <a:lnSpc>
                <a:spcPct val="100000"/>
              </a:lnSpc>
              <a:spcBef>
                <a:spcPts val="0"/>
              </a:spcBef>
              <a:spcAft>
                <a:spcPts val="600"/>
              </a:spcAft>
              <a:buFont typeface="Corbel" panose="020B0503020204020204" pitchFamily="34" charset="0"/>
              <a:buAutoNum type="arabicParenBoth"/>
            </a:pPr>
            <a:r>
              <a:rPr lang="en-US" sz="2000" b="0" dirty="0"/>
              <a:t>Analyze the seasonality of flood peaks in the region and their trends and implications for trend attribution;</a:t>
            </a:r>
            <a:endParaRPr lang="en-US" sz="2000" b="0" dirty="0">
              <a:cs typeface="Calibri Light"/>
            </a:endParaRPr>
          </a:p>
          <a:p>
            <a:pPr marL="342900" indent="-342900">
              <a:lnSpc>
                <a:spcPct val="110000"/>
              </a:lnSpc>
              <a:spcBef>
                <a:spcPts val="0"/>
              </a:spcBef>
              <a:spcAft>
                <a:spcPts val="600"/>
              </a:spcAft>
              <a:buFont typeface="Corbel" panose="020B0503020204020204" pitchFamily="34" charset="0"/>
              <a:buAutoNum type="arabicParenBoth"/>
            </a:pPr>
            <a:r>
              <a:rPr lang="en-US" sz="2000" b="0" dirty="0"/>
              <a:t>Evaluate the effect of urbanization on flood peaks in major metropolitan areas in the study region;</a:t>
            </a:r>
            <a:endParaRPr lang="en-US" sz="2000" b="0" dirty="0">
              <a:cs typeface="Calibri Light"/>
            </a:endParaRPr>
          </a:p>
          <a:p>
            <a:pPr marL="342900" indent="-342900">
              <a:lnSpc>
                <a:spcPct val="110000"/>
              </a:lnSpc>
              <a:spcBef>
                <a:spcPts val="0"/>
              </a:spcBef>
              <a:spcAft>
                <a:spcPts val="600"/>
              </a:spcAft>
              <a:buFont typeface="Corbel" panose="020B0503020204020204" pitchFamily="34" charset="0"/>
              <a:buAutoNum type="arabicParenBoth"/>
            </a:pPr>
            <a:r>
              <a:rPr lang="en-US" sz="2000" b="1" dirty="0"/>
              <a:t>Evaluate the effect of tile drainage on flood peaks in parts of study region (requested by Stakeholders in North Dakota and Minnesota)</a:t>
            </a:r>
            <a:endParaRPr lang="en-US" sz="2000" b="1" dirty="0">
              <a:cs typeface="Calibri Light"/>
            </a:endParaRPr>
          </a:p>
          <a:p>
            <a:pPr marL="342900" indent="-342900">
              <a:lnSpc>
                <a:spcPct val="110000"/>
              </a:lnSpc>
              <a:spcBef>
                <a:spcPts val="0"/>
              </a:spcBef>
              <a:spcAft>
                <a:spcPts val="600"/>
              </a:spcAft>
              <a:buFont typeface="Corbel" panose="020B0503020204020204" pitchFamily="34" charset="0"/>
              <a:buAutoNum type="arabicParenBoth"/>
            </a:pPr>
            <a:r>
              <a:rPr lang="en-US" sz="2000" dirty="0"/>
              <a:t>A USGS data release </a:t>
            </a:r>
            <a:r>
              <a:rPr lang="en-US" sz="2000" b="0" dirty="0"/>
              <a:t>that has data and results for comparing flood-frequency adjustment methods at individual sites;</a:t>
            </a:r>
            <a:endParaRPr lang="en-US" sz="2000" b="0" dirty="0">
              <a:cs typeface="Calibri Light"/>
            </a:endParaRPr>
          </a:p>
          <a:p>
            <a:pPr marL="342900" indent="-342900">
              <a:lnSpc>
                <a:spcPct val="110000"/>
              </a:lnSpc>
              <a:spcBef>
                <a:spcPts val="0"/>
              </a:spcBef>
              <a:spcAft>
                <a:spcPts val="600"/>
              </a:spcAft>
              <a:buFont typeface="Corbel" panose="020B0503020204020204" pitchFamily="34" charset="0"/>
              <a:buAutoNum type="arabicParenBoth"/>
            </a:pPr>
            <a:r>
              <a:rPr lang="en-US" sz="2000" b="0" dirty="0"/>
              <a:t>Summarize methods for addressing regional hydroclimatic shifts, climate change, and land-use change in peak-flow frequency analyses in the Midwest; and</a:t>
            </a:r>
            <a:endParaRPr lang="en-US" sz="2000" b="0" dirty="0">
              <a:cs typeface="Calibri Light"/>
            </a:endParaRPr>
          </a:p>
          <a:p>
            <a:pPr marL="342900" indent="-342900">
              <a:lnSpc>
                <a:spcPct val="110000"/>
              </a:lnSpc>
              <a:spcBef>
                <a:spcPts val="0"/>
              </a:spcBef>
              <a:spcAft>
                <a:spcPts val="600"/>
              </a:spcAft>
              <a:buFont typeface="Corbel" panose="020B0503020204020204" pitchFamily="34" charset="0"/>
              <a:buAutoNum type="arabicParenBoth"/>
            </a:pPr>
            <a:r>
              <a:rPr lang="en-US" sz="2000" dirty="0"/>
              <a:t>Succinctly summarize the above work in a short fact sheet or story map that provides links to project products to make it easy to find data and results. </a:t>
            </a:r>
            <a:endParaRPr lang="en-US" sz="2000" dirty="0">
              <a:cs typeface="Calibri Light"/>
            </a:endParaRPr>
          </a:p>
        </p:txBody>
      </p:sp>
      <p:sp>
        <p:nvSpPr>
          <p:cNvPr id="4" name="Title 3">
            <a:extLst>
              <a:ext uri="{FF2B5EF4-FFF2-40B4-BE49-F238E27FC236}">
                <a16:creationId xmlns:a16="http://schemas.microsoft.com/office/drawing/2014/main" id="{1D2DE23D-861F-E84D-867E-13E38604E5A2}"/>
              </a:ext>
            </a:extLst>
          </p:cNvPr>
          <p:cNvSpPr>
            <a:spLocks noGrp="1"/>
          </p:cNvSpPr>
          <p:nvPr>
            <p:ph type="title"/>
          </p:nvPr>
        </p:nvSpPr>
        <p:spPr/>
        <p:txBody>
          <a:bodyPr/>
          <a:lstStyle/>
          <a:p>
            <a:r>
              <a:rPr lang="en-US"/>
              <a:t>Scope of Work for Pooled Fund Study</a:t>
            </a:r>
          </a:p>
        </p:txBody>
      </p:sp>
    </p:spTree>
    <p:extLst>
      <p:ext uri="{BB962C8B-B14F-4D97-AF65-F5344CB8AC3E}">
        <p14:creationId xmlns:p14="http://schemas.microsoft.com/office/powerpoint/2010/main" val="339558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6BD12D0-7547-4364-8003-24EB1D0C2EFE}"/>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4100" kern="1200">
                <a:solidFill>
                  <a:schemeClr val="tx1"/>
                </a:solidFill>
                <a:latin typeface="+mj-lt"/>
                <a:ea typeface="+mj-ea"/>
                <a:cs typeface="+mj-cs"/>
              </a:rPr>
              <a:t>Hydroclimatic Variability</a:t>
            </a:r>
          </a:p>
        </p:txBody>
      </p:sp>
      <p:sp>
        <p:nvSpPr>
          <p:cNvPr id="2" name="Content Placeholder 1">
            <a:extLst>
              <a:ext uri="{FF2B5EF4-FFF2-40B4-BE49-F238E27FC236}">
                <a16:creationId xmlns:a16="http://schemas.microsoft.com/office/drawing/2014/main" id="{9A423171-15FD-45E5-A6FD-1D2BA5514C8E}"/>
              </a:ext>
            </a:extLst>
          </p:cNvPr>
          <p:cNvSpPr>
            <a:spLocks noGrp="1"/>
          </p:cNvSpPr>
          <p:nvPr>
            <p:ph idx="1"/>
          </p:nvPr>
        </p:nvSpPr>
        <p:spPr>
          <a:xfrm>
            <a:off x="638882" y="4631161"/>
            <a:ext cx="3571810" cy="1559327"/>
          </a:xfrm>
        </p:spPr>
        <p:txBody>
          <a:bodyPr vert="horz" lIns="91440" tIns="45720" rIns="91440" bIns="45720" rtlCol="0">
            <a:normAutofit fontScale="92500"/>
          </a:bodyPr>
          <a:lstStyle/>
          <a:p>
            <a:pPr marL="0" indent="0">
              <a:buNone/>
            </a:pPr>
            <a:r>
              <a:rPr lang="en-US" sz="2400" kern="1200" dirty="0">
                <a:solidFill>
                  <a:schemeClr val="tx1"/>
                </a:solidFill>
                <a:latin typeface="+mn-lt"/>
                <a:ea typeface="+mn-ea"/>
                <a:cs typeface="+mn-cs"/>
              </a:rPr>
              <a:t>Some peaks are coded as partially regulated. Can we get a hydroclimate signal from sites with code 5 peaks?</a:t>
            </a:r>
          </a:p>
        </p:txBody>
      </p:sp>
      <p:sp>
        <p:nvSpPr>
          <p:cNvPr id="1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10;&#10;Description automatically generated">
            <a:extLst>
              <a:ext uri="{FF2B5EF4-FFF2-40B4-BE49-F238E27FC236}">
                <a16:creationId xmlns:a16="http://schemas.microsoft.com/office/drawing/2014/main" id="{11E6AEDF-9E7D-4EC6-A770-6128863DB0CE}"/>
              </a:ext>
            </a:extLst>
          </p:cNvPr>
          <p:cNvPicPr>
            <a:picLocks noChangeAspect="1"/>
          </p:cNvPicPr>
          <p:nvPr/>
        </p:nvPicPr>
        <p:blipFill>
          <a:blip r:embed="rId3"/>
          <a:stretch>
            <a:fillRect/>
          </a:stretch>
        </p:blipFill>
        <p:spPr>
          <a:xfrm>
            <a:off x="6178759" y="640080"/>
            <a:ext cx="4165689" cy="5550408"/>
          </a:xfrm>
          <a:prstGeom prst="rect">
            <a:avLst/>
          </a:prstGeom>
        </p:spPr>
      </p:pic>
      <p:pic>
        <p:nvPicPr>
          <p:cNvPr id="8" name="Picture 9" descr="ident348fromlendalK">
            <a:extLst>
              <a:ext uri="{FF2B5EF4-FFF2-40B4-BE49-F238E27FC236}">
                <a16:creationId xmlns:a16="http://schemas.microsoft.com/office/drawing/2014/main" id="{ED550ED8-318B-42EE-A89E-4063A3711477}"/>
              </a:ext>
            </a:extLst>
          </p:cNvPr>
          <p:cNvPicPr>
            <a:picLocks noChangeAspect="1" noChangeArrowheads="1"/>
          </p:cNvPicPr>
          <p:nvPr/>
        </p:nvPicPr>
        <p:blipFill>
          <a:blip r:embed="rId4">
            <a:clrChange>
              <a:clrFrom>
                <a:srgbClr val="FFFFFF"/>
              </a:clrFrom>
              <a:clrTo>
                <a:srgbClr val="FFFFFF">
                  <a:alpha val="0"/>
                </a:srgbClr>
              </a:clrTo>
            </a:clrChange>
          </a:blip>
          <a:srcRect b="27115"/>
          <a:stretch>
            <a:fillRect/>
          </a:stretch>
        </p:blipFill>
        <p:spPr bwMode="auto">
          <a:xfrm>
            <a:off x="381000" y="6092825"/>
            <a:ext cx="1143000" cy="307975"/>
          </a:xfrm>
          <a:prstGeom prst="rect">
            <a:avLst/>
          </a:prstGeom>
          <a:noFill/>
        </p:spPr>
      </p:pic>
    </p:spTree>
    <p:extLst>
      <p:ext uri="{BB962C8B-B14F-4D97-AF65-F5344CB8AC3E}">
        <p14:creationId xmlns:p14="http://schemas.microsoft.com/office/powerpoint/2010/main" val="2645892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664776-C4F1-47C3-AAE9-4C25794AF820}"/>
              </a:ext>
            </a:extLst>
          </p:cNvPr>
          <p:cNvSpPr>
            <a:spLocks noGrp="1"/>
          </p:cNvSpPr>
          <p:nvPr>
            <p:ph type="ctrTitle"/>
          </p:nvPr>
        </p:nvSpPr>
        <p:spPr/>
        <p:txBody>
          <a:bodyPr/>
          <a:lstStyle/>
          <a:p>
            <a:r>
              <a:rPr lang="en-US"/>
              <a:t>Questions or Feedback?</a:t>
            </a:r>
          </a:p>
        </p:txBody>
      </p:sp>
      <p:sp>
        <p:nvSpPr>
          <p:cNvPr id="2" name="Subtitle 1">
            <a:extLst>
              <a:ext uri="{FF2B5EF4-FFF2-40B4-BE49-F238E27FC236}">
                <a16:creationId xmlns:a16="http://schemas.microsoft.com/office/drawing/2014/main" id="{A59011AB-E938-408B-8175-105EFD0DB571}"/>
              </a:ext>
            </a:extLst>
          </p:cNvPr>
          <p:cNvSpPr>
            <a:spLocks noGrp="1"/>
          </p:cNvSpPr>
          <p:nvPr>
            <p:ph type="subTitle" idx="1"/>
          </p:nvPr>
        </p:nvSpPr>
        <p:spPr/>
        <p:txBody>
          <a:bodyPr/>
          <a:lstStyle/>
          <a:p>
            <a:endParaRPr lang="en-US"/>
          </a:p>
        </p:txBody>
      </p:sp>
      <p:sp>
        <p:nvSpPr>
          <p:cNvPr id="3" name="Picture Placeholder 2">
            <a:extLst>
              <a:ext uri="{FF2B5EF4-FFF2-40B4-BE49-F238E27FC236}">
                <a16:creationId xmlns:a16="http://schemas.microsoft.com/office/drawing/2014/main" id="{5C8FDD93-34CD-4496-B427-8E3DFB43FD70}"/>
              </a:ext>
            </a:extLst>
          </p:cNvPr>
          <p:cNvSpPr>
            <a:spLocks noGrp="1"/>
          </p:cNvSpPr>
          <p:nvPr>
            <p:ph type="pic" sz="quarter" idx="12"/>
          </p:nvPr>
        </p:nvSpPr>
        <p:spPr/>
      </p:sp>
      <p:sp>
        <p:nvSpPr>
          <p:cNvPr id="5" name="Text Placeholder 4">
            <a:extLst>
              <a:ext uri="{FF2B5EF4-FFF2-40B4-BE49-F238E27FC236}">
                <a16:creationId xmlns:a16="http://schemas.microsoft.com/office/drawing/2014/main" id="{FBBC36CB-86AA-4C24-AD38-0488FFC7C7EF}"/>
              </a:ext>
            </a:extLst>
          </p:cNvPr>
          <p:cNvSpPr>
            <a:spLocks noGrp="1"/>
          </p:cNvSpPr>
          <p:nvPr>
            <p:ph idx="15"/>
          </p:nvPr>
        </p:nvSpPr>
        <p:spPr/>
        <p:txBody>
          <a:bodyPr/>
          <a:lstStyle/>
          <a:p>
            <a:endParaRPr lang="en-US"/>
          </a:p>
          <a:p>
            <a:r>
              <a:rPr lang="en-US">
                <a:hlinkClick r:id="rId3"/>
              </a:rPr>
              <a:t>https://www.usgs.gov/centers/dakota-water/science/flood-frequency-analysis-midwest-addressing-potential-nonstationary</a:t>
            </a:r>
            <a:endParaRPr lang="en-US"/>
          </a:p>
          <a:p>
            <a:endParaRPr lang="en-US"/>
          </a:p>
        </p:txBody>
      </p:sp>
      <p:sp>
        <p:nvSpPr>
          <p:cNvPr id="7" name="TextBox 6">
            <a:extLst>
              <a:ext uri="{FF2B5EF4-FFF2-40B4-BE49-F238E27FC236}">
                <a16:creationId xmlns:a16="http://schemas.microsoft.com/office/drawing/2014/main" id="{BF9F4D2F-AE33-42A8-BB2C-A777D30F9CC6}"/>
              </a:ext>
            </a:extLst>
          </p:cNvPr>
          <p:cNvSpPr txBox="1"/>
          <p:nvPr/>
        </p:nvSpPr>
        <p:spPr>
          <a:xfrm>
            <a:off x="6312877" y="563634"/>
            <a:ext cx="5375768" cy="2154436"/>
          </a:xfrm>
          <a:prstGeom prst="rect">
            <a:avLst/>
          </a:prstGeom>
          <a:noFill/>
        </p:spPr>
        <p:txBody>
          <a:bodyPr wrap="square">
            <a:spAutoFit/>
          </a:bodyPr>
          <a:lstStyle/>
          <a:p>
            <a:pPr algn="r"/>
            <a:r>
              <a:rPr lang="en-US" sz="4000"/>
              <a:t>Transportation Pooled Fund Project </a:t>
            </a:r>
            <a:br>
              <a:rPr lang="en-US" sz="4000"/>
            </a:br>
            <a:r>
              <a:rPr lang="en-US" sz="1800"/>
              <a:t>TPF-5(460) </a:t>
            </a:r>
            <a:r>
              <a:rPr lang="en-US" sz="1800">
                <a:hlinkClick r:id="rId4"/>
              </a:rPr>
              <a:t>https://www.pooledfund.org/Details/Study/687</a:t>
            </a:r>
            <a:endParaRPr lang="en-US" sz="1800"/>
          </a:p>
          <a:p>
            <a:pPr algn="r"/>
            <a:endParaRPr lang="en-US" sz="1800"/>
          </a:p>
        </p:txBody>
      </p:sp>
      <p:pic>
        <p:nvPicPr>
          <p:cNvPr id="8" name="Picture 9" descr="ident348fromlendalK">
            <a:extLst>
              <a:ext uri="{FF2B5EF4-FFF2-40B4-BE49-F238E27FC236}">
                <a16:creationId xmlns:a16="http://schemas.microsoft.com/office/drawing/2014/main" id="{191D1455-394B-44D1-8073-0BEA0F683E96}"/>
              </a:ext>
            </a:extLst>
          </p:cNvPr>
          <p:cNvPicPr>
            <a:picLocks noChangeAspect="1" noChangeArrowheads="1"/>
          </p:cNvPicPr>
          <p:nvPr/>
        </p:nvPicPr>
        <p:blipFill>
          <a:blip r:embed="rId5">
            <a:clrChange>
              <a:clrFrom>
                <a:srgbClr val="FFFFFF"/>
              </a:clrFrom>
              <a:clrTo>
                <a:srgbClr val="FFFFFF">
                  <a:alpha val="0"/>
                </a:srgbClr>
              </a:clrTo>
            </a:clrChange>
          </a:blip>
          <a:srcRect b="27115"/>
          <a:stretch>
            <a:fillRect/>
          </a:stretch>
        </p:blipFill>
        <p:spPr bwMode="auto">
          <a:xfrm>
            <a:off x="381000" y="6092825"/>
            <a:ext cx="1143000" cy="307975"/>
          </a:xfrm>
          <a:prstGeom prst="rect">
            <a:avLst/>
          </a:prstGeom>
          <a:noFill/>
        </p:spPr>
      </p:pic>
    </p:spTree>
    <p:extLst>
      <p:ext uri="{BB962C8B-B14F-4D97-AF65-F5344CB8AC3E}">
        <p14:creationId xmlns:p14="http://schemas.microsoft.com/office/powerpoint/2010/main" val="1015092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A7E1AC-A647-4740-B563-9C3A992136F7}"/>
              </a:ext>
            </a:extLst>
          </p:cNvPr>
          <p:cNvSpPr>
            <a:spLocks noGrp="1"/>
          </p:cNvSpPr>
          <p:nvPr>
            <p:ph type="title"/>
          </p:nvPr>
        </p:nvSpPr>
        <p:spPr/>
        <p:txBody>
          <a:bodyPr/>
          <a:lstStyle/>
          <a:p>
            <a:r>
              <a:rPr lang="en-US"/>
              <a:t>References</a:t>
            </a:r>
          </a:p>
        </p:txBody>
      </p:sp>
      <p:sp>
        <p:nvSpPr>
          <p:cNvPr id="5" name="Content Placeholder 4">
            <a:extLst>
              <a:ext uri="{FF2B5EF4-FFF2-40B4-BE49-F238E27FC236}">
                <a16:creationId xmlns:a16="http://schemas.microsoft.com/office/drawing/2014/main" id="{C304A852-9DDC-4F7D-B318-C1815B1699B3}"/>
              </a:ext>
            </a:extLst>
          </p:cNvPr>
          <p:cNvSpPr>
            <a:spLocks noGrp="1"/>
          </p:cNvSpPr>
          <p:nvPr>
            <p:ph idx="1"/>
          </p:nvPr>
        </p:nvSpPr>
        <p:spPr/>
        <p:txBody>
          <a:bodyPr vert="horz" lIns="0" tIns="0" rIns="0" bIns="0" numCol="1" rtlCol="0" anchor="t">
            <a:normAutofit fontScale="92500" lnSpcReduction="10000"/>
          </a:bodyPr>
          <a:lstStyle/>
          <a:p>
            <a:pPr marL="0" marR="0" indent="0">
              <a:lnSpc>
                <a:spcPct val="107000"/>
              </a:lnSpc>
              <a:spcBef>
                <a:spcPts val="0"/>
              </a:spcBef>
              <a:spcAft>
                <a:spcPts val="800"/>
              </a:spcAft>
              <a:buNone/>
            </a:pPr>
            <a:r>
              <a:rPr lang="en-US" sz="1800">
                <a:effectLst/>
                <a:latin typeface="Calibri" panose="020F0502020204030204" pitchFamily="34" charset="0"/>
                <a:ea typeface="Calibri" panose="020F0502020204030204" pitchFamily="34" charset="0"/>
                <a:cs typeface="Calibri" panose="020F0502020204030204" pitchFamily="34" charset="0"/>
              </a:rPr>
              <a:t>England, Jr., J.F., Cohn, T.A., Faber, B.A., </a:t>
            </a:r>
            <a:r>
              <a:rPr lang="en-US" sz="1800" err="1">
                <a:effectLst/>
                <a:latin typeface="Calibri" panose="020F0502020204030204" pitchFamily="34" charset="0"/>
                <a:ea typeface="Calibri" panose="020F0502020204030204" pitchFamily="34" charset="0"/>
                <a:cs typeface="Calibri" panose="020F0502020204030204" pitchFamily="34" charset="0"/>
              </a:rPr>
              <a:t>Stedinger</a:t>
            </a:r>
            <a:r>
              <a:rPr lang="en-US" sz="1800">
                <a:effectLst/>
                <a:latin typeface="Calibri" panose="020F0502020204030204" pitchFamily="34" charset="0"/>
                <a:ea typeface="Calibri" panose="020F0502020204030204" pitchFamily="34" charset="0"/>
                <a:cs typeface="Calibri" panose="020F0502020204030204" pitchFamily="34" charset="0"/>
              </a:rPr>
              <a:t>, J.R., Thomas Jr., W.O., Veilleux, A.G., Kiang, J.E., and Mason, R.R., 2018, Guidelines for determining flood flow frequency-Bulletin 17C: U.S. Geological Survey Techniques and Methods 4-B5, 148 p., accessed June 20, 2018, at </a:t>
            </a:r>
            <a:r>
              <a:rPr lang="en-US" sz="1800">
                <a:effectLst/>
                <a:latin typeface="Calibri" panose="020F0502020204030204" pitchFamily="34" charset="0"/>
                <a:ea typeface="Calibri" panose="020F0502020204030204" pitchFamily="34" charset="0"/>
                <a:cs typeface="Calibri" panose="020F0502020204030204" pitchFamily="34" charset="0"/>
                <a:hlinkClick r:id="rId3"/>
              </a:rPr>
              <a:t>https://doi.org/10.3133/tm4B5</a:t>
            </a:r>
            <a:r>
              <a:rPr lang="en-US" sz="1800">
                <a:effectLst/>
                <a:latin typeface="Calibri" panose="020F0502020204030204" pitchFamily="34" charset="0"/>
                <a:ea typeface="Calibri" panose="020F0502020204030204" pitchFamily="34" charset="0"/>
                <a:cs typeface="Calibri" panose="020F0502020204030204" pitchFamily="34" charset="0"/>
              </a:rPr>
              <a:t>.</a:t>
            </a:r>
          </a:p>
          <a:p>
            <a:pPr marL="0" marR="0" indent="0">
              <a:lnSpc>
                <a:spcPct val="107000"/>
              </a:lnSpc>
              <a:spcBef>
                <a:spcPts val="0"/>
              </a:spcBef>
              <a:spcAft>
                <a:spcPts val="800"/>
              </a:spcAft>
              <a:buNone/>
            </a:pPr>
            <a:r>
              <a:rPr lang="en-US" sz="1800">
                <a:effectLst/>
                <a:latin typeface="Calibri"/>
                <a:ea typeface="Calibri" panose="020F0502020204030204" pitchFamily="34" charset="0"/>
                <a:cs typeface="Calibri"/>
              </a:rPr>
              <a:t>National Cooperative Highway Research Program, 2021, Flood-frequency analysis in the Midwest—Addressing potential nonstationary annual peak-flow records, accessed June 1, 2021, at Transportation Pooled Fund at </a:t>
            </a:r>
            <a:r>
              <a:rPr lang="en-US" sz="1800">
                <a:effectLst/>
                <a:latin typeface="Calibri"/>
                <a:ea typeface="Calibri" panose="020F0502020204030204" pitchFamily="34" charset="0"/>
                <a:cs typeface="Calibri"/>
                <a:hlinkClick r:id="rId4"/>
              </a:rPr>
              <a:t>https://www.pooledfund.org/Details/Study/687</a:t>
            </a:r>
            <a:r>
              <a:rPr lang="en-US" sz="1800">
                <a:effectLst/>
                <a:latin typeface="Calibri"/>
                <a:ea typeface="Calibri" panose="020F0502020204030204" pitchFamily="34" charset="0"/>
                <a:cs typeface="Calibri"/>
              </a:rPr>
              <a:t>.</a:t>
            </a:r>
          </a:p>
          <a:p>
            <a:pPr marL="0" indent="0">
              <a:lnSpc>
                <a:spcPct val="107000"/>
              </a:lnSpc>
              <a:spcBef>
                <a:spcPts val="0"/>
              </a:spcBef>
              <a:spcAft>
                <a:spcPts val="800"/>
              </a:spcAft>
              <a:buNone/>
            </a:pPr>
            <a:r>
              <a:rPr lang="en-US">
                <a:latin typeface="Calibri"/>
                <a:ea typeface="+mn-lt"/>
                <a:cs typeface="+mn-lt"/>
              </a:rPr>
              <a:t>National Drought Mitigation Center University of Nebraska-Lincoln, 2021, U.S. Drought Monitor June 8, 2021, accessed June 10, 2021, at U.S. Drought Monitor at </a:t>
            </a:r>
            <a:r>
              <a:rPr lang="en-US">
                <a:latin typeface="Calibri"/>
                <a:ea typeface="+mn-lt"/>
                <a:cs typeface="+mn-lt"/>
                <a:hlinkClick r:id="rId5"/>
              </a:rPr>
              <a:t>https://droughtmonitor.unl.edu/Maps/MapArchive.aspx</a:t>
            </a:r>
            <a:r>
              <a:rPr lang="en-US">
                <a:latin typeface="Calibri"/>
                <a:ea typeface="+mn-lt"/>
                <a:cs typeface="+mn-lt"/>
              </a:rPr>
              <a:t>. </a:t>
            </a:r>
          </a:p>
          <a:p>
            <a:pPr marL="0" indent="0">
              <a:lnSpc>
                <a:spcPct val="107000"/>
              </a:lnSpc>
              <a:spcBef>
                <a:spcPts val="0"/>
              </a:spcBef>
              <a:spcAft>
                <a:spcPts val="800"/>
              </a:spcAft>
              <a:buNone/>
            </a:pPr>
            <a:r>
              <a:rPr lang="en-US">
                <a:latin typeface="Calibri"/>
                <a:ea typeface="+mn-lt"/>
                <a:cs typeface="+mn-lt"/>
              </a:rPr>
              <a:t>Ryberg, K.R., </a:t>
            </a:r>
            <a:r>
              <a:rPr lang="en-US" err="1">
                <a:latin typeface="Calibri"/>
                <a:ea typeface="+mn-lt"/>
                <a:cs typeface="+mn-lt"/>
              </a:rPr>
              <a:t>Kolars</a:t>
            </a:r>
            <a:r>
              <a:rPr lang="en-US">
                <a:latin typeface="Calibri"/>
                <a:ea typeface="+mn-lt"/>
                <a:cs typeface="+mn-lt"/>
              </a:rPr>
              <a:t>, K.A., Kiang, J.E., and </a:t>
            </a:r>
            <a:r>
              <a:rPr lang="en-US" err="1">
                <a:latin typeface="Calibri"/>
                <a:ea typeface="+mn-lt"/>
                <a:cs typeface="+mn-lt"/>
              </a:rPr>
              <a:t>Carr</a:t>
            </a:r>
            <a:r>
              <a:rPr lang="en-US">
                <a:latin typeface="Calibri"/>
                <a:ea typeface="+mn-lt"/>
                <a:cs typeface="+mn-lt"/>
              </a:rPr>
              <a:t>, M.L., 2020, Flood-frequency estimation for very low annual exceedance probabilities using historical, </a:t>
            </a:r>
            <a:r>
              <a:rPr lang="en-US" err="1">
                <a:latin typeface="Calibri"/>
                <a:ea typeface="+mn-lt"/>
                <a:cs typeface="+mn-lt"/>
              </a:rPr>
              <a:t>paleoflood</a:t>
            </a:r>
            <a:r>
              <a:rPr lang="en-US">
                <a:latin typeface="Calibri"/>
                <a:ea typeface="+mn-lt"/>
                <a:cs typeface="+mn-lt"/>
              </a:rPr>
              <a:t>, and regional information with consideration of </a:t>
            </a:r>
            <a:r>
              <a:rPr lang="en-US" err="1">
                <a:latin typeface="Calibri"/>
                <a:ea typeface="+mn-lt"/>
                <a:cs typeface="+mn-lt"/>
              </a:rPr>
              <a:t>nonstationarity</a:t>
            </a:r>
            <a:r>
              <a:rPr lang="en-US">
                <a:latin typeface="Calibri"/>
                <a:ea typeface="+mn-lt"/>
                <a:cs typeface="+mn-lt"/>
              </a:rPr>
              <a:t>: U.S. Geological Survey Scientific Investigations Report 2020–5065, 89 p., </a:t>
            </a:r>
            <a:r>
              <a:rPr lang="en-US">
                <a:latin typeface="Calibri"/>
                <a:ea typeface="+mn-lt"/>
                <a:cs typeface="+mn-lt"/>
                <a:hlinkClick r:id="rId6"/>
              </a:rPr>
              <a:t>https://doi.org/10.3133/sir20205065</a:t>
            </a:r>
            <a:r>
              <a:rPr lang="en-US">
                <a:latin typeface="Calibri"/>
                <a:ea typeface="+mn-lt"/>
                <a:cs typeface="+mn-lt"/>
              </a:rPr>
              <a:t>.</a:t>
            </a:r>
            <a:endParaRPr lang="en-US">
              <a:latin typeface="Calibri"/>
            </a:endParaRPr>
          </a:p>
          <a:p>
            <a:pPr marL="0" marR="0" indent="0">
              <a:lnSpc>
                <a:spcPct val="107000"/>
              </a:lnSpc>
              <a:spcBef>
                <a:spcPts val="0"/>
              </a:spcBef>
              <a:spcAft>
                <a:spcPts val="800"/>
              </a:spcAft>
              <a:buNone/>
            </a:pPr>
            <a:r>
              <a:rPr lang="en-US" sz="1800">
                <a:effectLst/>
                <a:latin typeface="Calibri"/>
                <a:ea typeface="Calibri" panose="020F0502020204030204" pitchFamily="34" charset="0"/>
                <a:cs typeface="Calibri"/>
              </a:rPr>
              <a:t>U.S. Geological Survey, 2021, Peak streamflow for the Nation, accessed June 1, 2021, at </a:t>
            </a:r>
            <a:r>
              <a:rPr lang="en-US" sz="1800">
                <a:effectLst/>
                <a:latin typeface="Calibri"/>
                <a:ea typeface="Calibri" panose="020F0502020204030204" pitchFamily="34" charset="0"/>
                <a:cs typeface="Calibri"/>
                <a:hlinkClick r:id="rId7"/>
              </a:rPr>
              <a:t>https://doi.org/10.5066/F7P55KJN</a:t>
            </a:r>
            <a:r>
              <a:rPr lang="en-US" sz="1800">
                <a:effectLst/>
                <a:latin typeface="Calibri"/>
                <a:ea typeface="Calibri" panose="020F0502020204030204" pitchFamily="34" charset="0"/>
                <a:cs typeface="Calibri"/>
              </a:rPr>
              <a:t>.</a:t>
            </a:r>
            <a:endParaRPr lang="en-US">
              <a:latin typeface="Calibri"/>
              <a:cs typeface="Calibri"/>
            </a:endParaRPr>
          </a:p>
          <a:p>
            <a:pPr marL="0" indent="0">
              <a:lnSpc>
                <a:spcPct val="107000"/>
              </a:lnSpc>
              <a:spcBef>
                <a:spcPts val="0"/>
              </a:spcBef>
              <a:spcAft>
                <a:spcPts val="800"/>
              </a:spcAft>
              <a:buNone/>
            </a:pPr>
            <a:r>
              <a:rPr lang="en-US" sz="1800">
                <a:effectLst/>
                <a:latin typeface="Calibri" panose="020F0502020204030204" pitchFamily="34" charset="0"/>
                <a:ea typeface="Calibri" panose="020F0502020204030204" pitchFamily="34" charset="0"/>
                <a:cs typeface="Calibri" panose="020F0502020204030204" pitchFamily="34" charset="0"/>
              </a:rPr>
              <a:t>U.S. Geological Survey Dakota Water Science Center, 2021, Flood-frequency analysis in the Midwest—Addressing potential nonstationary annual peak-flow records, accessed June 1, 2021, at Dakota Water Science Center at </a:t>
            </a:r>
            <a:r>
              <a:rPr lang="en-US" sz="1800">
                <a:effectLst/>
                <a:latin typeface="Calibri" panose="020F0502020204030204" pitchFamily="34" charset="0"/>
                <a:ea typeface="Calibri" panose="020F0502020204030204" pitchFamily="34" charset="0"/>
                <a:cs typeface="Calibri" panose="020F0502020204030204" pitchFamily="34" charset="0"/>
                <a:hlinkClick r:id="rId8"/>
              </a:rPr>
              <a:t>https://www.usgs.gov/centers/dakota-water/science/flood-frequency-analysis-midwest-addressing-potential-nonstationary?qt-science_center_objects=0#qt-science_center_objects</a:t>
            </a:r>
            <a:r>
              <a:rPr lang="en-US" sz="1800">
                <a:effectLst/>
                <a:latin typeface="Calibri" panose="020F0502020204030204" pitchFamily="34" charset="0"/>
                <a:ea typeface="Calibri" panose="020F0502020204030204" pitchFamily="34" charset="0"/>
                <a:cs typeface="Calibri" panose="020F0502020204030204" pitchFamily="34" charset="0"/>
              </a:rPr>
              <a:t>.</a:t>
            </a:r>
          </a:p>
          <a:p>
            <a:pPr marL="0" marR="0" indent="0">
              <a:lnSpc>
                <a:spcPct val="107000"/>
              </a:lnSpc>
              <a:spcBef>
                <a:spcPts val="0"/>
              </a:spcBef>
              <a:spcAft>
                <a:spcPts val="800"/>
              </a:spcAft>
              <a:buNone/>
            </a:pPr>
            <a:endParaRPr lang="en-US" sz="180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a:p>
        </p:txBody>
      </p:sp>
    </p:spTree>
    <p:extLst>
      <p:ext uri="{BB962C8B-B14F-4D97-AF65-F5344CB8AC3E}">
        <p14:creationId xmlns:p14="http://schemas.microsoft.com/office/powerpoint/2010/main" val="680914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C151D7-9DDD-4F08-8880-3F7B688CE41A}"/>
              </a:ext>
            </a:extLst>
          </p:cNvPr>
          <p:cNvSpPr>
            <a:spLocks noGrp="1"/>
          </p:cNvSpPr>
          <p:nvPr>
            <p:ph idx="1"/>
          </p:nvPr>
        </p:nvSpPr>
        <p:spPr/>
        <p:txBody>
          <a:bodyPr/>
          <a:lstStyle/>
          <a:p>
            <a:r>
              <a:rPr lang="en-US"/>
              <a:t>One of Alan </a:t>
            </a:r>
            <a:r>
              <a:rPr lang="en-US" err="1"/>
              <a:t>Alda's</a:t>
            </a:r>
            <a:r>
              <a:rPr lang="en-US"/>
              <a:t> most fulfilling television roles was hosting the PBS show "Scientific American Frontiers." </a:t>
            </a:r>
          </a:p>
          <a:p>
            <a:r>
              <a:rPr lang="en-US" err="1"/>
              <a:t>Alda</a:t>
            </a:r>
            <a:r>
              <a:rPr lang="en-US"/>
              <a:t> is passionate about science but found that scientists were terrible when it came to communicating their work to others. </a:t>
            </a:r>
          </a:p>
          <a:p>
            <a:pPr lvl="1"/>
            <a:r>
              <a:rPr lang="en-US"/>
              <a:t>We are not immune to this phenomenon and can get caught up in technical/statistical details that may be a challenge to translate to broader application. </a:t>
            </a:r>
          </a:p>
          <a:p>
            <a:r>
              <a:rPr lang="en-US"/>
              <a:t>As </a:t>
            </a:r>
            <a:r>
              <a:rPr lang="en-US" err="1"/>
              <a:t>Alda</a:t>
            </a:r>
            <a:r>
              <a:rPr lang="en-US"/>
              <a:t> has said, "</a:t>
            </a:r>
            <a:r>
              <a:rPr lang="en-US" b="1"/>
              <a:t>Communication is not something you add on to science, it is of the essence of science</a:t>
            </a:r>
            <a:r>
              <a:rPr lang="en-US"/>
              <a:t>." </a:t>
            </a:r>
          </a:p>
          <a:p>
            <a:r>
              <a:rPr lang="en-US" err="1"/>
              <a:t>Alda</a:t>
            </a:r>
            <a:r>
              <a:rPr lang="en-US"/>
              <a:t>, in collaboration with others, created the Alan </a:t>
            </a:r>
            <a:r>
              <a:rPr lang="en-US" err="1"/>
              <a:t>Alda</a:t>
            </a:r>
            <a:r>
              <a:rPr lang="en-US"/>
              <a:t> Center for Communicating Science at Stony Brook University. The Center helps scientists from all over the world switch from lecturing to having real conversations with stakeholders, decision makers, and the public. </a:t>
            </a:r>
          </a:p>
        </p:txBody>
      </p:sp>
      <p:sp>
        <p:nvSpPr>
          <p:cNvPr id="3" name="Title 2">
            <a:extLst>
              <a:ext uri="{FF2B5EF4-FFF2-40B4-BE49-F238E27FC236}">
                <a16:creationId xmlns:a16="http://schemas.microsoft.com/office/drawing/2014/main" id="{EF027A6B-F946-4F61-A052-E6D2EC775488}"/>
              </a:ext>
            </a:extLst>
          </p:cNvPr>
          <p:cNvSpPr>
            <a:spLocks noGrp="1"/>
          </p:cNvSpPr>
          <p:nvPr>
            <p:ph type="title"/>
          </p:nvPr>
        </p:nvSpPr>
        <p:spPr/>
        <p:txBody>
          <a:bodyPr/>
          <a:lstStyle/>
          <a:p>
            <a:r>
              <a:rPr lang="en-US"/>
              <a:t>Alan </a:t>
            </a:r>
            <a:r>
              <a:rPr lang="en-US" err="1"/>
              <a:t>Alda</a:t>
            </a:r>
            <a:r>
              <a:rPr lang="en-US"/>
              <a:t> Center for Communicating Science</a:t>
            </a:r>
          </a:p>
        </p:txBody>
      </p:sp>
    </p:spTree>
    <p:extLst>
      <p:ext uri="{BB962C8B-B14F-4D97-AF65-F5344CB8AC3E}">
        <p14:creationId xmlns:p14="http://schemas.microsoft.com/office/powerpoint/2010/main" val="4176811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98ACB8-6CC0-4904-B7C4-B9520659D060}"/>
              </a:ext>
            </a:extLst>
          </p:cNvPr>
          <p:cNvSpPr>
            <a:spLocks noGrp="1"/>
          </p:cNvSpPr>
          <p:nvPr>
            <p:ph type="title"/>
          </p:nvPr>
        </p:nvSpPr>
        <p:spPr>
          <a:xfrm>
            <a:off x="1136428" y="627564"/>
            <a:ext cx="7474172" cy="1325563"/>
          </a:xfrm>
        </p:spPr>
        <p:txBody>
          <a:bodyPr vert="horz" lIns="91440" tIns="45720" rIns="91440" bIns="45720" rtlCol="0" anchor="ctr">
            <a:normAutofit/>
          </a:bodyPr>
          <a:lstStyle/>
          <a:p>
            <a:r>
              <a:rPr lang="en-US" sz="4400" kern="1200">
                <a:solidFill>
                  <a:schemeClr val="tx1"/>
                </a:solidFill>
                <a:latin typeface="+mj-lt"/>
                <a:ea typeface="+mj-ea"/>
                <a:cs typeface="+mj-cs"/>
              </a:rPr>
              <a:t>USGS Midcontinent Region Flex Funds</a:t>
            </a:r>
          </a:p>
        </p:txBody>
      </p:sp>
      <p:sp>
        <p:nvSpPr>
          <p:cNvPr id="2" name="Content Placeholder 1">
            <a:extLst>
              <a:ext uri="{FF2B5EF4-FFF2-40B4-BE49-F238E27FC236}">
                <a16:creationId xmlns:a16="http://schemas.microsoft.com/office/drawing/2014/main" id="{C1B57516-DFED-49BB-A31C-A521DB440CF4}"/>
              </a:ext>
            </a:extLst>
          </p:cNvPr>
          <p:cNvSpPr>
            <a:spLocks noGrp="1"/>
          </p:cNvSpPr>
          <p:nvPr>
            <p:ph idx="1"/>
          </p:nvPr>
        </p:nvSpPr>
        <p:spPr>
          <a:xfrm>
            <a:off x="1136429" y="2278173"/>
            <a:ext cx="7034556" cy="3677150"/>
          </a:xfrm>
        </p:spPr>
        <p:txBody>
          <a:bodyPr vert="horz" lIns="91440" tIns="45720" rIns="91440" bIns="45720" rtlCol="0" anchor="ctr">
            <a:normAutofit/>
          </a:bodyPr>
          <a:lstStyle/>
          <a:p>
            <a:pPr indent="-228600"/>
            <a:r>
              <a:rPr lang="en-US" sz="1600" dirty="0">
                <a:solidFill>
                  <a:schemeClr val="tx1"/>
                </a:solidFill>
              </a:rPr>
              <a:t>Competitive process for receiving funds that support the Department of the Interior/USGS/Midcontinent Region priorities</a:t>
            </a:r>
          </a:p>
          <a:p>
            <a:pPr marL="38100" indent="-228600"/>
            <a:endParaRPr lang="en-US" sz="1600">
              <a:solidFill>
                <a:schemeClr val="tx1"/>
              </a:solidFill>
            </a:endParaRPr>
          </a:p>
          <a:p>
            <a:pPr lvl="1" indent="-228600"/>
            <a:r>
              <a:rPr lang="en-US" dirty="0">
                <a:solidFill>
                  <a:schemeClr val="tx1"/>
                </a:solidFill>
              </a:rPr>
              <a:t>Purpose of funds is seed money, feasibility studies, training, communication, and outreach.</a:t>
            </a:r>
            <a:endParaRPr lang="en-US" dirty="0">
              <a:solidFill>
                <a:schemeClr val="tx1"/>
              </a:solidFill>
              <a:cs typeface="Calibri Light"/>
            </a:endParaRPr>
          </a:p>
          <a:p>
            <a:pPr lvl="1" indent="-228600"/>
            <a:endParaRPr lang="en-US">
              <a:solidFill>
                <a:schemeClr val="tx1"/>
              </a:solidFill>
            </a:endParaRPr>
          </a:p>
          <a:p>
            <a:pPr lvl="1" indent="-228600"/>
            <a:r>
              <a:rPr lang="en-US" dirty="0">
                <a:solidFill>
                  <a:schemeClr val="tx1"/>
                </a:solidFill>
              </a:rPr>
              <a:t>The Dakota, WY-MT, Upper Midwest, and Central Midwest Water Science Centers submitted a proposal.</a:t>
            </a:r>
            <a:endParaRPr lang="en-US" dirty="0">
              <a:solidFill>
                <a:schemeClr val="tx1"/>
              </a:solidFill>
              <a:cs typeface="Calibri Light"/>
            </a:endParaRPr>
          </a:p>
          <a:p>
            <a:pPr lvl="1" indent="-228600"/>
            <a:endParaRPr lang="en-US">
              <a:solidFill>
                <a:schemeClr val="tx1"/>
              </a:solidFill>
            </a:endParaRPr>
          </a:p>
          <a:p>
            <a:pPr lvl="2" indent="-228600"/>
            <a:r>
              <a:rPr lang="en-US" sz="1600" b="1" dirty="0">
                <a:solidFill>
                  <a:schemeClr val="tx1"/>
                </a:solidFill>
              </a:rPr>
              <a:t>Title: Communicating Science: Alda Center Workshops for USGS Staff and Project Stakeholders</a:t>
            </a:r>
            <a:endParaRPr lang="en-US" sz="1600" b="1" dirty="0">
              <a:solidFill>
                <a:schemeClr val="tx1"/>
              </a:solidFill>
              <a:cs typeface="Calibri Light"/>
            </a:endParaRPr>
          </a:p>
          <a:p>
            <a:pPr lvl="2" indent="-228600"/>
            <a:endParaRPr lang="en-US" sz="1600" b="1">
              <a:solidFill>
                <a:schemeClr val="tx1"/>
              </a:solidFill>
            </a:endParaRPr>
          </a:p>
          <a:p>
            <a:pPr lvl="2" indent="-228600"/>
            <a:r>
              <a:rPr lang="en-US" sz="1600" b="1" dirty="0">
                <a:solidFill>
                  <a:schemeClr val="tx1"/>
                </a:solidFill>
              </a:rPr>
              <a:t>We got the funding! You can be part of this.</a:t>
            </a:r>
            <a:endParaRPr lang="en-US" sz="1600" b="1" dirty="0">
              <a:solidFill>
                <a:schemeClr val="tx1"/>
              </a:solidFill>
              <a:cs typeface="Calibri Light"/>
            </a:endParaRPr>
          </a:p>
        </p:txBody>
      </p:sp>
      <p:sp>
        <p:nvSpPr>
          <p:cNvPr id="23" name="Rectangle 2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C7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073546D-9710-45BF-B2BD-E5D89399A829}"/>
              </a:ext>
            </a:extLst>
          </p:cNvPr>
          <p:cNvPicPr>
            <a:picLocks noChangeAspect="1"/>
          </p:cNvPicPr>
          <p:nvPr/>
        </p:nvPicPr>
        <p:blipFill>
          <a:blip r:embed="rId3"/>
          <a:stretch>
            <a:fillRect/>
          </a:stretch>
        </p:blipFill>
        <p:spPr>
          <a:xfrm>
            <a:off x="9254442" y="2973962"/>
            <a:ext cx="1462088" cy="910075"/>
          </a:xfrm>
          <a:prstGeom prst="rect">
            <a:avLst/>
          </a:prstGeom>
        </p:spPr>
      </p:pic>
    </p:spTree>
    <p:extLst>
      <p:ext uri="{BB962C8B-B14F-4D97-AF65-F5344CB8AC3E}">
        <p14:creationId xmlns:p14="http://schemas.microsoft.com/office/powerpoint/2010/main" val="1582662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340694AA-416B-4B36-AE32-9248C03F4298}"/>
              </a:ext>
            </a:extLst>
          </p:cNvPr>
          <p:cNvPicPr>
            <a:picLocks noGrp="1" noChangeAspect="1"/>
          </p:cNvPicPr>
          <p:nvPr>
            <p:ph idx="1"/>
          </p:nvPr>
        </p:nvPicPr>
        <p:blipFill>
          <a:blip r:embed="rId3"/>
          <a:stretch>
            <a:fillRect/>
          </a:stretch>
        </p:blipFill>
        <p:spPr>
          <a:xfrm>
            <a:off x="2295788" y="1782524"/>
            <a:ext cx="7611537" cy="3419952"/>
          </a:xfrm>
        </p:spPr>
      </p:pic>
      <p:sp>
        <p:nvSpPr>
          <p:cNvPr id="3" name="Title 2">
            <a:extLst>
              <a:ext uri="{FF2B5EF4-FFF2-40B4-BE49-F238E27FC236}">
                <a16:creationId xmlns:a16="http://schemas.microsoft.com/office/drawing/2014/main" id="{6AF374AD-A0DB-4E0E-A8DC-27140F369431}"/>
              </a:ext>
            </a:extLst>
          </p:cNvPr>
          <p:cNvSpPr>
            <a:spLocks noGrp="1"/>
          </p:cNvSpPr>
          <p:nvPr>
            <p:ph type="title"/>
          </p:nvPr>
        </p:nvSpPr>
        <p:spPr>
          <a:xfrm>
            <a:off x="432000" y="385107"/>
            <a:ext cx="11340000" cy="432000"/>
          </a:xfrm>
        </p:spPr>
        <p:txBody>
          <a:bodyPr/>
          <a:lstStyle/>
          <a:p>
            <a:r>
              <a:rPr lang="en-US" err="1"/>
              <a:t>Alda</a:t>
            </a:r>
            <a:r>
              <a:rPr lang="en-US"/>
              <a:t> Center</a:t>
            </a:r>
          </a:p>
        </p:txBody>
      </p:sp>
      <p:pic>
        <p:nvPicPr>
          <p:cNvPr id="2" name="Picture 3">
            <a:extLst>
              <a:ext uri="{FF2B5EF4-FFF2-40B4-BE49-F238E27FC236}">
                <a16:creationId xmlns:a16="http://schemas.microsoft.com/office/drawing/2014/main" id="{CFB40AEB-04DB-4406-B8E9-F30853F931A2}"/>
              </a:ext>
            </a:extLst>
          </p:cNvPr>
          <p:cNvPicPr>
            <a:picLocks noChangeAspect="1"/>
          </p:cNvPicPr>
          <p:nvPr/>
        </p:nvPicPr>
        <p:blipFill>
          <a:blip r:embed="rId4"/>
          <a:stretch>
            <a:fillRect/>
          </a:stretch>
        </p:blipFill>
        <p:spPr>
          <a:xfrm>
            <a:off x="8979877" y="5954171"/>
            <a:ext cx="2743200" cy="436058"/>
          </a:xfrm>
          <a:prstGeom prst="rect">
            <a:avLst/>
          </a:prstGeom>
        </p:spPr>
      </p:pic>
    </p:spTree>
    <p:extLst>
      <p:ext uri="{BB962C8B-B14F-4D97-AF65-F5344CB8AC3E}">
        <p14:creationId xmlns:p14="http://schemas.microsoft.com/office/powerpoint/2010/main" val="2136611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7D4BA704-EF0A-4F28-97A3-B8FEF5996A51}"/>
              </a:ext>
            </a:extLst>
          </p:cNvPr>
          <p:cNvPicPr>
            <a:picLocks noGrp="1" noChangeAspect="1"/>
          </p:cNvPicPr>
          <p:nvPr>
            <p:ph idx="1"/>
          </p:nvPr>
        </p:nvPicPr>
        <p:blipFill>
          <a:blip r:embed="rId3"/>
          <a:stretch>
            <a:fillRect/>
          </a:stretch>
        </p:blipFill>
        <p:spPr>
          <a:xfrm>
            <a:off x="2405340" y="1377655"/>
            <a:ext cx="7392432" cy="4229690"/>
          </a:xfrm>
        </p:spPr>
      </p:pic>
      <p:sp>
        <p:nvSpPr>
          <p:cNvPr id="3" name="Title 2">
            <a:extLst>
              <a:ext uri="{FF2B5EF4-FFF2-40B4-BE49-F238E27FC236}">
                <a16:creationId xmlns:a16="http://schemas.microsoft.com/office/drawing/2014/main" id="{9601CE74-E814-4822-9E31-04AE0FCA77EB}"/>
              </a:ext>
            </a:extLst>
          </p:cNvPr>
          <p:cNvSpPr>
            <a:spLocks noGrp="1"/>
          </p:cNvSpPr>
          <p:nvPr>
            <p:ph type="title"/>
          </p:nvPr>
        </p:nvSpPr>
        <p:spPr/>
        <p:txBody>
          <a:bodyPr/>
          <a:lstStyle/>
          <a:p>
            <a:r>
              <a:rPr lang="en-US" err="1"/>
              <a:t>Alda</a:t>
            </a:r>
            <a:r>
              <a:rPr lang="en-US"/>
              <a:t> Center</a:t>
            </a:r>
          </a:p>
        </p:txBody>
      </p:sp>
      <p:pic>
        <p:nvPicPr>
          <p:cNvPr id="2" name="Picture 3">
            <a:extLst>
              <a:ext uri="{FF2B5EF4-FFF2-40B4-BE49-F238E27FC236}">
                <a16:creationId xmlns:a16="http://schemas.microsoft.com/office/drawing/2014/main" id="{3D447FE2-B5A5-4894-A9F5-D6F0B7706FE1}"/>
              </a:ext>
            </a:extLst>
          </p:cNvPr>
          <p:cNvPicPr>
            <a:picLocks noChangeAspect="1"/>
          </p:cNvPicPr>
          <p:nvPr/>
        </p:nvPicPr>
        <p:blipFill>
          <a:blip r:embed="rId4"/>
          <a:stretch>
            <a:fillRect/>
          </a:stretch>
        </p:blipFill>
        <p:spPr>
          <a:xfrm>
            <a:off x="8979877" y="5954171"/>
            <a:ext cx="2743200" cy="436058"/>
          </a:xfrm>
          <a:prstGeom prst="rect">
            <a:avLst/>
          </a:prstGeom>
        </p:spPr>
      </p:pic>
    </p:spTree>
    <p:extLst>
      <p:ext uri="{BB962C8B-B14F-4D97-AF65-F5344CB8AC3E}">
        <p14:creationId xmlns:p14="http://schemas.microsoft.com/office/powerpoint/2010/main" val="3062174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EA1F4A-9959-4CAE-AC42-25819AB8910A}"/>
              </a:ext>
            </a:extLst>
          </p:cNvPr>
          <p:cNvSpPr>
            <a:spLocks noGrp="1"/>
          </p:cNvSpPr>
          <p:nvPr>
            <p:ph type="title"/>
          </p:nvPr>
        </p:nvSpPr>
        <p:spPr>
          <a:xfrm>
            <a:off x="648930" y="629266"/>
            <a:ext cx="5121644" cy="1676603"/>
          </a:xfrm>
        </p:spPr>
        <p:txBody>
          <a:bodyPr vert="horz" lIns="91440" tIns="45720" rIns="91440" bIns="45720" rtlCol="0" anchor="ctr">
            <a:normAutofit/>
          </a:bodyPr>
          <a:lstStyle/>
          <a:p>
            <a:r>
              <a:rPr lang="en-US" sz="4400">
                <a:solidFill>
                  <a:schemeClr val="tx1"/>
                </a:solidFill>
              </a:rPr>
              <a:t>First Workshop—100 Participants</a:t>
            </a:r>
          </a:p>
        </p:txBody>
      </p:sp>
      <p:sp>
        <p:nvSpPr>
          <p:cNvPr id="19" name="Content Placeholder 8">
            <a:extLst>
              <a:ext uri="{FF2B5EF4-FFF2-40B4-BE49-F238E27FC236}">
                <a16:creationId xmlns:a16="http://schemas.microsoft.com/office/drawing/2014/main" id="{9C91E9C4-A6BA-452A-91D1-7DB0D6135591}"/>
              </a:ext>
            </a:extLst>
          </p:cNvPr>
          <p:cNvSpPr>
            <a:spLocks noGrp="1"/>
          </p:cNvSpPr>
          <p:nvPr>
            <p:ph idx="1"/>
          </p:nvPr>
        </p:nvSpPr>
        <p:spPr>
          <a:xfrm>
            <a:off x="648931" y="2438400"/>
            <a:ext cx="5121642" cy="3785419"/>
          </a:xfrm>
        </p:spPr>
        <p:txBody>
          <a:bodyPr vert="horz" lIns="91440" tIns="45720" rIns="91440" bIns="45720" rtlCol="0">
            <a:normAutofit/>
          </a:bodyPr>
          <a:lstStyle/>
          <a:p>
            <a:pPr indent="-228600"/>
            <a:r>
              <a:rPr lang="en-US" sz="2000">
                <a:solidFill>
                  <a:schemeClr val="tx1"/>
                </a:solidFill>
              </a:rPr>
              <a:t>USGS project scientists</a:t>
            </a:r>
          </a:p>
          <a:p>
            <a:pPr indent="-228600"/>
            <a:r>
              <a:rPr lang="en-US" sz="2000">
                <a:solidFill>
                  <a:schemeClr val="tx1"/>
                </a:solidFill>
              </a:rPr>
              <a:t>USGS Regional Science Coordinators for Missouri and Upper Mississippi Basins</a:t>
            </a:r>
          </a:p>
          <a:p>
            <a:pPr indent="-228600"/>
            <a:r>
              <a:rPr lang="en-US" sz="2000">
                <a:solidFill>
                  <a:schemeClr val="tx1"/>
                </a:solidFill>
              </a:rPr>
              <a:t>Representatives of project sponsors</a:t>
            </a:r>
          </a:p>
          <a:p>
            <a:pPr indent="-228600"/>
            <a:r>
              <a:rPr lang="en-US" sz="2000">
                <a:solidFill>
                  <a:schemeClr val="tx1"/>
                </a:solidFill>
              </a:rPr>
              <a:t>Representatives of broader stakeholder group</a:t>
            </a:r>
          </a:p>
        </p:txBody>
      </p:sp>
      <p:sp>
        <p:nvSpPr>
          <p:cNvPr id="20" name="Rectangle 11">
            <a:extLst>
              <a:ext uri="{FF2B5EF4-FFF2-40B4-BE49-F238E27FC236}">
                <a16:creationId xmlns:a16="http://schemas.microsoft.com/office/drawing/2014/main" id="{293F5FFF-2AE2-424B-BE21-49AFFEF688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612" y="2"/>
            <a:ext cx="6101388"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xt&#10;&#10;Description automatically generated">
            <a:extLst>
              <a:ext uri="{FF2B5EF4-FFF2-40B4-BE49-F238E27FC236}">
                <a16:creationId xmlns:a16="http://schemas.microsoft.com/office/drawing/2014/main" id="{617C1BF9-A4CD-48B6-B36D-DF3A275952A3}"/>
              </a:ext>
            </a:extLst>
          </p:cNvPr>
          <p:cNvPicPr>
            <a:picLocks noChangeAspect="1"/>
          </p:cNvPicPr>
          <p:nvPr/>
        </p:nvPicPr>
        <p:blipFill rotWithShape="1">
          <a:blip r:embed="rId3"/>
          <a:srcRect t="1" b="59"/>
          <a:stretch/>
        </p:blipFill>
        <p:spPr>
          <a:xfrm>
            <a:off x="6721233" y="640082"/>
            <a:ext cx="4831104" cy="5713826"/>
          </a:xfrm>
          <a:prstGeom prst="rect">
            <a:avLst/>
          </a:prstGeom>
          <a:effectLst/>
        </p:spPr>
      </p:pic>
      <p:pic>
        <p:nvPicPr>
          <p:cNvPr id="2" name="Picture 3">
            <a:extLst>
              <a:ext uri="{FF2B5EF4-FFF2-40B4-BE49-F238E27FC236}">
                <a16:creationId xmlns:a16="http://schemas.microsoft.com/office/drawing/2014/main" id="{0DB13AB7-59F4-42AE-9710-65F520AC4FF1}"/>
              </a:ext>
            </a:extLst>
          </p:cNvPr>
          <p:cNvPicPr>
            <a:picLocks noChangeAspect="1"/>
          </p:cNvPicPr>
          <p:nvPr/>
        </p:nvPicPr>
        <p:blipFill>
          <a:blip r:embed="rId4"/>
          <a:stretch>
            <a:fillRect/>
          </a:stretch>
        </p:blipFill>
        <p:spPr>
          <a:xfrm>
            <a:off x="9272954" y="6423094"/>
            <a:ext cx="2743200" cy="436058"/>
          </a:xfrm>
          <a:prstGeom prst="rect">
            <a:avLst/>
          </a:prstGeom>
        </p:spPr>
      </p:pic>
    </p:spTree>
    <p:extLst>
      <p:ext uri="{BB962C8B-B14F-4D97-AF65-F5344CB8AC3E}">
        <p14:creationId xmlns:p14="http://schemas.microsoft.com/office/powerpoint/2010/main" val="75918301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65AED21B-76E0-479D-9888-0B71354AC57B}"/>
              </a:ext>
            </a:extLst>
          </p:cNvPr>
          <p:cNvSpPr>
            <a:spLocks noGrp="1"/>
          </p:cNvSpPr>
          <p:nvPr>
            <p:ph type="title"/>
          </p:nvPr>
        </p:nvSpPr>
        <p:spPr>
          <a:xfrm>
            <a:off x="6094105" y="802955"/>
            <a:ext cx="4977976" cy="1454051"/>
          </a:xfrm>
        </p:spPr>
        <p:txBody>
          <a:bodyPr vert="horz" lIns="91440" tIns="45720" rIns="91440" bIns="45720" rtlCol="0" anchor="ctr">
            <a:normAutofit/>
          </a:bodyPr>
          <a:lstStyle/>
          <a:p>
            <a:r>
              <a:rPr lang="en-US" sz="4400" kern="1200">
                <a:solidFill>
                  <a:srgbClr val="000000"/>
                </a:solidFill>
                <a:latin typeface="+mj-lt"/>
                <a:ea typeface="+mj-ea"/>
                <a:cs typeface="+mj-cs"/>
              </a:rPr>
              <a:t>Creating Connections</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Monthly calendar">
            <a:extLst>
              <a:ext uri="{FF2B5EF4-FFF2-40B4-BE49-F238E27FC236}">
                <a16:creationId xmlns:a16="http://schemas.microsoft.com/office/drawing/2014/main" id="{3768A2EC-A69D-4720-96E8-367168753C9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254" y="1629089"/>
            <a:ext cx="3620021" cy="3620021"/>
          </a:xfrm>
          <a:prstGeom prst="rect">
            <a:avLst/>
          </a:prstGeom>
        </p:spPr>
      </p:pic>
      <p:sp>
        <p:nvSpPr>
          <p:cNvPr id="2" name="Content Placeholder 1">
            <a:extLst>
              <a:ext uri="{FF2B5EF4-FFF2-40B4-BE49-F238E27FC236}">
                <a16:creationId xmlns:a16="http://schemas.microsoft.com/office/drawing/2014/main" id="{37C2DF72-4D96-4C4A-A18F-B6755E472F72}"/>
              </a:ext>
            </a:extLst>
          </p:cNvPr>
          <p:cNvSpPr>
            <a:spLocks noGrp="1"/>
          </p:cNvSpPr>
          <p:nvPr>
            <p:ph idx="1"/>
          </p:nvPr>
        </p:nvSpPr>
        <p:spPr>
          <a:xfrm>
            <a:off x="6090574" y="2421682"/>
            <a:ext cx="4977578" cy="3639289"/>
          </a:xfrm>
        </p:spPr>
        <p:txBody>
          <a:bodyPr vert="horz" lIns="91440" tIns="45720" rIns="91440" bIns="45720" rtlCol="0" anchor="ctr">
            <a:normAutofit/>
          </a:bodyPr>
          <a:lstStyle/>
          <a:p>
            <a:pPr indent="-228600"/>
            <a:r>
              <a:rPr lang="en-US" sz="2000">
                <a:solidFill>
                  <a:srgbClr val="000000"/>
                </a:solidFill>
              </a:rPr>
              <a:t>Date?</a:t>
            </a:r>
          </a:p>
          <a:p>
            <a:pPr lvl="1" indent="-228600"/>
            <a:r>
              <a:rPr lang="en-US" sz="2000">
                <a:solidFill>
                  <a:srgbClr val="000000"/>
                </a:solidFill>
              </a:rPr>
              <a:t>Little choice in dates to get it in this fiscal year</a:t>
            </a:r>
          </a:p>
          <a:p>
            <a:pPr lvl="1" indent="-228600"/>
            <a:r>
              <a:rPr lang="en-US" sz="2000">
                <a:solidFill>
                  <a:srgbClr val="000000"/>
                </a:solidFill>
              </a:rPr>
              <a:t>Likely September  14, 15, or 16</a:t>
            </a:r>
          </a:p>
          <a:p>
            <a:pPr lvl="1" indent="-228600"/>
            <a:r>
              <a:rPr lang="en-US" sz="2000" dirty="0">
                <a:solidFill>
                  <a:srgbClr val="000000"/>
                </a:solidFill>
              </a:rPr>
              <a:t>Will send out a save the date as soon as </a:t>
            </a:r>
            <a:r>
              <a:rPr lang="en-US" sz="2000">
                <a:solidFill>
                  <a:srgbClr val="000000"/>
                </a:solidFill>
              </a:rPr>
              <a:t>confirmed</a:t>
            </a:r>
          </a:p>
          <a:p>
            <a:pPr lvl="1" indent="-228600"/>
            <a:r>
              <a:rPr lang="en-US" sz="2000">
                <a:solidFill>
                  <a:srgbClr val="000000"/>
                </a:solidFill>
              </a:rPr>
              <a:t>Process will be to register through Doug Robbins of the USGS </a:t>
            </a:r>
            <a:r>
              <a:rPr lang="en-US" sz="2000">
                <a:solidFill>
                  <a:srgbClr val="000000"/>
                </a:solidFill>
                <a:hlinkClick r:id="rId6"/>
              </a:rPr>
              <a:t>drobbins@usgs.gov</a:t>
            </a:r>
            <a:endParaRPr lang="en-US" sz="2000">
              <a:solidFill>
                <a:srgbClr val="000000"/>
              </a:solidFill>
            </a:endParaRPr>
          </a:p>
          <a:p>
            <a:pPr lvl="2" indent="-228600"/>
            <a:r>
              <a:rPr lang="en-US" sz="2000">
                <a:solidFill>
                  <a:srgbClr val="000000"/>
                </a:solidFill>
              </a:rPr>
              <a:t>Name(s)</a:t>
            </a:r>
          </a:p>
          <a:p>
            <a:pPr lvl="2" indent="-228600"/>
            <a:r>
              <a:rPr lang="en-US" sz="2000">
                <a:solidFill>
                  <a:srgbClr val="000000"/>
                </a:solidFill>
              </a:rPr>
              <a:t>Title(s)</a:t>
            </a:r>
          </a:p>
          <a:p>
            <a:pPr lvl="2" indent="-228600"/>
            <a:r>
              <a:rPr lang="en-US" sz="2000">
                <a:solidFill>
                  <a:srgbClr val="000000"/>
                </a:solidFill>
              </a:rPr>
              <a:t>Affiliation</a:t>
            </a:r>
          </a:p>
          <a:p>
            <a:pPr lvl="2" indent="-228600"/>
            <a:endParaRPr lang="en-US" sz="2000">
              <a:solidFill>
                <a:srgbClr val="000000"/>
              </a:solidFill>
            </a:endParaRPr>
          </a:p>
        </p:txBody>
      </p:sp>
      <p:pic>
        <p:nvPicPr>
          <p:cNvPr id="8" name="Picture 9" descr="ident348fromlendalK">
            <a:extLst>
              <a:ext uri="{FF2B5EF4-FFF2-40B4-BE49-F238E27FC236}">
                <a16:creationId xmlns:a16="http://schemas.microsoft.com/office/drawing/2014/main" id="{879281B3-6AB2-4D13-B5FC-9C8D2682C16F}"/>
              </a:ext>
            </a:extLst>
          </p:cNvPr>
          <p:cNvPicPr>
            <a:picLocks noChangeAspect="1" noChangeArrowheads="1"/>
          </p:cNvPicPr>
          <p:nvPr/>
        </p:nvPicPr>
        <p:blipFill>
          <a:blip r:embed="rId7">
            <a:clrChange>
              <a:clrFrom>
                <a:srgbClr val="FFFFFF"/>
              </a:clrFrom>
              <a:clrTo>
                <a:srgbClr val="FFFFFF">
                  <a:alpha val="0"/>
                </a:srgbClr>
              </a:clrTo>
            </a:clrChange>
          </a:blip>
          <a:srcRect b="27115"/>
          <a:stretch>
            <a:fillRect/>
          </a:stretch>
        </p:blipFill>
        <p:spPr bwMode="auto">
          <a:xfrm>
            <a:off x="381000" y="6092825"/>
            <a:ext cx="1143000" cy="307975"/>
          </a:xfrm>
          <a:prstGeom prst="rect">
            <a:avLst/>
          </a:prstGeom>
          <a:noFill/>
        </p:spPr>
      </p:pic>
    </p:spTree>
    <p:extLst>
      <p:ext uri="{BB962C8B-B14F-4D97-AF65-F5344CB8AC3E}">
        <p14:creationId xmlns:p14="http://schemas.microsoft.com/office/powerpoint/2010/main" val="4042770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EA1F4A-9959-4CAE-AC42-25819AB8910A}"/>
              </a:ext>
            </a:extLst>
          </p:cNvPr>
          <p:cNvSpPr>
            <a:spLocks noGrp="1"/>
          </p:cNvSpPr>
          <p:nvPr>
            <p:ph type="title"/>
          </p:nvPr>
        </p:nvSpPr>
        <p:spPr>
          <a:xfrm>
            <a:off x="648930" y="629266"/>
            <a:ext cx="5121644" cy="1676603"/>
          </a:xfrm>
        </p:spPr>
        <p:txBody>
          <a:bodyPr vert="horz" lIns="91440" tIns="45720" rIns="91440" bIns="45720" rtlCol="0" anchor="ctr">
            <a:normAutofit fontScale="90000"/>
          </a:bodyPr>
          <a:lstStyle/>
          <a:p>
            <a:r>
              <a:rPr lang="en-US" sz="4400">
                <a:solidFill>
                  <a:schemeClr val="tx1"/>
                </a:solidFill>
              </a:rPr>
              <a:t>Second Workshop—16 Participants</a:t>
            </a:r>
          </a:p>
        </p:txBody>
      </p:sp>
      <p:sp>
        <p:nvSpPr>
          <p:cNvPr id="19" name="Content Placeholder 8">
            <a:extLst>
              <a:ext uri="{FF2B5EF4-FFF2-40B4-BE49-F238E27FC236}">
                <a16:creationId xmlns:a16="http://schemas.microsoft.com/office/drawing/2014/main" id="{9C91E9C4-A6BA-452A-91D1-7DB0D6135591}"/>
              </a:ext>
            </a:extLst>
          </p:cNvPr>
          <p:cNvSpPr>
            <a:spLocks noGrp="1"/>
          </p:cNvSpPr>
          <p:nvPr>
            <p:ph idx="1"/>
          </p:nvPr>
        </p:nvSpPr>
        <p:spPr>
          <a:xfrm>
            <a:off x="648931" y="2438400"/>
            <a:ext cx="5121642" cy="3785419"/>
          </a:xfrm>
        </p:spPr>
        <p:txBody>
          <a:bodyPr vert="horz" lIns="91440" tIns="45720" rIns="91440" bIns="45720" rtlCol="0">
            <a:normAutofit/>
          </a:bodyPr>
          <a:lstStyle/>
          <a:p>
            <a:pPr indent="-228600"/>
            <a:r>
              <a:rPr lang="en-US" sz="2000">
                <a:solidFill>
                  <a:schemeClr val="tx1"/>
                </a:solidFill>
              </a:rPr>
              <a:t>USGS project scientists</a:t>
            </a:r>
          </a:p>
          <a:p>
            <a:pPr indent="-228600"/>
            <a:r>
              <a:rPr lang="en-US" sz="2000">
                <a:solidFill>
                  <a:schemeClr val="tx1"/>
                </a:solidFill>
              </a:rPr>
              <a:t>USGS Regional Science Coordinators for Missouri and Upper Mississippi Basins</a:t>
            </a:r>
          </a:p>
        </p:txBody>
      </p:sp>
      <p:sp>
        <p:nvSpPr>
          <p:cNvPr id="20" name="Rectangle 11">
            <a:extLst>
              <a:ext uri="{FF2B5EF4-FFF2-40B4-BE49-F238E27FC236}">
                <a16:creationId xmlns:a16="http://schemas.microsoft.com/office/drawing/2014/main" id="{293F5FFF-2AE2-424B-BE21-49AFFEF688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612" y="2"/>
            <a:ext cx="6101388"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10;&#10;Description automatically generated">
            <a:extLst>
              <a:ext uri="{FF2B5EF4-FFF2-40B4-BE49-F238E27FC236}">
                <a16:creationId xmlns:a16="http://schemas.microsoft.com/office/drawing/2014/main" id="{B16F372E-F468-4C92-BEA2-70E1A10DAF27}"/>
              </a:ext>
            </a:extLst>
          </p:cNvPr>
          <p:cNvPicPr>
            <a:picLocks noChangeAspect="1"/>
          </p:cNvPicPr>
          <p:nvPr/>
        </p:nvPicPr>
        <p:blipFill>
          <a:blip r:embed="rId3"/>
          <a:stretch>
            <a:fillRect/>
          </a:stretch>
        </p:blipFill>
        <p:spPr>
          <a:xfrm>
            <a:off x="6228140" y="0"/>
            <a:ext cx="5369132" cy="6318739"/>
          </a:xfrm>
          <a:prstGeom prst="rect">
            <a:avLst/>
          </a:prstGeom>
        </p:spPr>
      </p:pic>
      <p:pic>
        <p:nvPicPr>
          <p:cNvPr id="5" name="Picture 3">
            <a:extLst>
              <a:ext uri="{FF2B5EF4-FFF2-40B4-BE49-F238E27FC236}">
                <a16:creationId xmlns:a16="http://schemas.microsoft.com/office/drawing/2014/main" id="{DFCD2A0C-FF56-4D54-AF0A-7860875C9282}"/>
              </a:ext>
            </a:extLst>
          </p:cNvPr>
          <p:cNvPicPr>
            <a:picLocks noChangeAspect="1"/>
          </p:cNvPicPr>
          <p:nvPr/>
        </p:nvPicPr>
        <p:blipFill>
          <a:blip r:embed="rId4"/>
          <a:stretch>
            <a:fillRect/>
          </a:stretch>
        </p:blipFill>
        <p:spPr>
          <a:xfrm>
            <a:off x="9366739" y="6423094"/>
            <a:ext cx="2743200" cy="436058"/>
          </a:xfrm>
          <a:prstGeom prst="rect">
            <a:avLst/>
          </a:prstGeom>
        </p:spPr>
      </p:pic>
    </p:spTree>
    <p:extLst>
      <p:ext uri="{BB962C8B-B14F-4D97-AF65-F5344CB8AC3E}">
        <p14:creationId xmlns:p14="http://schemas.microsoft.com/office/powerpoint/2010/main" val="308169724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Great Pitch Decks - Environment">
      <a:dk1>
        <a:sysClr val="windowText" lastClr="000000"/>
      </a:dk1>
      <a:lt1>
        <a:sysClr val="window" lastClr="FFFFFF"/>
      </a:lt1>
      <a:dk2>
        <a:srgbClr val="375C1E"/>
      </a:dk2>
      <a:lt2>
        <a:srgbClr val="E2DFCC"/>
      </a:lt2>
      <a:accent1>
        <a:srgbClr val="9ACB39"/>
      </a:accent1>
      <a:accent2>
        <a:srgbClr val="64C24A"/>
      </a:accent2>
      <a:accent3>
        <a:srgbClr val="297D53"/>
      </a:accent3>
      <a:accent4>
        <a:srgbClr val="FECF3F"/>
      </a:accent4>
      <a:accent5>
        <a:srgbClr val="F99D40"/>
      </a:accent5>
      <a:accent6>
        <a:srgbClr val="715C21"/>
      </a:accent6>
      <a:hlink>
        <a:srgbClr val="63A537"/>
      </a:hlink>
      <a:folHlink>
        <a:srgbClr val="63A537"/>
      </a:folHlink>
    </a:clrScheme>
    <a:fontScheme name="Custom 143">
      <a:majorFont>
        <a:latin typeface="Rockwel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200" dirty="0" smtClean="0">
            <a:solidFill>
              <a:schemeClr val="tx1">
                <a:lumMod val="75000"/>
                <a:lumOff val="25000"/>
              </a:schemeClr>
            </a:solidFill>
            <a:latin typeface="+mn-lt"/>
          </a:defRPr>
        </a:defPPr>
      </a:lstStyle>
    </a:txDef>
  </a:objectDefaults>
  <a:extraClrSchemeLst/>
  <a:extLst>
    <a:ext uri="{05A4C25C-085E-4340-85A3-A5531E510DB2}">
      <thm15:themeFamily xmlns:thm15="http://schemas.microsoft.com/office/thememl/2012/main" name="TF16411175_Green pitch deck_AAS_v4" id="{7774237F-020F-43A5-B912-064E6C199417}" vid="{D87B7C14-9379-4774-A3D4-9FA5066AD9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cb56a8f-c205-45ee-9d88-4096a00fd0fc" xsi:nil="true"/>
    <SharedWithUsers xmlns="a6766774-30a2-4c8d-b456-98a46e3489f0">
      <UserInfo>
        <DisplayName>Barth, Nancy A</DisplayName>
        <AccountId>12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7C913228723924280983BDCB34D0F6E" ma:contentTypeVersion="11" ma:contentTypeDescription="Create a new document." ma:contentTypeScope="" ma:versionID="cd2f1fea04cef03ad568576d30fd11e9">
  <xsd:schema xmlns:xsd="http://www.w3.org/2001/XMLSchema" xmlns:xs="http://www.w3.org/2001/XMLSchema" xmlns:p="http://schemas.microsoft.com/office/2006/metadata/properties" xmlns:ns2="a6766774-30a2-4c8d-b456-98a46e3489f0" xmlns:ns3="7cb56a8f-c205-45ee-9d88-4096a00fd0fc" targetNamespace="http://schemas.microsoft.com/office/2006/metadata/properties" ma:root="true" ma:fieldsID="e72ad14ce662e40495ab918cbca5e37a" ns2:_="" ns3:_="">
    <xsd:import namespace="a6766774-30a2-4c8d-b456-98a46e3489f0"/>
    <xsd:import namespace="7cb56a8f-c205-45ee-9d88-4096a00fd0f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766774-30a2-4c8d-b456-98a46e3489f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cb56a8f-c205-45ee-9d88-4096a00fd0f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490261-1200-4EC7-95B0-2241EE54AA34}">
  <ds:schemaRefs>
    <ds:schemaRef ds:uri="a6766774-30a2-4c8d-b456-98a46e3489f0"/>
    <ds:schemaRef ds:uri="7cb56a8f-c205-45ee-9d88-4096a00fd0fc"/>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A87C9D5-620C-4D4C-8F2D-4D7D66FD8580}">
  <ds:schemaRefs>
    <ds:schemaRef ds:uri="7cb56a8f-c205-45ee-9d88-4096a00fd0fc"/>
    <ds:schemaRef ds:uri="a6766774-30a2-4c8d-b456-98a46e3489f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9BF51BA-BD97-4518-9266-AD3D615498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42</TotalTime>
  <Words>2767</Words>
  <Application>Microsoft Office PowerPoint</Application>
  <PresentationFormat>Widescreen</PresentationFormat>
  <Paragraphs>179</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Calibri Light</vt:lpstr>
      <vt:lpstr>Corbel</vt:lpstr>
      <vt:lpstr>Rockwell</vt:lpstr>
      <vt:lpstr>Segoe UI</vt:lpstr>
      <vt:lpstr>Source Sans Pro</vt:lpstr>
      <vt:lpstr>Times New Roman</vt:lpstr>
      <vt:lpstr>Office Theme</vt:lpstr>
      <vt:lpstr>Flood-Frequency Analysis in the Midwest:  Addressing Potential Nonstationary Annual Peak-Flow Records—June 14, 2021</vt:lpstr>
      <vt:lpstr>Scope of Work for Pooled Fund Study</vt:lpstr>
      <vt:lpstr>Alan Alda Center for Communicating Science</vt:lpstr>
      <vt:lpstr>USGS Midcontinent Region Flex Funds</vt:lpstr>
      <vt:lpstr>Alda Center</vt:lpstr>
      <vt:lpstr>Alda Center</vt:lpstr>
      <vt:lpstr>First Workshop—100 Participants</vt:lpstr>
      <vt:lpstr>Creating Connections</vt:lpstr>
      <vt:lpstr>Second Workshop—16 Participants</vt:lpstr>
      <vt:lpstr>The Essentials Online</vt:lpstr>
      <vt:lpstr>Scope of Work for Pooled Fund Study</vt:lpstr>
      <vt:lpstr>USGS Midwest Climate Adaptation Science Center</vt:lpstr>
      <vt:lpstr>Scope of Work for Pooled Fund Study</vt:lpstr>
      <vt:lpstr>PowerPoint Presentation</vt:lpstr>
      <vt:lpstr>Bulletin 17C Analysis, Low Outliers</vt:lpstr>
      <vt:lpstr>Annual Peak Flows</vt:lpstr>
      <vt:lpstr>Scope of Work for Pooled Fund Study</vt:lpstr>
      <vt:lpstr>Large Peak in June on the Cannonball River</vt:lpstr>
      <vt:lpstr>Scope of Work for Pooled Fund Study</vt:lpstr>
      <vt:lpstr>Hydroclimatic Variability</vt:lpstr>
      <vt:lpstr>Questions or Feedback?</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Ryberg, Karen R</dc:creator>
  <cp:lastModifiedBy>Ryberg, Karen R</cp:lastModifiedBy>
  <cp:revision>23</cp:revision>
  <dcterms:created xsi:type="dcterms:W3CDTF">2020-11-12T16:20:19Z</dcterms:created>
  <dcterms:modified xsi:type="dcterms:W3CDTF">2021-12-17T21:14:24Z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0x01010067C913228723924280983BDCB34D0F6E</vt:lpwstr>
  </property>
</Properties>
</file>