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9"/>
  </p:notesMasterIdLst>
  <p:sldIdLst>
    <p:sldId id="1385" r:id="rId5"/>
    <p:sldId id="1516" r:id="rId6"/>
    <p:sldId id="1517" r:id="rId7"/>
    <p:sldId id="1518" r:id="rId8"/>
    <p:sldId id="1519" r:id="rId9"/>
    <p:sldId id="1520" r:id="rId10"/>
    <p:sldId id="1514" r:id="rId11"/>
    <p:sldId id="1370" r:id="rId12"/>
    <p:sldId id="257" r:id="rId13"/>
    <p:sldId id="258" r:id="rId14"/>
    <p:sldId id="273" r:id="rId15"/>
    <p:sldId id="259" r:id="rId16"/>
    <p:sldId id="260" r:id="rId17"/>
    <p:sldId id="261" r:id="rId18"/>
    <p:sldId id="267" r:id="rId19"/>
    <p:sldId id="263" r:id="rId20"/>
    <p:sldId id="264" r:id="rId21"/>
    <p:sldId id="1394" r:id="rId22"/>
    <p:sldId id="1395" r:id="rId23"/>
    <p:sldId id="1396" r:id="rId24"/>
    <p:sldId id="1487" r:id="rId25"/>
    <p:sldId id="1392" r:id="rId26"/>
    <p:sldId id="287" r:id="rId27"/>
    <p:sldId id="289" r:id="rId28"/>
    <p:sldId id="290" r:id="rId29"/>
    <p:sldId id="296" r:id="rId30"/>
    <p:sldId id="1510" r:id="rId31"/>
    <p:sldId id="265" r:id="rId32"/>
    <p:sldId id="1393" r:id="rId33"/>
    <p:sldId id="266" r:id="rId34"/>
    <p:sldId id="269" r:id="rId35"/>
    <p:sldId id="275" r:id="rId36"/>
    <p:sldId id="270" r:id="rId37"/>
    <p:sldId id="268" r:id="rId38"/>
    <p:sldId id="1463" r:id="rId39"/>
    <p:sldId id="1402" r:id="rId40"/>
    <p:sldId id="1399" r:id="rId41"/>
    <p:sldId id="1471" r:id="rId42"/>
    <p:sldId id="1410" r:id="rId43"/>
    <p:sldId id="1473" r:id="rId44"/>
    <p:sldId id="1474" r:id="rId45"/>
    <p:sldId id="1476" r:id="rId46"/>
    <p:sldId id="1485" r:id="rId47"/>
    <p:sldId id="1486" r:id="rId48"/>
    <p:sldId id="1477" r:id="rId49"/>
    <p:sldId id="1478" r:id="rId50"/>
    <p:sldId id="1480" r:id="rId51"/>
    <p:sldId id="1479" r:id="rId52"/>
    <p:sldId id="1481" r:id="rId53"/>
    <p:sldId id="1482" r:id="rId54"/>
    <p:sldId id="1488" r:id="rId55"/>
    <p:sldId id="1489" r:id="rId56"/>
    <p:sldId id="1506" r:id="rId57"/>
    <p:sldId id="1508" r:id="rId58"/>
    <p:sldId id="1507" r:id="rId59"/>
    <p:sldId id="1521" r:id="rId60"/>
    <p:sldId id="1500" r:id="rId61"/>
    <p:sldId id="1498" r:id="rId62"/>
    <p:sldId id="1509" r:id="rId63"/>
    <p:sldId id="1505" r:id="rId64"/>
    <p:sldId id="1503" r:id="rId65"/>
    <p:sldId id="1504" r:id="rId66"/>
    <p:sldId id="1497" r:id="rId67"/>
    <p:sldId id="294" r:id="rId68"/>
  </p:sldIdLst>
  <p:sldSz cx="12192000" cy="6858000"/>
  <p:notesSz cx="6858000" cy="9144000"/>
  <p:embeddedFontLs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ambria Math" panose="02040503050406030204" pitchFamily="18" charset="0"/>
      <p:regular r:id="rId76"/>
    </p:embeddedFont>
    <p:embeddedFont>
      <p:font typeface="Source Sans Pro" panose="020B0503030403020204" pitchFamily="34" charset="0"/>
      <p:regular r:id="rId77"/>
      <p:bold r:id="rId78"/>
      <p:italic r:id="rId79"/>
      <p:bold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F46132-5CAE-24D1-9299-9757C4837BEA}" name="Marti, Mackenzie Kaye" initials="MKM" userId="Marti, Mackenzie Kaye" providerId="None"/>
  <p188:author id="{0DDB8F6D-EF97-6E0F-0C11-8057D56D7D89}" name="Over, Thomas M" initials="OTM" userId="S::tmover@usgs.gov::979063c1-3592-461a-8253-332ff3a976b1" providerId="AD"/>
  <p188:author id="{18851187-1F67-26D2-6641-A25E736A0127}" name="Barnes, Kymm K" initials="BKK" userId="S::kkbarnes@usgs.gov::36b3dc56-79f5-4daa-b04f-bf7c006b0d5c" providerId="AD"/>
  <p188:author id="{C3E694A9-5655-5BC5-415B-AF3466B4184F}" name="Barth, Nancy A" initials="BNA" userId="S::nabarth@usgs.gov::afa12d74-aef9-4aa3-acc5-e0e1b5755f8a" providerId="AD"/>
  <p188:author id="{43FB0EF4-53DC-B176-63EF-A4CA66F10817}" name="Ryberg, Karen R" initials="RR" userId="S::kryberg@usgs.gov::2df2d6ae-c689-41b5-9e82-f51adb9b9e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00"/>
    <a:srgbClr val="00A600"/>
    <a:srgbClr val="D3D3D3"/>
    <a:srgbClr val="0066FF"/>
    <a:srgbClr val="00331E"/>
    <a:srgbClr val="80868D"/>
    <a:srgbClr val="88A4B5"/>
    <a:srgbClr val="66A5CC"/>
    <a:srgbClr val="006F41"/>
    <a:srgbClr val="0066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449FE-8CAB-4B54-B14E-2F98737162AE}" v="4" dt="2024-07-02T20:51:15.942"/>
    <p1510:client id="{C51CF404-16DD-469C-B766-E88B5FBBECA4}" v="5" dt="2024-07-03T15:49:31.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47" autoAdjust="0"/>
  </p:normalViewPr>
  <p:slideViewPr>
    <p:cSldViewPr snapToGrid="0">
      <p:cViewPr varScale="1">
        <p:scale>
          <a:sx n="77" d="100"/>
          <a:sy n="77" d="100"/>
        </p:scale>
        <p:origin x="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7.fntdata"/><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5.fntdata"/><Relationship Id="rId79" Type="http://schemas.openxmlformats.org/officeDocument/2006/relationships/font" Target="fonts/font10.fntdata"/><Relationship Id="rId87"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font" Target="fonts/font11.fntdata"/><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Mackenzie K" userId="c90f55c1-605e-400f-8229-8a51a9859fce" providerId="ADAL" clId="{F04A3294-CC01-4BBA-A0F2-7EE3E9DB5D9A}"/>
    <pc:docChg chg="modSld">
      <pc:chgData name="Marti, Mackenzie K" userId="c90f55c1-605e-400f-8229-8a51a9859fce" providerId="ADAL" clId="{F04A3294-CC01-4BBA-A0F2-7EE3E9DB5D9A}" dt="2023-01-23T15:07:32.966" v="20" actId="20577"/>
      <pc:docMkLst>
        <pc:docMk/>
      </pc:docMkLst>
      <pc:sldChg chg="modNotesTx">
        <pc:chgData name="Marti, Mackenzie K" userId="c90f55c1-605e-400f-8229-8a51a9859fce" providerId="ADAL" clId="{F04A3294-CC01-4BBA-A0F2-7EE3E9DB5D9A}" dt="2023-01-23T15:07:03.223" v="10" actId="20577"/>
        <pc:sldMkLst>
          <pc:docMk/>
          <pc:sldMk cId="1786901348" sldId="266"/>
        </pc:sldMkLst>
      </pc:sldChg>
      <pc:sldChg chg="modNotesTx">
        <pc:chgData name="Marti, Mackenzie K" userId="c90f55c1-605e-400f-8229-8a51a9859fce" providerId="ADAL" clId="{F04A3294-CC01-4BBA-A0F2-7EE3E9DB5D9A}" dt="2023-01-23T15:07:00.199" v="9" actId="20577"/>
        <pc:sldMkLst>
          <pc:docMk/>
          <pc:sldMk cId="2376178834" sldId="284"/>
        </pc:sldMkLst>
      </pc:sldChg>
      <pc:sldChg chg="modNotesTx">
        <pc:chgData name="Marti, Mackenzie K" userId="c90f55c1-605e-400f-8229-8a51a9859fce" providerId="ADAL" clId="{F04A3294-CC01-4BBA-A0F2-7EE3E9DB5D9A}" dt="2023-01-23T15:07:11.533" v="11" actId="20577"/>
        <pc:sldMkLst>
          <pc:docMk/>
          <pc:sldMk cId="1458078806" sldId="678"/>
        </pc:sldMkLst>
      </pc:sldChg>
      <pc:sldChg chg="modNotesTx">
        <pc:chgData name="Marti, Mackenzie K" userId="c90f55c1-605e-400f-8229-8a51a9859fce" providerId="ADAL" clId="{F04A3294-CC01-4BBA-A0F2-7EE3E9DB5D9A}" dt="2023-01-23T15:07:16.718" v="14" actId="20577"/>
        <pc:sldMkLst>
          <pc:docMk/>
          <pc:sldMk cId="1802818421" sldId="681"/>
        </pc:sldMkLst>
      </pc:sldChg>
      <pc:sldChg chg="modNotesTx">
        <pc:chgData name="Marti, Mackenzie K" userId="c90f55c1-605e-400f-8229-8a51a9859fce" providerId="ADAL" clId="{F04A3294-CC01-4BBA-A0F2-7EE3E9DB5D9A}" dt="2023-01-23T15:07:19.118" v="15" actId="20577"/>
        <pc:sldMkLst>
          <pc:docMk/>
          <pc:sldMk cId="3083250443" sldId="682"/>
        </pc:sldMkLst>
      </pc:sldChg>
      <pc:sldChg chg="modNotesTx">
        <pc:chgData name="Marti, Mackenzie K" userId="c90f55c1-605e-400f-8229-8a51a9859fce" providerId="ADAL" clId="{F04A3294-CC01-4BBA-A0F2-7EE3E9DB5D9A}" dt="2023-01-23T15:07:22.097" v="16" actId="20577"/>
        <pc:sldMkLst>
          <pc:docMk/>
          <pc:sldMk cId="4021792631" sldId="684"/>
        </pc:sldMkLst>
      </pc:sldChg>
      <pc:sldChg chg="modNotesTx">
        <pc:chgData name="Marti, Mackenzie K" userId="c90f55c1-605e-400f-8229-8a51a9859fce" providerId="ADAL" clId="{F04A3294-CC01-4BBA-A0F2-7EE3E9DB5D9A}" dt="2023-01-23T15:07:26.471" v="18" actId="20577"/>
        <pc:sldMkLst>
          <pc:docMk/>
          <pc:sldMk cId="528441112" sldId="685"/>
        </pc:sldMkLst>
      </pc:sldChg>
      <pc:sldChg chg="modNotesTx">
        <pc:chgData name="Marti, Mackenzie K" userId="c90f55c1-605e-400f-8229-8a51a9859fce" providerId="ADAL" clId="{F04A3294-CC01-4BBA-A0F2-7EE3E9DB5D9A}" dt="2023-01-23T15:07:28.852" v="19" actId="20577"/>
        <pc:sldMkLst>
          <pc:docMk/>
          <pc:sldMk cId="3332393578" sldId="686"/>
        </pc:sldMkLst>
      </pc:sldChg>
      <pc:sldChg chg="modNotesTx">
        <pc:chgData name="Marti, Mackenzie K" userId="c90f55c1-605e-400f-8229-8a51a9859fce" providerId="ADAL" clId="{F04A3294-CC01-4BBA-A0F2-7EE3E9DB5D9A}" dt="2023-01-23T15:07:32.966" v="20" actId="20577"/>
        <pc:sldMkLst>
          <pc:docMk/>
          <pc:sldMk cId="3332622780" sldId="1374"/>
        </pc:sldMkLst>
      </pc:sldChg>
      <pc:sldMasterChg chg="delSldLayout">
        <pc:chgData name="Marti, Mackenzie K" userId="c90f55c1-605e-400f-8229-8a51a9859fce" providerId="ADAL" clId="{F04A3294-CC01-4BBA-A0F2-7EE3E9DB5D9A}" dt="2023-01-23T15:01:11.344" v="8" actId="2696"/>
        <pc:sldMasterMkLst>
          <pc:docMk/>
          <pc:sldMasterMk cId="2519963119" sldId="2147483648"/>
        </pc:sldMasterMkLst>
        <pc:sldLayoutChg chg="del">
          <pc:chgData name="Marti, Mackenzie K" userId="c90f55c1-605e-400f-8229-8a51a9859fce" providerId="ADAL" clId="{F04A3294-CC01-4BBA-A0F2-7EE3E9DB5D9A}" dt="2023-01-23T15:00:28.124" v="0" actId="2696"/>
          <pc:sldLayoutMkLst>
            <pc:docMk/>
            <pc:sldMasterMk cId="2519963119" sldId="2147483648"/>
            <pc:sldLayoutMk cId="3208671230" sldId="2147483649"/>
          </pc:sldLayoutMkLst>
        </pc:sldLayoutChg>
        <pc:sldLayoutChg chg="del">
          <pc:chgData name="Marti, Mackenzie K" userId="c90f55c1-605e-400f-8229-8a51a9859fce" providerId="ADAL" clId="{F04A3294-CC01-4BBA-A0F2-7EE3E9DB5D9A}" dt="2023-01-23T15:00:56.689" v="1" actId="2696"/>
          <pc:sldLayoutMkLst>
            <pc:docMk/>
            <pc:sldMasterMk cId="2519963119" sldId="2147483648"/>
            <pc:sldLayoutMk cId="3024277764" sldId="2147483665"/>
          </pc:sldLayoutMkLst>
        </pc:sldLayoutChg>
        <pc:sldLayoutChg chg="del">
          <pc:chgData name="Marti, Mackenzie K" userId="c90f55c1-605e-400f-8229-8a51a9859fce" providerId="ADAL" clId="{F04A3294-CC01-4BBA-A0F2-7EE3E9DB5D9A}" dt="2023-01-23T15:00:58.547" v="2" actId="2696"/>
          <pc:sldLayoutMkLst>
            <pc:docMk/>
            <pc:sldMasterMk cId="2519963119" sldId="2147483648"/>
            <pc:sldLayoutMk cId="338566216" sldId="2147483688"/>
          </pc:sldLayoutMkLst>
        </pc:sldLayoutChg>
        <pc:sldLayoutChg chg="del">
          <pc:chgData name="Marti, Mackenzie K" userId="c90f55c1-605e-400f-8229-8a51a9859fce" providerId="ADAL" clId="{F04A3294-CC01-4BBA-A0F2-7EE3E9DB5D9A}" dt="2023-01-23T15:01:00.249" v="3" actId="2696"/>
          <pc:sldLayoutMkLst>
            <pc:docMk/>
            <pc:sldMasterMk cId="2519963119" sldId="2147483648"/>
            <pc:sldLayoutMk cId="3688009499" sldId="2147483689"/>
          </pc:sldLayoutMkLst>
        </pc:sldLayoutChg>
        <pc:sldLayoutChg chg="del">
          <pc:chgData name="Marti, Mackenzie K" userId="c90f55c1-605e-400f-8229-8a51a9859fce" providerId="ADAL" clId="{F04A3294-CC01-4BBA-A0F2-7EE3E9DB5D9A}" dt="2023-01-23T15:01:02.077" v="4" actId="2696"/>
          <pc:sldLayoutMkLst>
            <pc:docMk/>
            <pc:sldMasterMk cId="2519963119" sldId="2147483648"/>
            <pc:sldLayoutMk cId="1983091583" sldId="2147483691"/>
          </pc:sldLayoutMkLst>
        </pc:sldLayoutChg>
        <pc:sldLayoutChg chg="del">
          <pc:chgData name="Marti, Mackenzie K" userId="c90f55c1-605e-400f-8229-8a51a9859fce" providerId="ADAL" clId="{F04A3294-CC01-4BBA-A0F2-7EE3E9DB5D9A}" dt="2023-01-23T15:01:04.060" v="5" actId="2696"/>
          <pc:sldLayoutMkLst>
            <pc:docMk/>
            <pc:sldMasterMk cId="2519963119" sldId="2147483648"/>
            <pc:sldLayoutMk cId="2920803673" sldId="2147483692"/>
          </pc:sldLayoutMkLst>
        </pc:sldLayoutChg>
        <pc:sldLayoutChg chg="del">
          <pc:chgData name="Marti, Mackenzie K" userId="c90f55c1-605e-400f-8229-8a51a9859fce" providerId="ADAL" clId="{F04A3294-CC01-4BBA-A0F2-7EE3E9DB5D9A}" dt="2023-01-23T15:01:06.239" v="6" actId="2696"/>
          <pc:sldLayoutMkLst>
            <pc:docMk/>
            <pc:sldMasterMk cId="2519963119" sldId="2147483648"/>
            <pc:sldLayoutMk cId="1008399472" sldId="2147483693"/>
          </pc:sldLayoutMkLst>
        </pc:sldLayoutChg>
        <pc:sldLayoutChg chg="del">
          <pc:chgData name="Marti, Mackenzie K" userId="c90f55c1-605e-400f-8229-8a51a9859fce" providerId="ADAL" clId="{F04A3294-CC01-4BBA-A0F2-7EE3E9DB5D9A}" dt="2023-01-23T15:01:09.338" v="7" actId="2696"/>
          <pc:sldLayoutMkLst>
            <pc:docMk/>
            <pc:sldMasterMk cId="2519963119" sldId="2147483648"/>
            <pc:sldLayoutMk cId="1610973431" sldId="2147483696"/>
          </pc:sldLayoutMkLst>
        </pc:sldLayoutChg>
        <pc:sldLayoutChg chg="del">
          <pc:chgData name="Marti, Mackenzie K" userId="c90f55c1-605e-400f-8229-8a51a9859fce" providerId="ADAL" clId="{F04A3294-CC01-4BBA-A0F2-7EE3E9DB5D9A}" dt="2023-01-23T15:01:11.344" v="8" actId="2696"/>
          <pc:sldLayoutMkLst>
            <pc:docMk/>
            <pc:sldMasterMk cId="2519963119" sldId="2147483648"/>
            <pc:sldLayoutMk cId="4073896796" sldId="2147483697"/>
          </pc:sldLayoutMkLst>
        </pc:sldLayoutChg>
      </pc:sldMasterChg>
    </pc:docChg>
  </pc:docChgLst>
  <pc:docChgLst>
    <pc:chgData name="Over, Thomas M" userId="979063c1-3592-461a-8253-332ff3a976b1" providerId="ADAL" clId="{43DD5493-F9D8-4C81-90A2-F6314A6F55B5}"/>
    <pc:docChg chg="modSld">
      <pc:chgData name="Over, Thomas M" userId="979063c1-3592-461a-8253-332ff3a976b1" providerId="ADAL" clId="{43DD5493-F9D8-4C81-90A2-F6314A6F55B5}" dt="2024-01-23T20:26:44.154" v="0" actId="20577"/>
      <pc:docMkLst>
        <pc:docMk/>
      </pc:docMkLst>
      <pc:sldChg chg="modSp mod modCm">
        <pc:chgData name="Over, Thomas M" userId="979063c1-3592-461a-8253-332ff3a976b1" providerId="ADAL" clId="{43DD5493-F9D8-4C81-90A2-F6314A6F55B5}" dt="2024-01-23T20:26:44.154" v="0" actId="20577"/>
        <pc:sldMkLst>
          <pc:docMk/>
          <pc:sldMk cId="2149210952" sldId="1386"/>
        </pc:sldMkLst>
        <pc:spChg chg="mod">
          <ac:chgData name="Over, Thomas M" userId="979063c1-3592-461a-8253-332ff3a976b1" providerId="ADAL" clId="{43DD5493-F9D8-4C81-90A2-F6314A6F55B5}" dt="2024-01-23T20:26:44.154" v="0" actId="20577"/>
          <ac:spMkLst>
            <pc:docMk/>
            <pc:sldMk cId="2149210952" sldId="1386"/>
            <ac:spMk id="7" creationId="{15395A5C-24B9-9058-F3DE-070E4BD2E66C}"/>
          </ac:spMkLst>
        </pc:spChg>
      </pc:sldChg>
    </pc:docChg>
  </pc:docChgLst>
  <pc:docChgLst>
    <pc:chgData name="Ryberg, Karen R" userId="2df2d6ae-c689-41b5-9e82-f51adb9b9ea7" providerId="ADAL" clId="{928CB0AC-7B56-4D99-9EF9-68734EFF418B}"/>
    <pc:docChg chg="undo custSel addSld delSld modSld sldOrd delMainMaster">
      <pc:chgData name="Ryberg, Karen R" userId="2df2d6ae-c689-41b5-9e82-f51adb9b9ea7" providerId="ADAL" clId="{928CB0AC-7B56-4D99-9EF9-68734EFF418B}" dt="2024-01-26T16:11:02.278" v="1412" actId="5793"/>
      <pc:docMkLst>
        <pc:docMk/>
      </pc:docMkLst>
      <pc:sldChg chg="add del">
        <pc:chgData name="Ryberg, Karen R" userId="2df2d6ae-c689-41b5-9e82-f51adb9b9ea7" providerId="ADAL" clId="{928CB0AC-7B56-4D99-9EF9-68734EFF418B}" dt="2024-01-26T16:07:56.248" v="1294" actId="47"/>
        <pc:sldMkLst>
          <pc:docMk/>
          <pc:sldMk cId="325204882" sldId="256"/>
        </pc:sldMkLst>
      </pc:sldChg>
      <pc:sldChg chg="modSp add del mod">
        <pc:chgData name="Ryberg, Karen R" userId="2df2d6ae-c689-41b5-9e82-f51adb9b9ea7" providerId="ADAL" clId="{928CB0AC-7B56-4D99-9EF9-68734EFF418B}" dt="2024-01-26T16:07:56.248" v="1294" actId="47"/>
        <pc:sldMkLst>
          <pc:docMk/>
          <pc:sldMk cId="394394173" sldId="257"/>
        </pc:sldMkLst>
        <pc:spChg chg="mod">
          <ac:chgData name="Ryberg, Karen R" userId="2df2d6ae-c689-41b5-9e82-f51adb9b9ea7" providerId="ADAL" clId="{928CB0AC-7B56-4D99-9EF9-68734EFF418B}" dt="2024-01-23T18:55:48.277" v="442" actId="27636"/>
          <ac:spMkLst>
            <pc:docMk/>
            <pc:sldMk cId="394394173" sldId="257"/>
            <ac:spMk id="2" creationId="{F68D2249-4A9B-0D42-B282-88BA05D795A7}"/>
          </ac:spMkLst>
        </pc:spChg>
      </pc:sldChg>
      <pc:sldChg chg="add del">
        <pc:chgData name="Ryberg, Karen R" userId="2df2d6ae-c689-41b5-9e82-f51adb9b9ea7" providerId="ADAL" clId="{928CB0AC-7B56-4D99-9EF9-68734EFF418B}" dt="2024-01-26T16:07:56.248" v="1294" actId="47"/>
        <pc:sldMkLst>
          <pc:docMk/>
          <pc:sldMk cId="1048250211" sldId="259"/>
        </pc:sldMkLst>
      </pc:sldChg>
      <pc:sldChg chg="add del">
        <pc:chgData name="Ryberg, Karen R" userId="2df2d6ae-c689-41b5-9e82-f51adb9b9ea7" providerId="ADAL" clId="{928CB0AC-7B56-4D99-9EF9-68734EFF418B}" dt="2024-01-26T16:07:56.248" v="1294" actId="47"/>
        <pc:sldMkLst>
          <pc:docMk/>
          <pc:sldMk cId="3305269193" sldId="263"/>
        </pc:sldMkLst>
      </pc:sldChg>
      <pc:sldChg chg="add del">
        <pc:chgData name="Ryberg, Karen R" userId="2df2d6ae-c689-41b5-9e82-f51adb9b9ea7" providerId="ADAL" clId="{928CB0AC-7B56-4D99-9EF9-68734EFF418B}" dt="2024-01-23T23:12:51.580" v="896" actId="47"/>
        <pc:sldMkLst>
          <pc:docMk/>
          <pc:sldMk cId="4013851155" sldId="265"/>
        </pc:sldMkLst>
      </pc:sldChg>
      <pc:sldChg chg="addSp modSp mod">
        <pc:chgData name="Ryberg, Karen R" userId="2df2d6ae-c689-41b5-9e82-f51adb9b9ea7" providerId="ADAL" clId="{928CB0AC-7B56-4D99-9EF9-68734EFF418B}" dt="2024-01-23T23:03:24.791" v="819" actId="1076"/>
        <pc:sldMkLst>
          <pc:docMk/>
          <pc:sldMk cId="1786901348" sldId="266"/>
        </pc:sldMkLst>
        <pc:spChg chg="add mod">
          <ac:chgData name="Ryberg, Karen R" userId="2df2d6ae-c689-41b5-9e82-f51adb9b9ea7" providerId="ADAL" clId="{928CB0AC-7B56-4D99-9EF9-68734EFF418B}" dt="2024-01-23T23:03:24.791" v="819" actId="1076"/>
          <ac:spMkLst>
            <pc:docMk/>
            <pc:sldMk cId="1786901348" sldId="266"/>
            <ac:spMk id="4" creationId="{E70CDA21-25D5-A74B-D060-1478C434F0C0}"/>
          </ac:spMkLst>
        </pc:spChg>
      </pc:sldChg>
      <pc:sldChg chg="add del">
        <pc:chgData name="Ryberg, Karen R" userId="2df2d6ae-c689-41b5-9e82-f51adb9b9ea7" providerId="ADAL" clId="{928CB0AC-7B56-4D99-9EF9-68734EFF418B}" dt="2024-01-23T23:12:20.776" v="894" actId="47"/>
        <pc:sldMkLst>
          <pc:docMk/>
          <pc:sldMk cId="736341973" sldId="282"/>
        </pc:sldMkLst>
      </pc:sldChg>
      <pc:sldChg chg="add del">
        <pc:chgData name="Ryberg, Karen R" userId="2df2d6ae-c689-41b5-9e82-f51adb9b9ea7" providerId="ADAL" clId="{928CB0AC-7B56-4D99-9EF9-68734EFF418B}" dt="2024-01-23T23:06:52.367" v="840" actId="47"/>
        <pc:sldMkLst>
          <pc:docMk/>
          <pc:sldMk cId="3937278390" sldId="283"/>
        </pc:sldMkLst>
      </pc:sldChg>
      <pc:sldChg chg="modSp add del mod">
        <pc:chgData name="Ryberg, Karen R" userId="2df2d6ae-c689-41b5-9e82-f51adb9b9ea7" providerId="ADAL" clId="{928CB0AC-7B56-4D99-9EF9-68734EFF418B}" dt="2024-01-23T23:06:56.266" v="841" actId="47"/>
        <pc:sldMkLst>
          <pc:docMk/>
          <pc:sldMk cId="2367457738" sldId="284"/>
        </pc:sldMkLst>
        <pc:spChg chg="mod">
          <ac:chgData name="Ryberg, Karen R" userId="2df2d6ae-c689-41b5-9e82-f51adb9b9ea7" providerId="ADAL" clId="{928CB0AC-7B56-4D99-9EF9-68734EFF418B}" dt="2024-01-23T18:55:48.297" v="446" actId="27636"/>
          <ac:spMkLst>
            <pc:docMk/>
            <pc:sldMk cId="2367457738" sldId="284"/>
            <ac:spMk id="3" creationId="{736CB73F-BA35-59F0-ECDB-D6A33A4338F4}"/>
          </ac:spMkLst>
        </pc:spChg>
      </pc:sldChg>
      <pc:sldChg chg="add del">
        <pc:chgData name="Ryberg, Karen R" userId="2df2d6ae-c689-41b5-9e82-f51adb9b9ea7" providerId="ADAL" clId="{928CB0AC-7B56-4D99-9EF9-68734EFF418B}" dt="2024-01-23T23:06:58.768" v="842" actId="47"/>
        <pc:sldMkLst>
          <pc:docMk/>
          <pc:sldMk cId="2501682307" sldId="285"/>
        </pc:sldMkLst>
      </pc:sldChg>
      <pc:sldChg chg="add del">
        <pc:chgData name="Ryberg, Karen R" userId="2df2d6ae-c689-41b5-9e82-f51adb9b9ea7" providerId="ADAL" clId="{928CB0AC-7B56-4D99-9EF9-68734EFF418B}" dt="2024-01-26T16:07:56.248" v="1294" actId="47"/>
        <pc:sldMkLst>
          <pc:docMk/>
          <pc:sldMk cId="2553995137" sldId="286"/>
        </pc:sldMkLst>
      </pc:sldChg>
      <pc:sldChg chg="add del ord">
        <pc:chgData name="Ryberg, Karen R" userId="2df2d6ae-c689-41b5-9e82-f51adb9b9ea7" providerId="ADAL" clId="{928CB0AC-7B56-4D99-9EF9-68734EFF418B}" dt="2024-01-26T16:07:56.248" v="1294" actId="47"/>
        <pc:sldMkLst>
          <pc:docMk/>
          <pc:sldMk cId="1948774932" sldId="287"/>
        </pc:sldMkLst>
      </pc:sldChg>
      <pc:sldChg chg="add del">
        <pc:chgData name="Ryberg, Karen R" userId="2df2d6ae-c689-41b5-9e82-f51adb9b9ea7" providerId="ADAL" clId="{928CB0AC-7B56-4D99-9EF9-68734EFF418B}" dt="2024-01-26T16:07:56.248" v="1294" actId="47"/>
        <pc:sldMkLst>
          <pc:docMk/>
          <pc:sldMk cId="4075572164" sldId="288"/>
        </pc:sldMkLst>
      </pc:sldChg>
      <pc:sldChg chg="modSp add del mod">
        <pc:chgData name="Ryberg, Karen R" userId="2df2d6ae-c689-41b5-9e82-f51adb9b9ea7" providerId="ADAL" clId="{928CB0AC-7B56-4D99-9EF9-68734EFF418B}" dt="2024-01-23T23:07:24.576" v="843" actId="47"/>
        <pc:sldMkLst>
          <pc:docMk/>
          <pc:sldMk cId="508391953" sldId="289"/>
        </pc:sldMkLst>
        <pc:spChg chg="mod">
          <ac:chgData name="Ryberg, Karen R" userId="2df2d6ae-c689-41b5-9e82-f51adb9b9ea7" providerId="ADAL" clId="{928CB0AC-7B56-4D99-9EF9-68734EFF418B}" dt="2024-01-23T18:55:48.301" v="447" actId="27636"/>
          <ac:spMkLst>
            <pc:docMk/>
            <pc:sldMk cId="508391953" sldId="289"/>
            <ac:spMk id="3" creationId="{94E42356-B5EE-016E-6099-438A3C86250C}"/>
          </ac:spMkLst>
        </pc:spChg>
      </pc:sldChg>
      <pc:sldChg chg="add del">
        <pc:chgData name="Ryberg, Karen R" userId="2df2d6ae-c689-41b5-9e82-f51adb9b9ea7" providerId="ADAL" clId="{928CB0AC-7B56-4D99-9EF9-68734EFF418B}" dt="2024-01-23T23:07:27.422" v="844" actId="47"/>
        <pc:sldMkLst>
          <pc:docMk/>
          <pc:sldMk cId="3345203610" sldId="290"/>
        </pc:sldMkLst>
      </pc:sldChg>
      <pc:sldChg chg="modSp add del mod">
        <pc:chgData name="Ryberg, Karen R" userId="2df2d6ae-c689-41b5-9e82-f51adb9b9ea7" providerId="ADAL" clId="{928CB0AC-7B56-4D99-9EF9-68734EFF418B}" dt="2024-01-26T16:07:56.248" v="1294" actId="47"/>
        <pc:sldMkLst>
          <pc:docMk/>
          <pc:sldMk cId="1754525941" sldId="291"/>
        </pc:sldMkLst>
        <pc:spChg chg="mod">
          <ac:chgData name="Ryberg, Karen R" userId="2df2d6ae-c689-41b5-9e82-f51adb9b9ea7" providerId="ADAL" clId="{928CB0AC-7B56-4D99-9EF9-68734EFF418B}" dt="2024-01-23T18:55:48.290" v="444" actId="27636"/>
          <ac:spMkLst>
            <pc:docMk/>
            <pc:sldMk cId="1754525941" sldId="291"/>
            <ac:spMk id="2" creationId="{B25DA7C3-4374-B746-8B91-CAFFF8F5D468}"/>
          </ac:spMkLst>
        </pc:spChg>
      </pc:sldChg>
      <pc:sldChg chg="add del">
        <pc:chgData name="Ryberg, Karen R" userId="2df2d6ae-c689-41b5-9e82-f51adb9b9ea7" providerId="ADAL" clId="{928CB0AC-7B56-4D99-9EF9-68734EFF418B}" dt="2024-01-23T23:07:32.560" v="845" actId="47"/>
        <pc:sldMkLst>
          <pc:docMk/>
          <pc:sldMk cId="1791823061" sldId="292"/>
        </pc:sldMkLst>
      </pc:sldChg>
      <pc:sldChg chg="add del">
        <pc:chgData name="Ryberg, Karen R" userId="2df2d6ae-c689-41b5-9e82-f51adb9b9ea7" providerId="ADAL" clId="{928CB0AC-7B56-4D99-9EF9-68734EFF418B}" dt="2024-01-23T23:07:36.017" v="846" actId="47"/>
        <pc:sldMkLst>
          <pc:docMk/>
          <pc:sldMk cId="272630717" sldId="293"/>
        </pc:sldMkLst>
      </pc:sldChg>
      <pc:sldChg chg="add del">
        <pc:chgData name="Ryberg, Karen R" userId="2df2d6ae-c689-41b5-9e82-f51adb9b9ea7" providerId="ADAL" clId="{928CB0AC-7B56-4D99-9EF9-68734EFF418B}" dt="2024-01-26T16:07:56.248" v="1294" actId="47"/>
        <pc:sldMkLst>
          <pc:docMk/>
          <pc:sldMk cId="454799126" sldId="295"/>
        </pc:sldMkLst>
      </pc:sldChg>
      <pc:sldChg chg="modSp add del mod">
        <pc:chgData name="Ryberg, Karen R" userId="2df2d6ae-c689-41b5-9e82-f51adb9b9ea7" providerId="ADAL" clId="{928CB0AC-7B56-4D99-9EF9-68734EFF418B}" dt="2024-01-23T23:07:49.971" v="847" actId="47"/>
        <pc:sldMkLst>
          <pc:docMk/>
          <pc:sldMk cId="2018278334" sldId="296"/>
        </pc:sldMkLst>
        <pc:spChg chg="mod">
          <ac:chgData name="Ryberg, Karen R" userId="2df2d6ae-c689-41b5-9e82-f51adb9b9ea7" providerId="ADAL" clId="{928CB0AC-7B56-4D99-9EF9-68734EFF418B}" dt="2024-01-23T18:55:48.305" v="448" actId="27636"/>
          <ac:spMkLst>
            <pc:docMk/>
            <pc:sldMk cId="2018278334" sldId="296"/>
            <ac:spMk id="3" creationId="{53614BBA-FFC0-9634-8A9B-572BF19411B4}"/>
          </ac:spMkLst>
        </pc:spChg>
      </pc:sldChg>
      <pc:sldChg chg="del">
        <pc:chgData name="Ryberg, Karen R" userId="2df2d6ae-c689-41b5-9e82-f51adb9b9ea7" providerId="ADAL" clId="{928CB0AC-7B56-4D99-9EF9-68734EFF418B}" dt="2024-01-23T23:10:37.658" v="856" actId="47"/>
        <pc:sldMkLst>
          <pc:docMk/>
          <pc:sldMk cId="2865969510" sldId="297"/>
        </pc:sldMkLst>
      </pc:sldChg>
      <pc:sldChg chg="addSp delSp modSp mod">
        <pc:chgData name="Ryberg, Karen R" userId="2df2d6ae-c689-41b5-9e82-f51adb9b9ea7" providerId="ADAL" clId="{928CB0AC-7B56-4D99-9EF9-68734EFF418B}" dt="2024-01-23T23:14:06.282" v="902" actId="478"/>
        <pc:sldMkLst>
          <pc:docMk/>
          <pc:sldMk cId="813562995" sldId="1370"/>
        </pc:sldMkLst>
        <pc:spChg chg="del">
          <ac:chgData name="Ryberg, Karen R" userId="2df2d6ae-c689-41b5-9e82-f51adb9b9ea7" providerId="ADAL" clId="{928CB0AC-7B56-4D99-9EF9-68734EFF418B}" dt="2024-01-23T23:14:06.282" v="902" actId="478"/>
          <ac:spMkLst>
            <pc:docMk/>
            <pc:sldMk cId="813562995" sldId="1370"/>
            <ac:spMk id="3" creationId="{55E01196-0CF2-4C3A-9E1F-D38B36A9197B}"/>
          </ac:spMkLst>
        </pc:spChg>
        <pc:spChg chg="add mod">
          <ac:chgData name="Ryberg, Karen R" userId="2df2d6ae-c689-41b5-9e82-f51adb9b9ea7" providerId="ADAL" clId="{928CB0AC-7B56-4D99-9EF9-68734EFF418B}" dt="2024-01-23T23:14:06.282" v="902" actId="478"/>
          <ac:spMkLst>
            <pc:docMk/>
            <pc:sldMk cId="813562995" sldId="1370"/>
            <ac:spMk id="5" creationId="{D4FD9326-454E-F299-89E7-099F30912514}"/>
          </ac:spMkLst>
        </pc:spChg>
      </pc:sldChg>
      <pc:sldChg chg="del">
        <pc:chgData name="Ryberg, Karen R" userId="2df2d6ae-c689-41b5-9e82-f51adb9b9ea7" providerId="ADAL" clId="{928CB0AC-7B56-4D99-9EF9-68734EFF418B}" dt="2024-01-23T23:13:59.643" v="901" actId="2696"/>
        <pc:sldMkLst>
          <pc:docMk/>
          <pc:sldMk cId="3332622780" sldId="1374"/>
        </pc:sldMkLst>
      </pc:sldChg>
      <pc:sldChg chg="addSp modSp mod">
        <pc:chgData name="Ryberg, Karen R" userId="2df2d6ae-c689-41b5-9e82-f51adb9b9ea7" providerId="ADAL" clId="{928CB0AC-7B56-4D99-9EF9-68734EFF418B}" dt="2024-01-26T16:06:31.846" v="1066" actId="20577"/>
        <pc:sldMkLst>
          <pc:docMk/>
          <pc:sldMk cId="1296299699" sldId="1377"/>
        </pc:sldMkLst>
        <pc:spChg chg="mod">
          <ac:chgData name="Ryberg, Karen R" userId="2df2d6ae-c689-41b5-9e82-f51adb9b9ea7" providerId="ADAL" clId="{928CB0AC-7B56-4D99-9EF9-68734EFF418B}" dt="2024-01-26T16:06:31.846" v="1066" actId="20577"/>
          <ac:spMkLst>
            <pc:docMk/>
            <pc:sldMk cId="1296299699" sldId="1377"/>
            <ac:spMk id="2" creationId="{D77D17E2-F5DF-4BCB-AD3B-DF46B3B3E0DF}"/>
          </ac:spMkLst>
        </pc:spChg>
        <pc:spChg chg="add mod">
          <ac:chgData name="Ryberg, Karen R" userId="2df2d6ae-c689-41b5-9e82-f51adb9b9ea7" providerId="ADAL" clId="{928CB0AC-7B56-4D99-9EF9-68734EFF418B}" dt="2024-01-23T23:12:15.489" v="893" actId="14100"/>
          <ac:spMkLst>
            <pc:docMk/>
            <pc:sldMk cId="1296299699" sldId="1377"/>
            <ac:spMk id="4" creationId="{3C27C741-6A59-3A44-5158-5B1B03794D48}"/>
          </ac:spMkLst>
        </pc:spChg>
      </pc:sldChg>
      <pc:sldChg chg="modSp mod">
        <pc:chgData name="Ryberg, Karen R" userId="2df2d6ae-c689-41b5-9e82-f51adb9b9ea7" providerId="ADAL" clId="{928CB0AC-7B56-4D99-9EF9-68734EFF418B}" dt="2024-01-26T16:11:02.278" v="1412" actId="5793"/>
        <pc:sldMkLst>
          <pc:docMk/>
          <pc:sldMk cId="610448746" sldId="1380"/>
        </pc:sldMkLst>
        <pc:spChg chg="mod">
          <ac:chgData name="Ryberg, Karen R" userId="2df2d6ae-c689-41b5-9e82-f51adb9b9ea7" providerId="ADAL" clId="{928CB0AC-7B56-4D99-9EF9-68734EFF418B}" dt="2024-01-26T16:11:02.278" v="1412" actId="5793"/>
          <ac:spMkLst>
            <pc:docMk/>
            <pc:sldMk cId="610448746" sldId="1380"/>
            <ac:spMk id="3" creationId="{76F7368E-14DE-4CAD-89F1-8BF175154B54}"/>
          </ac:spMkLst>
        </pc:spChg>
      </pc:sldChg>
      <pc:sldChg chg="addSp delSp modSp mod modClrScheme delCm modCm chgLayout">
        <pc:chgData name="Ryberg, Karen R" userId="2df2d6ae-c689-41b5-9e82-f51adb9b9ea7" providerId="ADAL" clId="{928CB0AC-7B56-4D99-9EF9-68734EFF418B}" dt="2024-01-25T14:51:27.413" v="910"/>
        <pc:sldMkLst>
          <pc:docMk/>
          <pc:sldMk cId="2149210952" sldId="1386"/>
        </pc:sldMkLst>
        <pc:spChg chg="del mod ord">
          <ac:chgData name="Ryberg, Karen R" userId="2df2d6ae-c689-41b5-9e82-f51adb9b9ea7" providerId="ADAL" clId="{928CB0AC-7B56-4D99-9EF9-68734EFF418B}" dt="2024-01-23T18:41:41.866" v="0" actId="700"/>
          <ac:spMkLst>
            <pc:docMk/>
            <pc:sldMk cId="2149210952" sldId="1386"/>
            <ac:spMk id="2" creationId="{83F3A65A-801A-FED8-0A5A-A8EE72342B80}"/>
          </ac:spMkLst>
        </pc:spChg>
        <pc:spChg chg="del mod ord">
          <ac:chgData name="Ryberg, Karen R" userId="2df2d6ae-c689-41b5-9e82-f51adb9b9ea7" providerId="ADAL" clId="{928CB0AC-7B56-4D99-9EF9-68734EFF418B}" dt="2024-01-23T18:41:41.866" v="0" actId="700"/>
          <ac:spMkLst>
            <pc:docMk/>
            <pc:sldMk cId="2149210952" sldId="1386"/>
            <ac:spMk id="3" creationId="{D2EE56BB-C308-30E9-E872-3F74EAB0F48C}"/>
          </ac:spMkLst>
        </pc:spChg>
        <pc:spChg chg="add mod ord">
          <ac:chgData name="Ryberg, Karen R" userId="2df2d6ae-c689-41b5-9e82-f51adb9b9ea7" providerId="ADAL" clId="{928CB0AC-7B56-4D99-9EF9-68734EFF418B}" dt="2024-01-23T18:42:18.387" v="34" actId="20577"/>
          <ac:spMkLst>
            <pc:docMk/>
            <pc:sldMk cId="2149210952" sldId="1386"/>
            <ac:spMk id="5" creationId="{2DC10E9E-01C7-7931-05AB-667519A3512A}"/>
          </ac:spMkLst>
        </pc:spChg>
        <pc:spChg chg="add del mod ord">
          <ac:chgData name="Ryberg, Karen R" userId="2df2d6ae-c689-41b5-9e82-f51adb9b9ea7" providerId="ADAL" clId="{928CB0AC-7B56-4D99-9EF9-68734EFF418B}" dt="2024-01-23T18:42:04.271" v="3" actId="931"/>
          <ac:spMkLst>
            <pc:docMk/>
            <pc:sldMk cId="2149210952" sldId="1386"/>
            <ac:spMk id="6" creationId="{0DCA9818-C875-4B9E-8234-E5959127F192}"/>
          </ac:spMkLst>
        </pc:spChg>
        <pc:spChg chg="add mod ord">
          <ac:chgData name="Ryberg, Karen R" userId="2df2d6ae-c689-41b5-9e82-f51adb9b9ea7" providerId="ADAL" clId="{928CB0AC-7B56-4D99-9EF9-68734EFF418B}" dt="2024-01-23T19:10:20.741" v="460" actId="20577"/>
          <ac:spMkLst>
            <pc:docMk/>
            <pc:sldMk cId="2149210952" sldId="1386"/>
            <ac:spMk id="7" creationId="{15395A5C-24B9-9058-F3DE-070E4BD2E66C}"/>
          </ac:spMkLst>
        </pc:spChg>
        <pc:picChg chg="del mod">
          <ac:chgData name="Ryberg, Karen R" userId="2df2d6ae-c689-41b5-9e82-f51adb9b9ea7" providerId="ADAL" clId="{928CB0AC-7B56-4D99-9EF9-68734EFF418B}" dt="2024-01-23T18:41:46.762" v="2" actId="478"/>
          <ac:picMkLst>
            <pc:docMk/>
            <pc:sldMk cId="2149210952" sldId="1386"/>
            <ac:picMk id="4" creationId="{6579E739-7AEF-35B3-489E-AD2F262BEF48}"/>
          </ac:picMkLst>
        </pc:picChg>
        <pc:picChg chg="add mod">
          <ac:chgData name="Ryberg, Karen R" userId="2df2d6ae-c689-41b5-9e82-f51adb9b9ea7" providerId="ADAL" clId="{928CB0AC-7B56-4D99-9EF9-68734EFF418B}" dt="2024-01-23T23:03:39.326" v="821" actId="14100"/>
          <ac:picMkLst>
            <pc:docMk/>
            <pc:sldMk cId="2149210952" sldId="1386"/>
            <ac:picMk id="9" creationId="{9B34589D-7633-5143-45C6-5DA384A98566}"/>
          </ac:picMkLst>
        </pc:picChg>
        <pc:extLst>
          <p:ext xmlns:p="http://schemas.openxmlformats.org/presentationml/2006/main" uri="{D6D511B9-2390-475A-947B-AFAB55BFBCF1}">
            <pc226:cmChg xmlns:pc226="http://schemas.microsoft.com/office/powerpoint/2022/06/main/command" chg="del">
              <pc226:chgData name="Ryberg, Karen R" userId="2df2d6ae-c689-41b5-9e82-f51adb9b9ea7" providerId="ADAL" clId="{928CB0AC-7B56-4D99-9EF9-68734EFF418B}" dt="2024-01-25T14:51:27.413" v="910"/>
              <pc2:cmMkLst xmlns:pc2="http://schemas.microsoft.com/office/powerpoint/2019/9/main/command">
                <pc:docMk/>
                <pc:sldMk cId="2149210952" sldId="1386"/>
                <pc2:cmMk id="{F7C90628-4063-4F59-BDC7-B14A9938ECC9}"/>
              </pc2:cmMkLst>
            </pc226:cmChg>
          </p:ext>
        </pc:extLst>
      </pc:sldChg>
      <pc:sldChg chg="addSp delSp modSp new del mod setBg modClrScheme chgLayout">
        <pc:chgData name="Ryberg, Karen R" userId="2df2d6ae-c689-41b5-9e82-f51adb9b9ea7" providerId="ADAL" clId="{928CB0AC-7B56-4D99-9EF9-68734EFF418B}" dt="2024-01-23T18:46:57.129" v="90" actId="47"/>
        <pc:sldMkLst>
          <pc:docMk/>
          <pc:sldMk cId="2002221491" sldId="1387"/>
        </pc:sldMkLst>
        <pc:spChg chg="del mod ord">
          <ac:chgData name="Ryberg, Karen R" userId="2df2d6ae-c689-41b5-9e82-f51adb9b9ea7" providerId="ADAL" clId="{928CB0AC-7B56-4D99-9EF9-68734EFF418B}" dt="2024-01-23T18:44:48.944" v="72" actId="700"/>
          <ac:spMkLst>
            <pc:docMk/>
            <pc:sldMk cId="2002221491" sldId="1387"/>
            <ac:spMk id="2" creationId="{FD0429E2-47C4-3D0E-FE57-1B461827DC6C}"/>
          </ac:spMkLst>
        </pc:spChg>
        <pc:spChg chg="del">
          <ac:chgData name="Ryberg, Karen R" userId="2df2d6ae-c689-41b5-9e82-f51adb9b9ea7" providerId="ADAL" clId="{928CB0AC-7B56-4D99-9EF9-68734EFF418B}" dt="2024-01-23T18:44:28.079" v="69"/>
          <ac:spMkLst>
            <pc:docMk/>
            <pc:sldMk cId="2002221491" sldId="1387"/>
            <ac:spMk id="3" creationId="{4217A050-6645-55FA-4ED9-EE683501438F}"/>
          </ac:spMkLst>
        </pc:spChg>
        <pc:spChg chg="del">
          <ac:chgData name="Ryberg, Karen R" userId="2df2d6ae-c689-41b5-9e82-f51adb9b9ea7" providerId="ADAL" clId="{928CB0AC-7B56-4D99-9EF9-68734EFF418B}" dt="2024-01-23T18:44:48.944" v="72" actId="700"/>
          <ac:spMkLst>
            <pc:docMk/>
            <pc:sldMk cId="2002221491" sldId="1387"/>
            <ac:spMk id="4" creationId="{48DAC2EA-3CF8-4555-50BD-8E4B7137F063}"/>
          </ac:spMkLst>
        </pc:spChg>
        <pc:spChg chg="add del mod ord">
          <ac:chgData name="Ryberg, Karen R" userId="2df2d6ae-c689-41b5-9e82-f51adb9b9ea7" providerId="ADAL" clId="{928CB0AC-7B56-4D99-9EF9-68734EFF418B}" dt="2024-01-23T18:45:16.621" v="77" actId="700"/>
          <ac:spMkLst>
            <pc:docMk/>
            <pc:sldMk cId="2002221491" sldId="1387"/>
            <ac:spMk id="7" creationId="{B86BA4C2-3BFA-FDB1-2F85-27CE4A56CFC5}"/>
          </ac:spMkLst>
        </pc:spChg>
        <pc:spChg chg="add del mod">
          <ac:chgData name="Ryberg, Karen R" userId="2df2d6ae-c689-41b5-9e82-f51adb9b9ea7" providerId="ADAL" clId="{928CB0AC-7B56-4D99-9EF9-68734EFF418B}" dt="2024-01-23T18:44:58.767" v="74"/>
          <ac:spMkLst>
            <pc:docMk/>
            <pc:sldMk cId="2002221491" sldId="1387"/>
            <ac:spMk id="9" creationId="{9DAB097E-FF9A-A843-8408-C18FCE2C5EF8}"/>
          </ac:spMkLst>
        </pc:spChg>
        <pc:spChg chg="add del">
          <ac:chgData name="Ryberg, Karen R" userId="2df2d6ae-c689-41b5-9e82-f51adb9b9ea7" providerId="ADAL" clId="{928CB0AC-7B56-4D99-9EF9-68734EFF418B}" dt="2024-01-23T18:46:45.229" v="89" actId="26606"/>
          <ac:spMkLst>
            <pc:docMk/>
            <pc:sldMk cId="2002221491" sldId="1387"/>
            <ac:spMk id="18" creationId="{5D9FC6AC-4A12-4825-8ABE-0732B8EF4D16}"/>
          </ac:spMkLst>
        </pc:spChg>
        <pc:picChg chg="add del mod ord">
          <ac:chgData name="Ryberg, Karen R" userId="2df2d6ae-c689-41b5-9e82-f51adb9b9ea7" providerId="ADAL" clId="{928CB0AC-7B56-4D99-9EF9-68734EFF418B}" dt="2024-01-23T18:44:55.533" v="73" actId="478"/>
          <ac:picMkLst>
            <pc:docMk/>
            <pc:sldMk cId="2002221491" sldId="1387"/>
            <ac:picMk id="6" creationId="{0C38EF78-C5DB-C0C6-B0DA-DF37AA2F3209}"/>
          </ac:picMkLst>
        </pc:picChg>
        <pc:picChg chg="add del mod ord">
          <ac:chgData name="Ryberg, Karen R" userId="2df2d6ae-c689-41b5-9e82-f51adb9b9ea7" providerId="ADAL" clId="{928CB0AC-7B56-4D99-9EF9-68734EFF418B}" dt="2024-01-23T18:45:18.146" v="78" actId="478"/>
          <ac:picMkLst>
            <pc:docMk/>
            <pc:sldMk cId="2002221491" sldId="1387"/>
            <ac:picMk id="11" creationId="{2E194EE3-C8CB-DCF6-5752-8E9832AEA9C0}"/>
          </ac:picMkLst>
        </pc:picChg>
        <pc:picChg chg="add mod">
          <ac:chgData name="Ryberg, Karen R" userId="2df2d6ae-c689-41b5-9e82-f51adb9b9ea7" providerId="ADAL" clId="{928CB0AC-7B56-4D99-9EF9-68734EFF418B}" dt="2024-01-23T18:46:45.229" v="89" actId="26606"/>
          <ac:picMkLst>
            <pc:docMk/>
            <pc:sldMk cId="2002221491" sldId="1387"/>
            <ac:picMk id="13" creationId="{E22374D3-466D-548B-C38D-85021CF7AA41}"/>
          </ac:picMkLst>
        </pc:picChg>
      </pc:sldChg>
      <pc:sldChg chg="addSp modSp new mod modClrScheme chgLayout">
        <pc:chgData name="Ryberg, Karen R" userId="2df2d6ae-c689-41b5-9e82-f51adb9b9ea7" providerId="ADAL" clId="{928CB0AC-7B56-4D99-9EF9-68734EFF418B}" dt="2024-01-23T19:11:31.488" v="474" actId="313"/>
        <pc:sldMkLst>
          <pc:docMk/>
          <pc:sldMk cId="1402595524" sldId="1388"/>
        </pc:sldMkLst>
        <pc:spChg chg="mod ord">
          <ac:chgData name="Ryberg, Karen R" userId="2df2d6ae-c689-41b5-9e82-f51adb9b9ea7" providerId="ADAL" clId="{928CB0AC-7B56-4D99-9EF9-68734EFF418B}" dt="2024-01-23T19:11:31.488" v="474" actId="313"/>
          <ac:spMkLst>
            <pc:docMk/>
            <pc:sldMk cId="1402595524" sldId="1388"/>
            <ac:spMk id="2" creationId="{A0C6CD46-4859-0A93-3072-5A97B104EBD5}"/>
          </ac:spMkLst>
        </pc:spChg>
        <pc:spChg chg="add mod ord">
          <ac:chgData name="Ryberg, Karen R" userId="2df2d6ae-c689-41b5-9e82-f51adb9b9ea7" providerId="ADAL" clId="{928CB0AC-7B56-4D99-9EF9-68734EFF418B}" dt="2024-01-23T18:53:25.619" v="431" actId="20577"/>
          <ac:spMkLst>
            <pc:docMk/>
            <pc:sldMk cId="1402595524" sldId="1388"/>
            <ac:spMk id="3" creationId="{AF5D2078-E481-DE0C-6D68-CAFC48D70758}"/>
          </ac:spMkLst>
        </pc:spChg>
      </pc:sldChg>
      <pc:sldChg chg="addSp delSp modSp new mod setBg">
        <pc:chgData name="Ryberg, Karen R" userId="2df2d6ae-c689-41b5-9e82-f51adb9b9ea7" providerId="ADAL" clId="{928CB0AC-7B56-4D99-9EF9-68734EFF418B}" dt="2024-01-23T18:50:59.011" v="148" actId="1076"/>
        <pc:sldMkLst>
          <pc:docMk/>
          <pc:sldMk cId="1798705657" sldId="1389"/>
        </pc:sldMkLst>
        <pc:spChg chg="add del">
          <ac:chgData name="Ryberg, Karen R" userId="2df2d6ae-c689-41b5-9e82-f51adb9b9ea7" providerId="ADAL" clId="{928CB0AC-7B56-4D99-9EF9-68734EFF418B}" dt="2024-01-23T18:46:06.728" v="87" actId="26606"/>
          <ac:spMkLst>
            <pc:docMk/>
            <pc:sldMk cId="1798705657" sldId="1389"/>
            <ac:spMk id="2" creationId="{A19EA604-A097-FBAD-6C1C-2D5D99E10710}"/>
          </ac:spMkLst>
        </pc:spChg>
        <pc:spChg chg="del">
          <ac:chgData name="Ryberg, Karen R" userId="2df2d6ae-c689-41b5-9e82-f51adb9b9ea7" providerId="ADAL" clId="{928CB0AC-7B56-4D99-9EF9-68734EFF418B}" dt="2024-01-23T18:45:48.306" v="82"/>
          <ac:spMkLst>
            <pc:docMk/>
            <pc:sldMk cId="1798705657" sldId="1389"/>
            <ac:spMk id="3" creationId="{7863AEF9-A579-535C-3F65-1B91A9AE3D67}"/>
          </ac:spMkLst>
        </pc:spChg>
        <pc:spChg chg="add del">
          <ac:chgData name="Ryberg, Karen R" userId="2df2d6ae-c689-41b5-9e82-f51adb9b9ea7" providerId="ADAL" clId="{928CB0AC-7B56-4D99-9EF9-68734EFF418B}" dt="2024-01-23T18:46:06.727" v="86" actId="26606"/>
          <ac:spMkLst>
            <pc:docMk/>
            <pc:sldMk cId="1798705657" sldId="1389"/>
            <ac:spMk id="10" creationId="{42A4FC2C-047E-45A5-965D-8E1E3BF09BC6}"/>
          </ac:spMkLst>
        </pc:spChg>
        <pc:picChg chg="add mod modCrop">
          <ac:chgData name="Ryberg, Karen R" userId="2df2d6ae-c689-41b5-9e82-f51adb9b9ea7" providerId="ADAL" clId="{928CB0AC-7B56-4D99-9EF9-68734EFF418B}" dt="2024-01-23T18:50:59.011" v="148" actId="1076"/>
          <ac:picMkLst>
            <pc:docMk/>
            <pc:sldMk cId="1798705657" sldId="1389"/>
            <ac:picMk id="5" creationId="{F7B23C4E-E5E5-8855-8413-6386541A20D6}"/>
          </ac:picMkLst>
        </pc:picChg>
      </pc:sldChg>
      <pc:sldChg chg="addSp delSp modSp new mod">
        <pc:chgData name="Ryberg, Karen R" userId="2df2d6ae-c689-41b5-9e82-f51adb9b9ea7" providerId="ADAL" clId="{928CB0AC-7B56-4D99-9EF9-68734EFF418B}" dt="2024-01-23T18:50:25.595" v="142" actId="1076"/>
        <pc:sldMkLst>
          <pc:docMk/>
          <pc:sldMk cId="975448109" sldId="1390"/>
        </pc:sldMkLst>
        <pc:spChg chg="del">
          <ac:chgData name="Ryberg, Karen R" userId="2df2d6ae-c689-41b5-9e82-f51adb9b9ea7" providerId="ADAL" clId="{928CB0AC-7B56-4D99-9EF9-68734EFF418B}" dt="2024-01-23T18:47:22.639" v="92"/>
          <ac:spMkLst>
            <pc:docMk/>
            <pc:sldMk cId="975448109" sldId="1390"/>
            <ac:spMk id="3" creationId="{0603F3C2-7C8F-2DD0-8545-2496BED3CEEC}"/>
          </ac:spMkLst>
        </pc:spChg>
        <pc:picChg chg="add mod">
          <ac:chgData name="Ryberg, Karen R" userId="2df2d6ae-c689-41b5-9e82-f51adb9b9ea7" providerId="ADAL" clId="{928CB0AC-7B56-4D99-9EF9-68734EFF418B}" dt="2024-01-23T18:50:25.595" v="142" actId="1076"/>
          <ac:picMkLst>
            <pc:docMk/>
            <pc:sldMk cId="975448109" sldId="1390"/>
            <ac:picMk id="5" creationId="{14DF9313-21FB-6998-9527-7195A100396D}"/>
          </ac:picMkLst>
        </pc:picChg>
      </pc:sldChg>
      <pc:sldChg chg="addSp delSp modSp new mod">
        <pc:chgData name="Ryberg, Karen R" userId="2df2d6ae-c689-41b5-9e82-f51adb9b9ea7" providerId="ADAL" clId="{928CB0AC-7B56-4D99-9EF9-68734EFF418B}" dt="2024-01-23T18:50:13.170" v="138" actId="1076"/>
        <pc:sldMkLst>
          <pc:docMk/>
          <pc:sldMk cId="2050368093" sldId="1391"/>
        </pc:sldMkLst>
        <pc:spChg chg="del">
          <ac:chgData name="Ryberg, Karen R" userId="2df2d6ae-c689-41b5-9e82-f51adb9b9ea7" providerId="ADAL" clId="{928CB0AC-7B56-4D99-9EF9-68734EFF418B}" dt="2024-01-23T18:47:35.273" v="95"/>
          <ac:spMkLst>
            <pc:docMk/>
            <pc:sldMk cId="2050368093" sldId="1391"/>
            <ac:spMk id="3" creationId="{167943E8-1812-DB6C-0FEC-AE484837CD24}"/>
          </ac:spMkLst>
        </pc:spChg>
        <pc:picChg chg="add mod">
          <ac:chgData name="Ryberg, Karen R" userId="2df2d6ae-c689-41b5-9e82-f51adb9b9ea7" providerId="ADAL" clId="{928CB0AC-7B56-4D99-9EF9-68734EFF418B}" dt="2024-01-23T18:50:13.170" v="138" actId="1076"/>
          <ac:picMkLst>
            <pc:docMk/>
            <pc:sldMk cId="2050368093" sldId="1391"/>
            <ac:picMk id="5" creationId="{B48DE803-3788-4BDC-03AF-1D667CF0A6CB}"/>
          </ac:picMkLst>
        </pc:picChg>
      </pc:sldChg>
      <pc:sldChg chg="addSp delSp modSp new mod ord setBg">
        <pc:chgData name="Ryberg, Karen R" userId="2df2d6ae-c689-41b5-9e82-f51adb9b9ea7" providerId="ADAL" clId="{928CB0AC-7B56-4D99-9EF9-68734EFF418B}" dt="2024-01-23T18:49:52.227" v="135" actId="1076"/>
        <pc:sldMkLst>
          <pc:docMk/>
          <pc:sldMk cId="3736949342" sldId="1392"/>
        </pc:sldMkLst>
        <pc:spChg chg="add del">
          <ac:chgData name="Ryberg, Karen R" userId="2df2d6ae-c689-41b5-9e82-f51adb9b9ea7" providerId="ADAL" clId="{928CB0AC-7B56-4D99-9EF9-68734EFF418B}" dt="2024-01-23T18:49:21.214" v="125" actId="26606"/>
          <ac:spMkLst>
            <pc:docMk/>
            <pc:sldMk cId="3736949342" sldId="1392"/>
            <ac:spMk id="2" creationId="{D1D1624A-09B2-8B67-494B-92089EF2BBA3}"/>
          </ac:spMkLst>
        </pc:spChg>
        <pc:spChg chg="del">
          <ac:chgData name="Ryberg, Karen R" userId="2df2d6ae-c689-41b5-9e82-f51adb9b9ea7" providerId="ADAL" clId="{928CB0AC-7B56-4D99-9EF9-68734EFF418B}" dt="2024-01-23T18:47:45.887" v="98"/>
          <ac:spMkLst>
            <pc:docMk/>
            <pc:sldMk cId="3736949342" sldId="1392"/>
            <ac:spMk id="3" creationId="{28771E90-1D64-D84F-7D5F-1F187E109C69}"/>
          </ac:spMkLst>
        </pc:spChg>
        <pc:spChg chg="add del">
          <ac:chgData name="Ryberg, Karen R" userId="2df2d6ae-c689-41b5-9e82-f51adb9b9ea7" providerId="ADAL" clId="{928CB0AC-7B56-4D99-9EF9-68734EFF418B}" dt="2024-01-23T18:49:21.214" v="125" actId="26606"/>
          <ac:spMkLst>
            <pc:docMk/>
            <pc:sldMk cId="3736949342" sldId="1392"/>
            <ac:spMk id="10" creationId="{42A4FC2C-047E-45A5-965D-8E1E3BF09BC6}"/>
          </ac:spMkLst>
        </pc:spChg>
        <pc:picChg chg="add mod">
          <ac:chgData name="Ryberg, Karen R" userId="2df2d6ae-c689-41b5-9e82-f51adb9b9ea7" providerId="ADAL" clId="{928CB0AC-7B56-4D99-9EF9-68734EFF418B}" dt="2024-01-23T18:49:52.227" v="135" actId="1076"/>
          <ac:picMkLst>
            <pc:docMk/>
            <pc:sldMk cId="3736949342" sldId="1392"/>
            <ac:picMk id="5" creationId="{A058DE8F-B9F0-36FC-84A2-193235A2E411}"/>
          </ac:picMkLst>
        </pc:picChg>
      </pc:sldChg>
      <pc:sldChg chg="addSp delSp modSp new mod">
        <pc:chgData name="Ryberg, Karen R" userId="2df2d6ae-c689-41b5-9e82-f51adb9b9ea7" providerId="ADAL" clId="{928CB0AC-7B56-4D99-9EF9-68734EFF418B}" dt="2024-01-23T18:48:27.163" v="112" actId="14100"/>
        <pc:sldMkLst>
          <pc:docMk/>
          <pc:sldMk cId="855921999" sldId="1393"/>
        </pc:sldMkLst>
        <pc:spChg chg="del">
          <ac:chgData name="Ryberg, Karen R" userId="2df2d6ae-c689-41b5-9e82-f51adb9b9ea7" providerId="ADAL" clId="{928CB0AC-7B56-4D99-9EF9-68734EFF418B}" dt="2024-01-23T18:48:01.287" v="104"/>
          <ac:spMkLst>
            <pc:docMk/>
            <pc:sldMk cId="855921999" sldId="1393"/>
            <ac:spMk id="3" creationId="{9230B821-14DE-1335-34C9-0966BACB32C4}"/>
          </ac:spMkLst>
        </pc:spChg>
        <pc:picChg chg="add mod">
          <ac:chgData name="Ryberg, Karen R" userId="2df2d6ae-c689-41b5-9e82-f51adb9b9ea7" providerId="ADAL" clId="{928CB0AC-7B56-4D99-9EF9-68734EFF418B}" dt="2024-01-23T18:48:27.163" v="112" actId="14100"/>
          <ac:picMkLst>
            <pc:docMk/>
            <pc:sldMk cId="855921999" sldId="1393"/>
            <ac:picMk id="5" creationId="{F735F365-8959-4755-595D-AEFC77A77D22}"/>
          </ac:picMkLst>
        </pc:picChg>
        <pc:picChg chg="add mod">
          <ac:chgData name="Ryberg, Karen R" userId="2df2d6ae-c689-41b5-9e82-f51adb9b9ea7" providerId="ADAL" clId="{928CB0AC-7B56-4D99-9EF9-68734EFF418B}" dt="2024-01-23T18:48:16.987" v="110" actId="1076"/>
          <ac:picMkLst>
            <pc:docMk/>
            <pc:sldMk cId="855921999" sldId="1393"/>
            <ac:picMk id="7" creationId="{5333C239-D58F-337F-FCC9-1F01F35370E8}"/>
          </ac:picMkLst>
        </pc:picChg>
      </pc:sldChg>
      <pc:sldChg chg="addSp delSp modSp new mod setBg">
        <pc:chgData name="Ryberg, Karen R" userId="2df2d6ae-c689-41b5-9e82-f51adb9b9ea7" providerId="ADAL" clId="{928CB0AC-7B56-4D99-9EF9-68734EFF418B}" dt="2024-01-23T18:51:15.643" v="149" actId="14100"/>
        <pc:sldMkLst>
          <pc:docMk/>
          <pc:sldMk cId="185049402" sldId="1394"/>
        </pc:sldMkLst>
        <pc:spChg chg="add del">
          <ac:chgData name="Ryberg, Karen R" userId="2df2d6ae-c689-41b5-9e82-f51adb9b9ea7" providerId="ADAL" clId="{928CB0AC-7B56-4D99-9EF9-68734EFF418B}" dt="2024-01-23T18:49:23.674" v="126" actId="26606"/>
          <ac:spMkLst>
            <pc:docMk/>
            <pc:sldMk cId="185049402" sldId="1394"/>
            <ac:spMk id="2" creationId="{C85F0F94-B409-9106-3935-B0B501A550C6}"/>
          </ac:spMkLst>
        </pc:spChg>
        <pc:spChg chg="del">
          <ac:chgData name="Ryberg, Karen R" userId="2df2d6ae-c689-41b5-9e82-f51adb9b9ea7" providerId="ADAL" clId="{928CB0AC-7B56-4D99-9EF9-68734EFF418B}" dt="2024-01-23T18:48:36.833" v="114"/>
          <ac:spMkLst>
            <pc:docMk/>
            <pc:sldMk cId="185049402" sldId="1394"/>
            <ac:spMk id="3" creationId="{1F2F3A3E-F07E-84E3-2891-D29668970510}"/>
          </ac:spMkLst>
        </pc:spChg>
        <pc:spChg chg="add del">
          <ac:chgData name="Ryberg, Karen R" userId="2df2d6ae-c689-41b5-9e82-f51adb9b9ea7" providerId="ADAL" clId="{928CB0AC-7B56-4D99-9EF9-68734EFF418B}" dt="2024-01-23T18:49:23.674" v="126" actId="26606"/>
          <ac:spMkLst>
            <pc:docMk/>
            <pc:sldMk cId="185049402" sldId="1394"/>
            <ac:spMk id="7" creationId="{42A4FC2C-047E-45A5-965D-8E1E3BF09BC6}"/>
          </ac:spMkLst>
        </pc:spChg>
        <pc:spChg chg="add del">
          <ac:chgData name="Ryberg, Karen R" userId="2df2d6ae-c689-41b5-9e82-f51adb9b9ea7" providerId="ADAL" clId="{928CB0AC-7B56-4D99-9EF9-68734EFF418B}" dt="2024-01-23T18:48:56.768" v="120" actId="26606"/>
          <ac:spMkLst>
            <pc:docMk/>
            <pc:sldMk cId="185049402" sldId="1394"/>
            <ac:spMk id="10" creationId="{42A4FC2C-047E-45A5-965D-8E1E3BF09BC6}"/>
          </ac:spMkLst>
        </pc:spChg>
        <pc:picChg chg="add mod">
          <ac:chgData name="Ryberg, Karen R" userId="2df2d6ae-c689-41b5-9e82-f51adb9b9ea7" providerId="ADAL" clId="{928CB0AC-7B56-4D99-9EF9-68734EFF418B}" dt="2024-01-23T18:51:15.643" v="149" actId="14100"/>
          <ac:picMkLst>
            <pc:docMk/>
            <pc:sldMk cId="185049402" sldId="1394"/>
            <ac:picMk id="5" creationId="{E80850AB-83F3-A98A-1C43-FDEA162C4822}"/>
          </ac:picMkLst>
        </pc:picChg>
      </pc:sldChg>
      <pc:sldChg chg="addSp delSp modSp new mod modClrScheme chgLayout">
        <pc:chgData name="Ryberg, Karen R" userId="2df2d6ae-c689-41b5-9e82-f51adb9b9ea7" providerId="ADAL" clId="{928CB0AC-7B56-4D99-9EF9-68734EFF418B}" dt="2024-01-23T23:04:44.392" v="839" actId="20577"/>
        <pc:sldMkLst>
          <pc:docMk/>
          <pc:sldMk cId="1030105410" sldId="1395"/>
        </pc:sldMkLst>
        <pc:spChg chg="del mod ord">
          <ac:chgData name="Ryberg, Karen R" userId="2df2d6ae-c689-41b5-9e82-f51adb9b9ea7" providerId="ADAL" clId="{928CB0AC-7B56-4D99-9EF9-68734EFF418B}" dt="2024-01-23T18:52:01.847" v="151" actId="700"/>
          <ac:spMkLst>
            <pc:docMk/>
            <pc:sldMk cId="1030105410" sldId="1395"/>
            <ac:spMk id="2" creationId="{092EFF3E-9C7D-C297-4760-788C90845B6F}"/>
          </ac:spMkLst>
        </pc:spChg>
        <pc:spChg chg="del mod ord">
          <ac:chgData name="Ryberg, Karen R" userId="2df2d6ae-c689-41b5-9e82-f51adb9b9ea7" providerId="ADAL" clId="{928CB0AC-7B56-4D99-9EF9-68734EFF418B}" dt="2024-01-23T18:52:01.847" v="151" actId="700"/>
          <ac:spMkLst>
            <pc:docMk/>
            <pc:sldMk cId="1030105410" sldId="1395"/>
            <ac:spMk id="3" creationId="{647134B0-0689-7AEB-7156-D449496461A2}"/>
          </ac:spMkLst>
        </pc:spChg>
        <pc:spChg chg="add mod ord">
          <ac:chgData name="Ryberg, Karen R" userId="2df2d6ae-c689-41b5-9e82-f51adb9b9ea7" providerId="ADAL" clId="{928CB0AC-7B56-4D99-9EF9-68734EFF418B}" dt="2024-01-23T18:52:20.091" v="161" actId="20577"/>
          <ac:spMkLst>
            <pc:docMk/>
            <pc:sldMk cId="1030105410" sldId="1395"/>
            <ac:spMk id="4" creationId="{334DA888-9D3D-D1D3-25AB-F0218B796332}"/>
          </ac:spMkLst>
        </pc:spChg>
        <pc:spChg chg="add del mod ord">
          <ac:chgData name="Ryberg, Karen R" userId="2df2d6ae-c689-41b5-9e82-f51adb9b9ea7" providerId="ADAL" clId="{928CB0AC-7B56-4D99-9EF9-68734EFF418B}" dt="2024-01-23T23:04:18.415" v="823"/>
          <ac:spMkLst>
            <pc:docMk/>
            <pc:sldMk cId="1030105410" sldId="1395"/>
            <ac:spMk id="5" creationId="{7375456A-1876-F3F7-09FB-CB17657CCB80}"/>
          </ac:spMkLst>
        </pc:spChg>
        <pc:spChg chg="add mod ord">
          <ac:chgData name="Ryberg, Karen R" userId="2df2d6ae-c689-41b5-9e82-f51adb9b9ea7" providerId="ADAL" clId="{928CB0AC-7B56-4D99-9EF9-68734EFF418B}" dt="2024-01-23T23:04:44.392" v="839" actId="20577"/>
          <ac:spMkLst>
            <pc:docMk/>
            <pc:sldMk cId="1030105410" sldId="1395"/>
            <ac:spMk id="6" creationId="{5E9BF61F-27F3-B89F-05F8-873639CA789D}"/>
          </ac:spMkLst>
        </pc:spChg>
        <pc:picChg chg="add mod">
          <ac:chgData name="Ryberg, Karen R" userId="2df2d6ae-c689-41b5-9e82-f51adb9b9ea7" providerId="ADAL" clId="{928CB0AC-7B56-4D99-9EF9-68734EFF418B}" dt="2024-01-23T23:04:18.415" v="823"/>
          <ac:picMkLst>
            <pc:docMk/>
            <pc:sldMk cId="1030105410" sldId="1395"/>
            <ac:picMk id="7" creationId="{91D60FE2-17FD-9993-76B3-5C27BBD1A818}"/>
          </ac:picMkLst>
        </pc:picChg>
      </pc:sldChg>
      <pc:sldChg chg="modSp add del mod">
        <pc:chgData name="Ryberg, Karen R" userId="2df2d6ae-c689-41b5-9e82-f51adb9b9ea7" providerId="ADAL" clId="{928CB0AC-7B56-4D99-9EF9-68734EFF418B}" dt="2024-01-26T16:07:56.248" v="1294" actId="47"/>
        <pc:sldMkLst>
          <pc:docMk/>
          <pc:sldMk cId="1186620326" sldId="1396"/>
        </pc:sldMkLst>
        <pc:spChg chg="mod">
          <ac:chgData name="Ryberg, Karen R" userId="2df2d6ae-c689-41b5-9e82-f51adb9b9ea7" providerId="ADAL" clId="{928CB0AC-7B56-4D99-9EF9-68734EFF418B}" dt="2024-01-23T18:55:48.283" v="443" actId="27636"/>
          <ac:spMkLst>
            <pc:docMk/>
            <pc:sldMk cId="1186620326" sldId="1396"/>
            <ac:spMk id="2" creationId="{CA89C0CC-17BD-504B-A122-66639327E9BA}"/>
          </ac:spMkLst>
        </pc:spChg>
      </pc:sldChg>
      <pc:sldChg chg="modSp add del mod">
        <pc:chgData name="Ryberg, Karen R" userId="2df2d6ae-c689-41b5-9e82-f51adb9b9ea7" providerId="ADAL" clId="{928CB0AC-7B56-4D99-9EF9-68734EFF418B}" dt="2024-01-26T16:07:56.248" v="1294" actId="47"/>
        <pc:sldMkLst>
          <pc:docMk/>
          <pc:sldMk cId="780789985" sldId="1397"/>
        </pc:sldMkLst>
        <pc:spChg chg="mod">
          <ac:chgData name="Ryberg, Karen R" userId="2df2d6ae-c689-41b5-9e82-f51adb9b9ea7" providerId="ADAL" clId="{928CB0AC-7B56-4D99-9EF9-68734EFF418B}" dt="2024-01-23T18:55:48.293" v="445" actId="27636"/>
          <ac:spMkLst>
            <pc:docMk/>
            <pc:sldMk cId="780789985" sldId="1397"/>
            <ac:spMk id="2" creationId="{B25DA7C3-4374-B746-8B91-CAFFF8F5D468}"/>
          </ac:spMkLst>
        </pc:spChg>
      </pc:sldChg>
      <pc:sldChg chg="del">
        <pc:chgData name="Ryberg, Karen R" userId="2df2d6ae-c689-41b5-9e82-f51adb9b9ea7" providerId="ADAL" clId="{928CB0AC-7B56-4D99-9EF9-68734EFF418B}" dt="2024-01-23T23:12:39.163" v="895" actId="47"/>
        <pc:sldMkLst>
          <pc:docMk/>
          <pc:sldMk cId="2579912116" sldId="1398"/>
        </pc:sldMkLst>
      </pc:sldChg>
      <pc:sldChg chg="del">
        <pc:chgData name="Ryberg, Karen R" userId="2df2d6ae-c689-41b5-9e82-f51adb9b9ea7" providerId="ADAL" clId="{928CB0AC-7B56-4D99-9EF9-68734EFF418B}" dt="2024-01-23T18:58:44.189" v="449"/>
        <pc:sldMkLst>
          <pc:docMk/>
          <pc:sldMk cId="4189479573" sldId="1398"/>
        </pc:sldMkLst>
      </pc:sldChg>
      <pc:sldChg chg="del">
        <pc:chgData name="Ryberg, Karen R" userId="2df2d6ae-c689-41b5-9e82-f51adb9b9ea7" providerId="ADAL" clId="{928CB0AC-7B56-4D99-9EF9-68734EFF418B}" dt="2024-01-26T16:07:56.248" v="1294" actId="47"/>
        <pc:sldMkLst>
          <pc:docMk/>
          <pc:sldMk cId="2901033130" sldId="1399"/>
        </pc:sldMkLst>
      </pc:sldChg>
      <pc:sldChg chg="del">
        <pc:chgData name="Ryberg, Karen R" userId="2df2d6ae-c689-41b5-9e82-f51adb9b9ea7" providerId="ADAL" clId="{928CB0AC-7B56-4D99-9EF9-68734EFF418B}" dt="2024-01-26T16:07:56.248" v="1294" actId="47"/>
        <pc:sldMkLst>
          <pc:docMk/>
          <pc:sldMk cId="1147683627" sldId="1400"/>
        </pc:sldMkLst>
      </pc:sldChg>
      <pc:sldChg chg="modSp del mod">
        <pc:chgData name="Ryberg, Karen R" userId="2df2d6ae-c689-41b5-9e82-f51adb9b9ea7" providerId="ADAL" clId="{928CB0AC-7B56-4D99-9EF9-68734EFF418B}" dt="2024-01-26T16:07:56.248" v="1294" actId="47"/>
        <pc:sldMkLst>
          <pc:docMk/>
          <pc:sldMk cId="2478924013" sldId="1401"/>
        </pc:sldMkLst>
        <pc:spChg chg="mod">
          <ac:chgData name="Ryberg, Karen R" userId="2df2d6ae-c689-41b5-9e82-f51adb9b9ea7" providerId="ADAL" clId="{928CB0AC-7B56-4D99-9EF9-68734EFF418B}" dt="2024-01-23T18:59:14.409" v="450" actId="27636"/>
          <ac:spMkLst>
            <pc:docMk/>
            <pc:sldMk cId="2478924013" sldId="1401"/>
            <ac:spMk id="2" creationId="{CA89C0CC-17BD-504B-A122-66639327E9BA}"/>
          </ac:spMkLst>
        </pc:spChg>
      </pc:sldChg>
      <pc:sldChg chg="modSp del mod">
        <pc:chgData name="Ryberg, Karen R" userId="2df2d6ae-c689-41b5-9e82-f51adb9b9ea7" providerId="ADAL" clId="{928CB0AC-7B56-4D99-9EF9-68734EFF418B}" dt="2024-01-26T16:07:56.248" v="1294" actId="47"/>
        <pc:sldMkLst>
          <pc:docMk/>
          <pc:sldMk cId="1192694997" sldId="1402"/>
        </pc:sldMkLst>
        <pc:spChg chg="mod">
          <ac:chgData name="Ryberg, Karen R" userId="2df2d6ae-c689-41b5-9e82-f51adb9b9ea7" providerId="ADAL" clId="{928CB0AC-7B56-4D99-9EF9-68734EFF418B}" dt="2024-01-23T18:59:14.412" v="451" actId="27636"/>
          <ac:spMkLst>
            <pc:docMk/>
            <pc:sldMk cId="1192694997" sldId="1402"/>
            <ac:spMk id="2" creationId="{B25DA7C3-4374-B746-8B91-CAFFF8F5D468}"/>
          </ac:spMkLst>
        </pc:spChg>
      </pc:sldChg>
      <pc:sldChg chg="modSp del mod">
        <pc:chgData name="Ryberg, Karen R" userId="2df2d6ae-c689-41b5-9e82-f51adb9b9ea7" providerId="ADAL" clId="{928CB0AC-7B56-4D99-9EF9-68734EFF418B}" dt="2024-01-26T16:07:56.248" v="1294" actId="47"/>
        <pc:sldMkLst>
          <pc:docMk/>
          <pc:sldMk cId="1956749854" sldId="1403"/>
        </pc:sldMkLst>
        <pc:spChg chg="mod">
          <ac:chgData name="Ryberg, Karen R" userId="2df2d6ae-c689-41b5-9e82-f51adb9b9ea7" providerId="ADAL" clId="{928CB0AC-7B56-4D99-9EF9-68734EFF418B}" dt="2024-01-23T18:59:14.417" v="452" actId="27636"/>
          <ac:spMkLst>
            <pc:docMk/>
            <pc:sldMk cId="1956749854" sldId="1403"/>
            <ac:spMk id="2" creationId="{B25DA7C3-4374-B746-8B91-CAFFF8F5D468}"/>
          </ac:spMkLst>
        </pc:spChg>
      </pc:sldChg>
      <pc:sldChg chg="del">
        <pc:chgData name="Ryberg, Karen R" userId="2df2d6ae-c689-41b5-9e82-f51adb9b9ea7" providerId="ADAL" clId="{928CB0AC-7B56-4D99-9EF9-68734EFF418B}" dt="2024-01-26T16:07:56.248" v="1294" actId="47"/>
        <pc:sldMkLst>
          <pc:docMk/>
          <pc:sldMk cId="3504622192" sldId="1404"/>
        </pc:sldMkLst>
      </pc:sldChg>
      <pc:sldChg chg="modSp del mod">
        <pc:chgData name="Ryberg, Karen R" userId="2df2d6ae-c689-41b5-9e82-f51adb9b9ea7" providerId="ADAL" clId="{928CB0AC-7B56-4D99-9EF9-68734EFF418B}" dt="2024-01-26T16:07:56.248" v="1294" actId="47"/>
        <pc:sldMkLst>
          <pc:docMk/>
          <pc:sldMk cId="105205993" sldId="1405"/>
        </pc:sldMkLst>
        <pc:spChg chg="mod">
          <ac:chgData name="Ryberg, Karen R" userId="2df2d6ae-c689-41b5-9e82-f51adb9b9ea7" providerId="ADAL" clId="{928CB0AC-7B56-4D99-9EF9-68734EFF418B}" dt="2024-01-23T18:59:14.422" v="453" actId="27636"/>
          <ac:spMkLst>
            <pc:docMk/>
            <pc:sldMk cId="105205993" sldId="1405"/>
            <ac:spMk id="3" creationId="{BD85E6F1-1F08-3209-9835-C8D6B5162434}"/>
          </ac:spMkLst>
        </pc:spChg>
      </pc:sldChg>
      <pc:sldChg chg="del">
        <pc:chgData name="Ryberg, Karen R" userId="2df2d6ae-c689-41b5-9e82-f51adb9b9ea7" providerId="ADAL" clId="{928CB0AC-7B56-4D99-9EF9-68734EFF418B}" dt="2024-01-23T23:09:26.987" v="848" actId="47"/>
        <pc:sldMkLst>
          <pc:docMk/>
          <pc:sldMk cId="654755071" sldId="1406"/>
        </pc:sldMkLst>
      </pc:sldChg>
      <pc:sldChg chg="del">
        <pc:chgData name="Ryberg, Karen R" userId="2df2d6ae-c689-41b5-9e82-f51adb9b9ea7" providerId="ADAL" clId="{928CB0AC-7B56-4D99-9EF9-68734EFF418B}" dt="2024-01-26T16:07:56.248" v="1294" actId="47"/>
        <pc:sldMkLst>
          <pc:docMk/>
          <pc:sldMk cId="2987601309" sldId="1407"/>
        </pc:sldMkLst>
      </pc:sldChg>
      <pc:sldChg chg="del">
        <pc:chgData name="Ryberg, Karen R" userId="2df2d6ae-c689-41b5-9e82-f51adb9b9ea7" providerId="ADAL" clId="{928CB0AC-7B56-4D99-9EF9-68734EFF418B}" dt="2024-01-23T23:09:41.241" v="849" actId="47"/>
        <pc:sldMkLst>
          <pc:docMk/>
          <pc:sldMk cId="3398786940" sldId="1408"/>
        </pc:sldMkLst>
      </pc:sldChg>
      <pc:sldChg chg="del">
        <pc:chgData name="Ryberg, Karen R" userId="2df2d6ae-c689-41b5-9e82-f51adb9b9ea7" providerId="ADAL" clId="{928CB0AC-7B56-4D99-9EF9-68734EFF418B}" dt="2024-01-26T16:07:56.248" v="1294" actId="47"/>
        <pc:sldMkLst>
          <pc:docMk/>
          <pc:sldMk cId="2717495170" sldId="1409"/>
        </pc:sldMkLst>
      </pc:sldChg>
      <pc:sldChg chg="del">
        <pc:chgData name="Ryberg, Karen R" userId="2df2d6ae-c689-41b5-9e82-f51adb9b9ea7" providerId="ADAL" clId="{928CB0AC-7B56-4D99-9EF9-68734EFF418B}" dt="2024-01-23T23:09:55.769" v="850" actId="47"/>
        <pc:sldMkLst>
          <pc:docMk/>
          <pc:sldMk cId="4073033416" sldId="1410"/>
        </pc:sldMkLst>
      </pc:sldChg>
      <pc:sldChg chg="modSp del mod">
        <pc:chgData name="Ryberg, Karen R" userId="2df2d6ae-c689-41b5-9e82-f51adb9b9ea7" providerId="ADAL" clId="{928CB0AC-7B56-4D99-9EF9-68734EFF418B}" dt="2024-01-23T23:10:00.087" v="851" actId="47"/>
        <pc:sldMkLst>
          <pc:docMk/>
          <pc:sldMk cId="836049413" sldId="1411"/>
        </pc:sldMkLst>
        <pc:spChg chg="mod">
          <ac:chgData name="Ryberg, Karen R" userId="2df2d6ae-c689-41b5-9e82-f51adb9b9ea7" providerId="ADAL" clId="{928CB0AC-7B56-4D99-9EF9-68734EFF418B}" dt="2024-01-23T18:59:14.430" v="454" actId="27636"/>
          <ac:spMkLst>
            <pc:docMk/>
            <pc:sldMk cId="836049413" sldId="1411"/>
            <ac:spMk id="3" creationId="{084E239A-9D86-76F9-78A6-E1EF95CCB78F}"/>
          </ac:spMkLst>
        </pc:spChg>
      </pc:sldChg>
      <pc:sldChg chg="del">
        <pc:chgData name="Ryberg, Karen R" userId="2df2d6ae-c689-41b5-9e82-f51adb9b9ea7" providerId="ADAL" clId="{928CB0AC-7B56-4D99-9EF9-68734EFF418B}" dt="2024-01-23T23:10:01.720" v="852" actId="47"/>
        <pc:sldMkLst>
          <pc:docMk/>
          <pc:sldMk cId="2446811522" sldId="1412"/>
        </pc:sldMkLst>
      </pc:sldChg>
      <pc:sldChg chg="del">
        <pc:chgData name="Ryberg, Karen R" userId="2df2d6ae-c689-41b5-9e82-f51adb9b9ea7" providerId="ADAL" clId="{928CB0AC-7B56-4D99-9EF9-68734EFF418B}" dt="2024-01-23T23:10:07.271" v="853" actId="47"/>
        <pc:sldMkLst>
          <pc:docMk/>
          <pc:sldMk cId="1958712258" sldId="1413"/>
        </pc:sldMkLst>
      </pc:sldChg>
      <pc:sldChg chg="del">
        <pc:chgData name="Ryberg, Karen R" userId="2df2d6ae-c689-41b5-9e82-f51adb9b9ea7" providerId="ADAL" clId="{928CB0AC-7B56-4D99-9EF9-68734EFF418B}" dt="2024-01-23T23:10:25.073" v="854" actId="47"/>
        <pc:sldMkLst>
          <pc:docMk/>
          <pc:sldMk cId="903567443" sldId="1414"/>
        </pc:sldMkLst>
      </pc:sldChg>
      <pc:sldChg chg="del">
        <pc:chgData name="Ryberg, Karen R" userId="2df2d6ae-c689-41b5-9e82-f51adb9b9ea7" providerId="ADAL" clId="{928CB0AC-7B56-4D99-9EF9-68734EFF418B}" dt="2024-01-26T16:07:56.248" v="1294" actId="47"/>
        <pc:sldMkLst>
          <pc:docMk/>
          <pc:sldMk cId="1280114157" sldId="1415"/>
        </pc:sldMkLst>
      </pc:sldChg>
      <pc:sldChg chg="del">
        <pc:chgData name="Ryberg, Karen R" userId="2df2d6ae-c689-41b5-9e82-f51adb9b9ea7" providerId="ADAL" clId="{928CB0AC-7B56-4D99-9EF9-68734EFF418B}" dt="2024-01-23T23:10:35.233" v="855" actId="47"/>
        <pc:sldMkLst>
          <pc:docMk/>
          <pc:sldMk cId="2519762075" sldId="1416"/>
        </pc:sldMkLst>
      </pc:sldChg>
      <pc:sldChg chg="del">
        <pc:chgData name="Ryberg, Karen R" userId="2df2d6ae-c689-41b5-9e82-f51adb9b9ea7" providerId="ADAL" clId="{928CB0AC-7B56-4D99-9EF9-68734EFF418B}" dt="2024-01-26T16:07:56.248" v="1294" actId="47"/>
        <pc:sldMkLst>
          <pc:docMk/>
          <pc:sldMk cId="277605031" sldId="1417"/>
        </pc:sldMkLst>
      </pc:sldChg>
      <pc:sldChg chg="del">
        <pc:chgData name="Ryberg, Karen R" userId="2df2d6ae-c689-41b5-9e82-f51adb9b9ea7" providerId="ADAL" clId="{928CB0AC-7B56-4D99-9EF9-68734EFF418B}" dt="2024-01-23T23:12:56.552" v="897" actId="47"/>
        <pc:sldMkLst>
          <pc:docMk/>
          <pc:sldMk cId="984549009" sldId="1418"/>
        </pc:sldMkLst>
      </pc:sldChg>
      <pc:sldChg chg="addSp delSp modSp new mod modClrScheme chgLayout">
        <pc:chgData name="Ryberg, Karen R" userId="2df2d6ae-c689-41b5-9e82-f51adb9b9ea7" providerId="ADAL" clId="{928CB0AC-7B56-4D99-9EF9-68734EFF418B}" dt="2024-01-23T23:14:13.912" v="909" actId="20577"/>
        <pc:sldMkLst>
          <pc:docMk/>
          <pc:sldMk cId="1889756639" sldId="1419"/>
        </pc:sldMkLst>
        <pc:spChg chg="mod ord">
          <ac:chgData name="Ryberg, Karen R" userId="2df2d6ae-c689-41b5-9e82-f51adb9b9ea7" providerId="ADAL" clId="{928CB0AC-7B56-4D99-9EF9-68734EFF418B}" dt="2024-01-23T23:14:13.912" v="909" actId="20577"/>
          <ac:spMkLst>
            <pc:docMk/>
            <pc:sldMk cId="1889756639" sldId="1419"/>
            <ac:spMk id="2" creationId="{4A77E361-7BCE-EA7E-CDBA-A7275129A4E5}"/>
          </ac:spMkLst>
        </pc:spChg>
        <pc:spChg chg="del mod ord">
          <ac:chgData name="Ryberg, Karen R" userId="2df2d6ae-c689-41b5-9e82-f51adb9b9ea7" providerId="ADAL" clId="{928CB0AC-7B56-4D99-9EF9-68734EFF418B}" dt="2024-01-23T19:21:25.727" v="483" actId="700"/>
          <ac:spMkLst>
            <pc:docMk/>
            <pc:sldMk cId="1889756639" sldId="1419"/>
            <ac:spMk id="3" creationId="{9FA826B4-AD25-7078-4907-CDA2998C7995}"/>
          </ac:spMkLst>
        </pc:spChg>
        <pc:spChg chg="add mod ord">
          <ac:chgData name="Ryberg, Karen R" userId="2df2d6ae-c689-41b5-9e82-f51adb9b9ea7" providerId="ADAL" clId="{928CB0AC-7B56-4D99-9EF9-68734EFF418B}" dt="2024-01-23T19:21:25.727" v="483" actId="700"/>
          <ac:spMkLst>
            <pc:docMk/>
            <pc:sldMk cId="1889756639" sldId="1419"/>
            <ac:spMk id="4" creationId="{07AAD67A-A7F8-0F67-7F6F-56E730C91012}"/>
          </ac:spMkLst>
        </pc:spChg>
      </pc:sldChg>
      <pc:sldChg chg="addSp delSp modSp new mod modClrScheme chgLayout">
        <pc:chgData name="Ryberg, Karen R" userId="2df2d6ae-c689-41b5-9e82-f51adb9b9ea7" providerId="ADAL" clId="{928CB0AC-7B56-4D99-9EF9-68734EFF418B}" dt="2024-01-26T16:10:05.871" v="1408" actId="700"/>
        <pc:sldMkLst>
          <pc:docMk/>
          <pc:sldMk cId="2001634195" sldId="1427"/>
        </pc:sldMkLst>
        <pc:spChg chg="del mod ord">
          <ac:chgData name="Ryberg, Karen R" userId="2df2d6ae-c689-41b5-9e82-f51adb9b9ea7" providerId="ADAL" clId="{928CB0AC-7B56-4D99-9EF9-68734EFF418B}" dt="2024-01-26T16:05:37.108" v="912" actId="700"/>
          <ac:spMkLst>
            <pc:docMk/>
            <pc:sldMk cId="2001634195" sldId="1427"/>
            <ac:spMk id="2" creationId="{3C6FF595-274B-5238-7411-4F03578C4F8E}"/>
          </ac:spMkLst>
        </pc:spChg>
        <pc:spChg chg="del mod ord">
          <ac:chgData name="Ryberg, Karen R" userId="2df2d6ae-c689-41b5-9e82-f51adb9b9ea7" providerId="ADAL" clId="{928CB0AC-7B56-4D99-9EF9-68734EFF418B}" dt="2024-01-26T16:05:37.108" v="912" actId="700"/>
          <ac:spMkLst>
            <pc:docMk/>
            <pc:sldMk cId="2001634195" sldId="1427"/>
            <ac:spMk id="3" creationId="{B9A8093E-B277-470B-E437-134183429591}"/>
          </ac:spMkLst>
        </pc:spChg>
        <pc:spChg chg="add mod ord">
          <ac:chgData name="Ryberg, Karen R" userId="2df2d6ae-c689-41b5-9e82-f51adb9b9ea7" providerId="ADAL" clId="{928CB0AC-7B56-4D99-9EF9-68734EFF418B}" dt="2024-01-26T16:10:05.871" v="1408" actId="700"/>
          <ac:spMkLst>
            <pc:docMk/>
            <pc:sldMk cId="2001634195" sldId="1427"/>
            <ac:spMk id="4" creationId="{815AA705-0799-934F-99C9-34BDD7572786}"/>
          </ac:spMkLst>
        </pc:spChg>
        <pc:spChg chg="add mod ord">
          <ac:chgData name="Ryberg, Karen R" userId="2df2d6ae-c689-41b5-9e82-f51adb9b9ea7" providerId="ADAL" clId="{928CB0AC-7B56-4D99-9EF9-68734EFF418B}" dt="2024-01-26T16:10:05.871" v="1408" actId="700"/>
          <ac:spMkLst>
            <pc:docMk/>
            <pc:sldMk cId="2001634195" sldId="1427"/>
            <ac:spMk id="5" creationId="{098E2E7F-486F-B1E6-B9B1-3D7689971FB7}"/>
          </ac:spMkLst>
        </pc:spChg>
      </pc:sldChg>
      <pc:sldChg chg="modSp add mod modClrScheme chgLayout">
        <pc:chgData name="Ryberg, Karen R" userId="2df2d6ae-c689-41b5-9e82-f51adb9b9ea7" providerId="ADAL" clId="{928CB0AC-7B56-4D99-9EF9-68734EFF418B}" dt="2024-01-26T16:09:59.012" v="1407" actId="700"/>
        <pc:sldMkLst>
          <pc:docMk/>
          <pc:sldMk cId="966889726" sldId="1428"/>
        </pc:sldMkLst>
        <pc:spChg chg="mod ord">
          <ac:chgData name="Ryberg, Karen R" userId="2df2d6ae-c689-41b5-9e82-f51adb9b9ea7" providerId="ADAL" clId="{928CB0AC-7B56-4D99-9EF9-68734EFF418B}" dt="2024-01-26T16:09:59.012" v="1407" actId="700"/>
          <ac:spMkLst>
            <pc:docMk/>
            <pc:sldMk cId="966889726" sldId="1428"/>
            <ac:spMk id="4" creationId="{815AA705-0799-934F-99C9-34BDD7572786}"/>
          </ac:spMkLst>
        </pc:spChg>
        <pc:spChg chg="mod ord">
          <ac:chgData name="Ryberg, Karen R" userId="2df2d6ae-c689-41b5-9e82-f51adb9b9ea7" providerId="ADAL" clId="{928CB0AC-7B56-4D99-9EF9-68734EFF418B}" dt="2024-01-26T16:09:59.012" v="1407" actId="700"/>
          <ac:spMkLst>
            <pc:docMk/>
            <pc:sldMk cId="966889726" sldId="1428"/>
            <ac:spMk id="5" creationId="{098E2E7F-486F-B1E6-B9B1-3D7689971FB7}"/>
          </ac:spMkLst>
        </pc:spChg>
      </pc:sldChg>
      <pc:sldMasterChg chg="del delSldLayout">
        <pc:chgData name="Ryberg, Karen R" userId="2df2d6ae-c689-41b5-9e82-f51adb9b9ea7" providerId="ADAL" clId="{928CB0AC-7B56-4D99-9EF9-68734EFF418B}" dt="2024-01-26T16:07:56.248" v="1294" actId="47"/>
        <pc:sldMasterMkLst>
          <pc:docMk/>
          <pc:sldMasterMk cId="3459531856" sldId="2147483706"/>
        </pc:sldMasterMkLst>
        <pc:sldLayoutChg chg="del">
          <pc:chgData name="Ryberg, Karen R" userId="2df2d6ae-c689-41b5-9e82-f51adb9b9ea7" providerId="ADAL" clId="{928CB0AC-7B56-4D99-9EF9-68734EFF418B}" dt="2024-01-26T16:07:56.248" v="1294" actId="47"/>
          <pc:sldLayoutMkLst>
            <pc:docMk/>
            <pc:sldMasterMk cId="3459531856" sldId="2147483706"/>
            <pc:sldLayoutMk cId="1132508586" sldId="2147483707"/>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3597023580" sldId="2147483708"/>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4139207665" sldId="2147483709"/>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2155797318" sldId="2147483710"/>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1792466977" sldId="2147483711"/>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2951944529" sldId="2147483712"/>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2727399993" sldId="2147483713"/>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1527618516" sldId="2147483714"/>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4252924428" sldId="2147483715"/>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1729441440" sldId="2147483716"/>
          </pc:sldLayoutMkLst>
        </pc:sldLayoutChg>
        <pc:sldLayoutChg chg="del">
          <pc:chgData name="Ryberg, Karen R" userId="2df2d6ae-c689-41b5-9e82-f51adb9b9ea7" providerId="ADAL" clId="{928CB0AC-7B56-4D99-9EF9-68734EFF418B}" dt="2024-01-26T16:07:56.248" v="1294" actId="47"/>
          <pc:sldLayoutMkLst>
            <pc:docMk/>
            <pc:sldMasterMk cId="3459531856" sldId="2147483706"/>
            <pc:sldLayoutMk cId="2023927262" sldId="2147483717"/>
          </pc:sldLayoutMkLst>
        </pc:sldLayoutChg>
      </pc:sldMasterChg>
    </pc:docChg>
  </pc:docChgLst>
  <pc:docChgLst>
    <pc:chgData name="Barth, Nancy A" userId="afa12d74-aef9-4aa3-acc5-e0e1b5755f8a" providerId="ADAL" clId="{44C3C4DE-2EC7-4CBB-A7AB-6DF657DC9A47}"/>
    <pc:docChg chg="undo custSel addSld delSld modSld sldOrd">
      <pc:chgData name="Barth, Nancy A" userId="afa12d74-aef9-4aa3-acc5-e0e1b5755f8a" providerId="ADAL" clId="{44C3C4DE-2EC7-4CBB-A7AB-6DF657DC9A47}" dt="2024-05-07T14:05:42.547" v="684"/>
      <pc:docMkLst>
        <pc:docMk/>
      </pc:docMkLst>
      <pc:sldChg chg="addSp delSp modSp add mod">
        <pc:chgData name="Barth, Nancy A" userId="afa12d74-aef9-4aa3-acc5-e0e1b5755f8a" providerId="ADAL" clId="{44C3C4DE-2EC7-4CBB-A7AB-6DF657DC9A47}" dt="2024-05-07T12:03:08.616" v="177"/>
        <pc:sldMkLst>
          <pc:docMk/>
          <pc:sldMk cId="2384994336" sldId="1416"/>
        </pc:sldMkLst>
        <pc:spChg chg="add del mod">
          <ac:chgData name="Barth, Nancy A" userId="afa12d74-aef9-4aa3-acc5-e0e1b5755f8a" providerId="ADAL" clId="{44C3C4DE-2EC7-4CBB-A7AB-6DF657DC9A47}" dt="2024-05-07T12:03:08.616" v="177"/>
          <ac:spMkLst>
            <pc:docMk/>
            <pc:sldMk cId="2384994336" sldId="1416"/>
            <ac:spMk id="11" creationId="{041F5AAA-7BE6-4B6C-8241-93CB94C3FFA2}"/>
          </ac:spMkLst>
        </pc:spChg>
      </pc:sldChg>
      <pc:sldChg chg="add del">
        <pc:chgData name="Barth, Nancy A" userId="afa12d74-aef9-4aa3-acc5-e0e1b5755f8a" providerId="ADAL" clId="{44C3C4DE-2EC7-4CBB-A7AB-6DF657DC9A47}" dt="2024-05-07T10:16:29.482" v="1" actId="2890"/>
        <pc:sldMkLst>
          <pc:docMk/>
          <pc:sldMk cId="221609339" sldId="1488"/>
        </pc:sldMkLst>
      </pc:sldChg>
      <pc:sldChg chg="modSp add mod ord">
        <pc:chgData name="Barth, Nancy A" userId="afa12d74-aef9-4aa3-acc5-e0e1b5755f8a" providerId="ADAL" clId="{44C3C4DE-2EC7-4CBB-A7AB-6DF657DC9A47}" dt="2024-05-07T10:29:28.010" v="166" actId="20577"/>
        <pc:sldMkLst>
          <pc:docMk/>
          <pc:sldMk cId="3530129596" sldId="1488"/>
        </pc:sldMkLst>
        <pc:spChg chg="mod">
          <ac:chgData name="Barth, Nancy A" userId="afa12d74-aef9-4aa3-acc5-e0e1b5755f8a" providerId="ADAL" clId="{44C3C4DE-2EC7-4CBB-A7AB-6DF657DC9A47}" dt="2024-05-07T10:29:28.010" v="166" actId="20577"/>
          <ac:spMkLst>
            <pc:docMk/>
            <pc:sldMk cId="3530129596" sldId="1488"/>
            <ac:spMk id="2" creationId="{D77D17E2-F5DF-4BCB-AD3B-DF46B3B3E0DF}"/>
          </ac:spMkLst>
        </pc:spChg>
      </pc:sldChg>
      <pc:sldChg chg="add">
        <pc:chgData name="Barth, Nancy A" userId="afa12d74-aef9-4aa3-acc5-e0e1b5755f8a" providerId="ADAL" clId="{44C3C4DE-2EC7-4CBB-A7AB-6DF657DC9A47}" dt="2024-05-07T12:00:07.766" v="167"/>
        <pc:sldMkLst>
          <pc:docMk/>
          <pc:sldMk cId="446134658" sldId="1489"/>
        </pc:sldMkLst>
      </pc:sldChg>
      <pc:sldChg chg="addSp modSp add mod">
        <pc:chgData name="Barth, Nancy A" userId="afa12d74-aef9-4aa3-acc5-e0e1b5755f8a" providerId="ADAL" clId="{44C3C4DE-2EC7-4CBB-A7AB-6DF657DC9A47}" dt="2024-05-07T12:06:19.426" v="465" actId="1035"/>
        <pc:sldMkLst>
          <pc:docMk/>
          <pc:sldMk cId="3513227228" sldId="1497"/>
        </pc:sldMkLst>
        <pc:spChg chg="mod">
          <ac:chgData name="Barth, Nancy A" userId="afa12d74-aef9-4aa3-acc5-e0e1b5755f8a" providerId="ADAL" clId="{44C3C4DE-2EC7-4CBB-A7AB-6DF657DC9A47}" dt="2024-05-07T12:06:19.426" v="465" actId="1035"/>
          <ac:spMkLst>
            <pc:docMk/>
            <pc:sldMk cId="3513227228" sldId="1497"/>
            <ac:spMk id="7" creationId="{80913E36-C1EE-936F-0251-FCD345FFF6D7}"/>
          </ac:spMkLst>
        </pc:spChg>
        <pc:spChg chg="mod">
          <ac:chgData name="Barth, Nancy A" userId="afa12d74-aef9-4aa3-acc5-e0e1b5755f8a" providerId="ADAL" clId="{44C3C4DE-2EC7-4CBB-A7AB-6DF657DC9A47}" dt="2024-05-07T12:06:19.426" v="465" actId="1035"/>
          <ac:spMkLst>
            <pc:docMk/>
            <pc:sldMk cId="3513227228" sldId="1497"/>
            <ac:spMk id="8" creationId="{D8EC9757-4ECE-15F5-57B6-13FAF072A19E}"/>
          </ac:spMkLst>
        </pc:spChg>
        <pc:spChg chg="add mod">
          <ac:chgData name="Barth, Nancy A" userId="afa12d74-aef9-4aa3-acc5-e0e1b5755f8a" providerId="ADAL" clId="{44C3C4DE-2EC7-4CBB-A7AB-6DF657DC9A47}" dt="2024-05-07T12:05:52.001" v="408" actId="1076"/>
          <ac:spMkLst>
            <pc:docMk/>
            <pc:sldMk cId="3513227228" sldId="1497"/>
            <ac:spMk id="9" creationId="{3D09BA65-EF8F-475D-B6E0-E8EEFEEE9267}"/>
          </ac:spMkLst>
        </pc:spChg>
        <pc:picChg chg="mod">
          <ac:chgData name="Barth, Nancy A" userId="afa12d74-aef9-4aa3-acc5-e0e1b5755f8a" providerId="ADAL" clId="{44C3C4DE-2EC7-4CBB-A7AB-6DF657DC9A47}" dt="2024-05-07T12:06:19.426" v="465" actId="1035"/>
          <ac:picMkLst>
            <pc:docMk/>
            <pc:sldMk cId="3513227228" sldId="1497"/>
            <ac:picMk id="2" creationId="{B37EEFC6-0EB7-43B3-6076-CD5453258065}"/>
          </ac:picMkLst>
        </pc:picChg>
        <pc:picChg chg="mod">
          <ac:chgData name="Barth, Nancy A" userId="afa12d74-aef9-4aa3-acc5-e0e1b5755f8a" providerId="ADAL" clId="{44C3C4DE-2EC7-4CBB-A7AB-6DF657DC9A47}" dt="2024-05-07T12:06:19.426" v="465" actId="1035"/>
          <ac:picMkLst>
            <pc:docMk/>
            <pc:sldMk cId="3513227228" sldId="1497"/>
            <ac:picMk id="3" creationId="{F920EF1D-191F-9656-9946-09FE87B8DF3E}"/>
          </ac:picMkLst>
        </pc:picChg>
        <pc:picChg chg="mod">
          <ac:chgData name="Barth, Nancy A" userId="afa12d74-aef9-4aa3-acc5-e0e1b5755f8a" providerId="ADAL" clId="{44C3C4DE-2EC7-4CBB-A7AB-6DF657DC9A47}" dt="2024-05-07T12:06:19.426" v="465" actId="1035"/>
          <ac:picMkLst>
            <pc:docMk/>
            <pc:sldMk cId="3513227228" sldId="1497"/>
            <ac:picMk id="4" creationId="{B365844D-2BF3-F9D5-9DCD-6FBA9E5A9EBC}"/>
          </ac:picMkLst>
        </pc:picChg>
        <pc:picChg chg="mod">
          <ac:chgData name="Barth, Nancy A" userId="afa12d74-aef9-4aa3-acc5-e0e1b5755f8a" providerId="ADAL" clId="{44C3C4DE-2EC7-4CBB-A7AB-6DF657DC9A47}" dt="2024-05-07T12:06:19.426" v="465" actId="1035"/>
          <ac:picMkLst>
            <pc:docMk/>
            <pc:sldMk cId="3513227228" sldId="1497"/>
            <ac:picMk id="5" creationId="{78463206-CDA0-601B-2E8F-BFFBC80EE35B}"/>
          </ac:picMkLst>
        </pc:picChg>
        <pc:cxnChg chg="mod">
          <ac:chgData name="Barth, Nancy A" userId="afa12d74-aef9-4aa3-acc5-e0e1b5755f8a" providerId="ADAL" clId="{44C3C4DE-2EC7-4CBB-A7AB-6DF657DC9A47}" dt="2024-05-07T12:06:19.426" v="465" actId="1035"/>
          <ac:cxnSpMkLst>
            <pc:docMk/>
            <pc:sldMk cId="3513227228" sldId="1497"/>
            <ac:cxnSpMk id="6" creationId="{6A4D0BE2-8A5B-36A9-7D47-0052C0F74206}"/>
          </ac:cxnSpMkLst>
        </pc:cxnChg>
      </pc:sldChg>
      <pc:sldChg chg="addSp modSp add mod">
        <pc:chgData name="Barth, Nancy A" userId="afa12d74-aef9-4aa3-acc5-e0e1b5755f8a" providerId="ADAL" clId="{44C3C4DE-2EC7-4CBB-A7AB-6DF657DC9A47}" dt="2024-05-07T12:20:33.451" v="665" actId="1076"/>
        <pc:sldMkLst>
          <pc:docMk/>
          <pc:sldMk cId="1405123694" sldId="1498"/>
        </pc:sldMkLst>
        <pc:spChg chg="add mod">
          <ac:chgData name="Barth, Nancy A" userId="afa12d74-aef9-4aa3-acc5-e0e1b5755f8a" providerId="ADAL" clId="{44C3C4DE-2EC7-4CBB-A7AB-6DF657DC9A47}" dt="2024-05-07T12:20:33.451" v="665" actId="1076"/>
          <ac:spMkLst>
            <pc:docMk/>
            <pc:sldMk cId="1405123694" sldId="1498"/>
            <ac:spMk id="2" creationId="{5B983FBB-4337-DCE0-B3CD-C18AB21E0395}"/>
          </ac:spMkLst>
        </pc:spChg>
        <pc:spChg chg="mod">
          <ac:chgData name="Barth, Nancy A" userId="afa12d74-aef9-4aa3-acc5-e0e1b5755f8a" providerId="ADAL" clId="{44C3C4DE-2EC7-4CBB-A7AB-6DF657DC9A47}" dt="2024-05-07T12:20:05.625" v="646" actId="1076"/>
          <ac:spMkLst>
            <pc:docMk/>
            <pc:sldMk cId="1405123694" sldId="1498"/>
            <ac:spMk id="20" creationId="{F77B51B8-5536-08FC-01DB-CAF84E09DEEF}"/>
          </ac:spMkLst>
        </pc:spChg>
      </pc:sldChg>
      <pc:sldChg chg="add">
        <pc:chgData name="Barth, Nancy A" userId="afa12d74-aef9-4aa3-acc5-e0e1b5755f8a" providerId="ADAL" clId="{44C3C4DE-2EC7-4CBB-A7AB-6DF657DC9A47}" dt="2024-05-07T12:00:07.766" v="167"/>
        <pc:sldMkLst>
          <pc:docMk/>
          <pc:sldMk cId="2724541594" sldId="1500"/>
        </pc:sldMkLst>
      </pc:sldChg>
      <pc:sldChg chg="add">
        <pc:chgData name="Barth, Nancy A" userId="afa12d74-aef9-4aa3-acc5-e0e1b5755f8a" providerId="ADAL" clId="{44C3C4DE-2EC7-4CBB-A7AB-6DF657DC9A47}" dt="2024-05-07T12:00:07.766" v="167"/>
        <pc:sldMkLst>
          <pc:docMk/>
          <pc:sldMk cId="2651803264" sldId="1503"/>
        </pc:sldMkLst>
      </pc:sldChg>
      <pc:sldChg chg="addSp modSp add mod modAnim">
        <pc:chgData name="Barth, Nancy A" userId="afa12d74-aef9-4aa3-acc5-e0e1b5755f8a" providerId="ADAL" clId="{44C3C4DE-2EC7-4CBB-A7AB-6DF657DC9A47}" dt="2024-05-07T12:27:37.070" v="681" actId="1036"/>
        <pc:sldMkLst>
          <pc:docMk/>
          <pc:sldMk cId="2902302061" sldId="1504"/>
        </pc:sldMkLst>
        <pc:spChg chg="add mod">
          <ac:chgData name="Barth, Nancy A" userId="afa12d74-aef9-4aa3-acc5-e0e1b5755f8a" providerId="ADAL" clId="{44C3C4DE-2EC7-4CBB-A7AB-6DF657DC9A47}" dt="2024-05-07T12:13:58.885" v="570" actId="1076"/>
          <ac:spMkLst>
            <pc:docMk/>
            <pc:sldMk cId="2902302061" sldId="1504"/>
            <ac:spMk id="2" creationId="{6CCEC091-7868-1A4E-EFF8-81C9AF783FFF}"/>
          </ac:spMkLst>
        </pc:spChg>
        <pc:spChg chg="add mod">
          <ac:chgData name="Barth, Nancy A" userId="afa12d74-aef9-4aa3-acc5-e0e1b5755f8a" providerId="ADAL" clId="{44C3C4DE-2EC7-4CBB-A7AB-6DF657DC9A47}" dt="2024-05-07T12:27:37.070" v="681" actId="1036"/>
          <ac:spMkLst>
            <pc:docMk/>
            <pc:sldMk cId="2902302061" sldId="1504"/>
            <ac:spMk id="5" creationId="{72F84AA3-4A0F-D546-2C9C-B36535CBCF5F}"/>
          </ac:spMkLst>
        </pc:spChg>
        <pc:picChg chg="mod">
          <ac:chgData name="Barth, Nancy A" userId="afa12d74-aef9-4aa3-acc5-e0e1b5755f8a" providerId="ADAL" clId="{44C3C4DE-2EC7-4CBB-A7AB-6DF657DC9A47}" dt="2024-05-07T12:27:13.070" v="674" actId="1076"/>
          <ac:picMkLst>
            <pc:docMk/>
            <pc:sldMk cId="2902302061" sldId="1504"/>
            <ac:picMk id="3" creationId="{8D8F8B9E-F6C3-60B7-AF03-AA8924422775}"/>
          </ac:picMkLst>
        </pc:picChg>
      </pc:sldChg>
      <pc:sldChg chg="addSp modSp add mod modAnim">
        <pc:chgData name="Barth, Nancy A" userId="afa12d74-aef9-4aa3-acc5-e0e1b5755f8a" providerId="ADAL" clId="{44C3C4DE-2EC7-4CBB-A7AB-6DF657DC9A47}" dt="2024-05-07T12:27:03.223" v="671"/>
        <pc:sldMkLst>
          <pc:docMk/>
          <pc:sldMk cId="2239278656" sldId="1505"/>
        </pc:sldMkLst>
        <pc:spChg chg="add mod">
          <ac:chgData name="Barth, Nancy A" userId="afa12d74-aef9-4aa3-acc5-e0e1b5755f8a" providerId="ADAL" clId="{44C3C4DE-2EC7-4CBB-A7AB-6DF657DC9A47}" dt="2024-05-07T12:08:07.448" v="473" actId="1076"/>
          <ac:spMkLst>
            <pc:docMk/>
            <pc:sldMk cId="2239278656" sldId="1505"/>
            <ac:spMk id="2" creationId="{F50ACEAB-98B4-C0D2-15DF-B555065B0AA3}"/>
          </ac:spMkLst>
        </pc:spChg>
        <pc:spChg chg="add mod">
          <ac:chgData name="Barth, Nancy A" userId="afa12d74-aef9-4aa3-acc5-e0e1b5755f8a" providerId="ADAL" clId="{44C3C4DE-2EC7-4CBB-A7AB-6DF657DC9A47}" dt="2024-05-07T12:26:53.475" v="670" actId="208"/>
          <ac:spMkLst>
            <pc:docMk/>
            <pc:sldMk cId="2239278656" sldId="1505"/>
            <ac:spMk id="4" creationId="{7873B5FF-3879-CC6F-4C62-C0375AD55BD7}"/>
          </ac:spMkLst>
        </pc:spChg>
      </pc:sldChg>
      <pc:sldChg chg="addSp modSp add mod modAnim">
        <pc:chgData name="Barth, Nancy A" userId="afa12d74-aef9-4aa3-acc5-e0e1b5755f8a" providerId="ADAL" clId="{44C3C4DE-2EC7-4CBB-A7AB-6DF657DC9A47}" dt="2024-05-07T14:05:42.547" v="684"/>
        <pc:sldMkLst>
          <pc:docMk/>
          <pc:sldMk cId="232659346" sldId="1506"/>
        </pc:sldMkLst>
        <pc:spChg chg="add mod">
          <ac:chgData name="Barth, Nancy A" userId="afa12d74-aef9-4aa3-acc5-e0e1b5755f8a" providerId="ADAL" clId="{44C3C4DE-2EC7-4CBB-A7AB-6DF657DC9A47}" dt="2024-05-07T12:17:07.874" v="611" actId="1037"/>
          <ac:spMkLst>
            <pc:docMk/>
            <pc:sldMk cId="232659346" sldId="1506"/>
            <ac:spMk id="2" creationId="{B906165D-A84B-FFFC-04CE-084CC70F3FD5}"/>
          </ac:spMkLst>
        </pc:spChg>
        <pc:spChg chg="mod">
          <ac:chgData name="Barth, Nancy A" userId="afa12d74-aef9-4aa3-acc5-e0e1b5755f8a" providerId="ADAL" clId="{44C3C4DE-2EC7-4CBB-A7AB-6DF657DC9A47}" dt="2024-05-07T12:02:58.884" v="176"/>
          <ac:spMkLst>
            <pc:docMk/>
            <pc:sldMk cId="232659346" sldId="1506"/>
            <ac:spMk id="11" creationId="{041F5AAA-7BE6-4B6C-8241-93CB94C3FFA2}"/>
          </ac:spMkLst>
        </pc:spChg>
        <pc:spChg chg="mod">
          <ac:chgData name="Barth, Nancy A" userId="afa12d74-aef9-4aa3-acc5-e0e1b5755f8a" providerId="ADAL" clId="{44C3C4DE-2EC7-4CBB-A7AB-6DF657DC9A47}" dt="2024-05-07T12:17:50.843" v="622" actId="1076"/>
          <ac:spMkLst>
            <pc:docMk/>
            <pc:sldMk cId="232659346" sldId="1506"/>
            <ac:spMk id="32" creationId="{D47E3E03-1761-2748-9C9A-3CAA260A6EED}"/>
          </ac:spMkLst>
        </pc:spChg>
        <pc:spChg chg="mod">
          <ac:chgData name="Barth, Nancy A" userId="afa12d74-aef9-4aa3-acc5-e0e1b5755f8a" providerId="ADAL" clId="{44C3C4DE-2EC7-4CBB-A7AB-6DF657DC9A47}" dt="2024-05-07T12:14:49.300" v="571" actId="20577"/>
          <ac:spMkLst>
            <pc:docMk/>
            <pc:sldMk cId="232659346" sldId="1506"/>
            <ac:spMk id="33" creationId="{DC7BA47D-EE19-F0AA-7184-3E88ACA23C25}"/>
          </ac:spMkLst>
        </pc:spChg>
        <pc:picChg chg="add mod ord">
          <ac:chgData name="Barth, Nancy A" userId="afa12d74-aef9-4aa3-acc5-e0e1b5755f8a" providerId="ADAL" clId="{44C3C4DE-2EC7-4CBB-A7AB-6DF657DC9A47}" dt="2024-05-07T12:17:56.140" v="641" actId="1036"/>
          <ac:picMkLst>
            <pc:docMk/>
            <pc:sldMk cId="232659346" sldId="1506"/>
            <ac:picMk id="4" creationId="{4D1DF206-BBE9-7594-CBDF-826AD2BFE5DC}"/>
          </ac:picMkLst>
        </pc:picChg>
        <pc:picChg chg="mod">
          <ac:chgData name="Barth, Nancy A" userId="afa12d74-aef9-4aa3-acc5-e0e1b5755f8a" providerId="ADAL" clId="{44C3C4DE-2EC7-4CBB-A7AB-6DF657DC9A47}" dt="2024-05-07T12:17:07.874" v="611" actId="1037"/>
          <ac:picMkLst>
            <pc:docMk/>
            <pc:sldMk cId="232659346" sldId="1506"/>
            <ac:picMk id="27" creationId="{BC54D626-3D78-FD70-4E57-8A827645094C}"/>
          </ac:picMkLst>
        </pc:picChg>
        <pc:picChg chg="mod">
          <ac:chgData name="Barth, Nancy A" userId="afa12d74-aef9-4aa3-acc5-e0e1b5755f8a" providerId="ADAL" clId="{44C3C4DE-2EC7-4CBB-A7AB-6DF657DC9A47}" dt="2024-05-07T12:17:56.140" v="641" actId="1036"/>
          <ac:picMkLst>
            <pc:docMk/>
            <pc:sldMk cId="232659346" sldId="1506"/>
            <ac:picMk id="31" creationId="{F014AE75-2BCE-80E3-7ADD-74E7575F3710}"/>
          </ac:picMkLst>
        </pc:picChg>
      </pc:sldChg>
      <pc:sldChg chg="modSp add mod">
        <pc:chgData name="Barth, Nancy A" userId="afa12d74-aef9-4aa3-acc5-e0e1b5755f8a" providerId="ADAL" clId="{44C3C4DE-2EC7-4CBB-A7AB-6DF657DC9A47}" dt="2024-05-07T12:03:28.864" v="183" actId="207"/>
        <pc:sldMkLst>
          <pc:docMk/>
          <pc:sldMk cId="116979856" sldId="1507"/>
        </pc:sldMkLst>
        <pc:spChg chg="mod">
          <ac:chgData name="Barth, Nancy A" userId="afa12d74-aef9-4aa3-acc5-e0e1b5755f8a" providerId="ADAL" clId="{44C3C4DE-2EC7-4CBB-A7AB-6DF657DC9A47}" dt="2024-05-07T12:03:28.864" v="183" actId="207"/>
          <ac:spMkLst>
            <pc:docMk/>
            <pc:sldMk cId="116979856" sldId="1507"/>
            <ac:spMk id="11" creationId="{041F5AAA-7BE6-4B6C-8241-93CB94C3FFA2}"/>
          </ac:spMkLst>
        </pc:spChg>
      </pc:sldChg>
      <pc:sldChg chg="modSp add mod">
        <pc:chgData name="Barth, Nancy A" userId="afa12d74-aef9-4aa3-acc5-e0e1b5755f8a" providerId="ADAL" clId="{44C3C4DE-2EC7-4CBB-A7AB-6DF657DC9A47}" dt="2024-05-07T12:24:46.629" v="667" actId="20577"/>
        <pc:sldMkLst>
          <pc:docMk/>
          <pc:sldMk cId="3053260110" sldId="1508"/>
        </pc:sldMkLst>
        <pc:spChg chg="mod">
          <ac:chgData name="Barth, Nancy A" userId="afa12d74-aef9-4aa3-acc5-e0e1b5755f8a" providerId="ADAL" clId="{44C3C4DE-2EC7-4CBB-A7AB-6DF657DC9A47}" dt="2024-05-07T12:24:46.629" v="667" actId="20577"/>
          <ac:spMkLst>
            <pc:docMk/>
            <pc:sldMk cId="3053260110" sldId="1508"/>
            <ac:spMk id="7" creationId="{91B11389-B034-0C67-9511-A4A263D618A2}"/>
          </ac:spMkLst>
        </pc:spChg>
        <pc:spChg chg="mod">
          <ac:chgData name="Barth, Nancy A" userId="afa12d74-aef9-4aa3-acc5-e0e1b5755f8a" providerId="ADAL" clId="{44C3C4DE-2EC7-4CBB-A7AB-6DF657DC9A47}" dt="2024-05-07T12:24:36.639" v="666" actId="1076"/>
          <ac:spMkLst>
            <pc:docMk/>
            <pc:sldMk cId="3053260110" sldId="1508"/>
            <ac:spMk id="9" creationId="{BF70A4DD-754B-BB9E-A8FA-F378A2E599D0}"/>
          </ac:spMkLst>
        </pc:spChg>
        <pc:spChg chg="mod">
          <ac:chgData name="Barth, Nancy A" userId="afa12d74-aef9-4aa3-acc5-e0e1b5755f8a" providerId="ADAL" clId="{44C3C4DE-2EC7-4CBB-A7AB-6DF657DC9A47}" dt="2024-05-07T12:03:16.864" v="180" actId="207"/>
          <ac:spMkLst>
            <pc:docMk/>
            <pc:sldMk cId="3053260110" sldId="1508"/>
            <ac:spMk id="11" creationId="{041F5AAA-7BE6-4B6C-8241-93CB94C3FFA2}"/>
          </ac:spMkLst>
        </pc:spChg>
      </pc:sldChg>
      <pc:sldChg chg="addSp modSp add mod">
        <pc:chgData name="Barth, Nancy A" userId="afa12d74-aef9-4aa3-acc5-e0e1b5755f8a" providerId="ADAL" clId="{44C3C4DE-2EC7-4CBB-A7AB-6DF657DC9A47}" dt="2024-05-07T12:07:47.112" v="471" actId="20577"/>
        <pc:sldMkLst>
          <pc:docMk/>
          <pc:sldMk cId="4047798734" sldId="1509"/>
        </pc:sldMkLst>
        <pc:spChg chg="add mod">
          <ac:chgData name="Barth, Nancy A" userId="afa12d74-aef9-4aa3-acc5-e0e1b5755f8a" providerId="ADAL" clId="{44C3C4DE-2EC7-4CBB-A7AB-6DF657DC9A47}" dt="2024-05-07T12:07:47.112" v="471" actId="20577"/>
          <ac:spMkLst>
            <pc:docMk/>
            <pc:sldMk cId="4047798734" sldId="1509"/>
            <ac:spMk id="2" creationId="{EFBFF7D5-8F73-7456-2B1E-B38723BA6D60}"/>
          </ac:spMkLst>
        </pc:spChg>
      </pc:sldChg>
    </pc:docChg>
  </pc:docChgLst>
  <pc:docChgLst>
    <pc:chgData name="Ryberg, Karen R" userId="S::kryberg@usgs.gov::2df2d6ae-c689-41b5-9e82-f51adb9b9ea7" providerId="AD" clId="Web-{766694AF-4F18-1977-027C-49007745B6D7}"/>
    <pc:docChg chg="modSld">
      <pc:chgData name="Ryberg, Karen R" userId="S::kryberg@usgs.gov::2df2d6ae-c689-41b5-9e82-f51adb9b9ea7" providerId="AD" clId="Web-{766694AF-4F18-1977-027C-49007745B6D7}" dt="2024-05-02T15:17:21.423" v="6" actId="20577"/>
      <pc:docMkLst>
        <pc:docMk/>
      </pc:docMkLst>
      <pc:sldChg chg="modSp">
        <pc:chgData name="Ryberg, Karen R" userId="S::kryberg@usgs.gov::2df2d6ae-c689-41b5-9e82-f51adb9b9ea7" providerId="AD" clId="Web-{766694AF-4F18-1977-027C-49007745B6D7}" dt="2024-05-02T15:17:21.423" v="6" actId="20577"/>
        <pc:sldMkLst>
          <pc:docMk/>
          <pc:sldMk cId="4004633493" sldId="1385"/>
        </pc:sldMkLst>
        <pc:spChg chg="mod">
          <ac:chgData name="Ryberg, Karen R" userId="S::kryberg@usgs.gov::2df2d6ae-c689-41b5-9e82-f51adb9b9ea7" providerId="AD" clId="Web-{766694AF-4F18-1977-027C-49007745B6D7}" dt="2024-05-02T15:17:21.423" v="6" actId="20577"/>
          <ac:spMkLst>
            <pc:docMk/>
            <pc:sldMk cId="4004633493" sldId="1385"/>
            <ac:spMk id="3" creationId="{6EA6105D-0D7B-859C-5CAC-50CF803C362D}"/>
          </ac:spMkLst>
        </pc:spChg>
      </pc:sldChg>
    </pc:docChg>
  </pc:docChgLst>
  <pc:docChgLst>
    <pc:chgData name="Levin, Sara B" userId="S::slevin@usgs.gov::6e4b5dcb-0358-49fe-a3ce-6b354b2c78c4" providerId="AD" clId="Web-{073BEAFA-A05C-95B0-0046-B7340B69FDCC}"/>
    <pc:docChg chg="sldOrd">
      <pc:chgData name="Levin, Sara B" userId="S::slevin@usgs.gov::6e4b5dcb-0358-49fe-a3ce-6b354b2c78c4" providerId="AD" clId="Web-{073BEAFA-A05C-95B0-0046-B7340B69FDCC}" dt="2024-05-06T13:05:51.638" v="0"/>
      <pc:docMkLst>
        <pc:docMk/>
      </pc:docMkLst>
      <pc:sldChg chg="ord">
        <pc:chgData name="Levin, Sara B" userId="S::slevin@usgs.gov::6e4b5dcb-0358-49fe-a3ce-6b354b2c78c4" providerId="AD" clId="Web-{073BEAFA-A05C-95B0-0046-B7340B69FDCC}" dt="2024-05-06T13:05:51.638" v="0"/>
        <pc:sldMkLst>
          <pc:docMk/>
          <pc:sldMk cId="3715311891" sldId="268"/>
        </pc:sldMkLst>
      </pc:sldChg>
    </pc:docChg>
  </pc:docChgLst>
  <pc:docChgLst>
    <pc:chgData name="Podzorski, Hannah L" userId="1752c8bc-2b42-480a-b06e-eb2939e81991" providerId="ADAL" clId="{D60157FD-EFF0-439A-BBF7-51C46E57AFB6}"/>
    <pc:docChg chg="undo custSel addSld delSld modSld">
      <pc:chgData name="Podzorski, Hannah L" userId="1752c8bc-2b42-480a-b06e-eb2939e81991" providerId="ADAL" clId="{D60157FD-EFF0-439A-BBF7-51C46E57AFB6}" dt="2024-01-19T17:37:56.257" v="120" actId="2711"/>
      <pc:docMkLst>
        <pc:docMk/>
      </pc:docMkLst>
      <pc:sldChg chg="modSp mod">
        <pc:chgData name="Podzorski, Hannah L" userId="1752c8bc-2b42-480a-b06e-eb2939e81991" providerId="ADAL" clId="{D60157FD-EFF0-439A-BBF7-51C46E57AFB6}" dt="2024-01-19T16:07:02.604" v="106" actId="20577"/>
        <pc:sldMkLst>
          <pc:docMk/>
          <pc:sldMk cId="2967361154" sldId="1381"/>
        </pc:sldMkLst>
        <pc:spChg chg="mod">
          <ac:chgData name="Podzorski, Hannah L" userId="1752c8bc-2b42-480a-b06e-eb2939e81991" providerId="ADAL" clId="{D60157FD-EFF0-439A-BBF7-51C46E57AFB6}" dt="2024-01-19T16:07:02.604" v="106" actId="20577"/>
          <ac:spMkLst>
            <pc:docMk/>
            <pc:sldMk cId="2967361154" sldId="1381"/>
            <ac:spMk id="2" creationId="{D77D17E2-F5DF-4BCB-AD3B-DF46B3B3E0DF}"/>
          </ac:spMkLst>
        </pc:spChg>
      </pc:sldChg>
      <pc:sldChg chg="addSp modSp new mod">
        <pc:chgData name="Podzorski, Hannah L" userId="1752c8bc-2b42-480a-b06e-eb2939e81991" providerId="ADAL" clId="{D60157FD-EFF0-439A-BBF7-51C46E57AFB6}" dt="2024-01-19T17:37:33.910" v="118" actId="2711"/>
        <pc:sldMkLst>
          <pc:docMk/>
          <pc:sldMk cId="1637116994" sldId="1382"/>
        </pc:sldMkLst>
        <pc:spChg chg="mod">
          <ac:chgData name="Podzorski, Hannah L" userId="1752c8bc-2b42-480a-b06e-eb2939e81991" providerId="ADAL" clId="{D60157FD-EFF0-439A-BBF7-51C46E57AFB6}" dt="2024-01-19T16:05:55.463" v="103" actId="313"/>
          <ac:spMkLst>
            <pc:docMk/>
            <pc:sldMk cId="1637116994" sldId="1382"/>
            <ac:spMk id="2" creationId="{A849A49B-54AB-CA7B-014A-C5149D0CE390}"/>
          </ac:spMkLst>
        </pc:spChg>
        <pc:spChg chg="add mod">
          <ac:chgData name="Podzorski, Hannah L" userId="1752c8bc-2b42-480a-b06e-eb2939e81991" providerId="ADAL" clId="{D60157FD-EFF0-439A-BBF7-51C46E57AFB6}" dt="2024-01-19T17:37:33.910" v="118" actId="2711"/>
          <ac:spMkLst>
            <pc:docMk/>
            <pc:sldMk cId="1637116994" sldId="1382"/>
            <ac:spMk id="5" creationId="{ADF8837C-417E-9F5E-F05E-B6103951FE36}"/>
          </ac:spMkLst>
        </pc:spChg>
        <pc:picChg chg="add mod modCrop">
          <ac:chgData name="Podzorski, Hannah L" userId="1752c8bc-2b42-480a-b06e-eb2939e81991" providerId="ADAL" clId="{D60157FD-EFF0-439A-BBF7-51C46E57AFB6}" dt="2024-01-19T15:40:23.814" v="52" actId="1076"/>
          <ac:picMkLst>
            <pc:docMk/>
            <pc:sldMk cId="1637116994" sldId="1382"/>
            <ac:picMk id="4" creationId="{02B98A3D-6692-8509-902B-1007A9CC7F2C}"/>
          </ac:picMkLst>
        </pc:picChg>
      </pc:sldChg>
      <pc:sldChg chg="delSp new del mod">
        <pc:chgData name="Podzorski, Hannah L" userId="1752c8bc-2b42-480a-b06e-eb2939e81991" providerId="ADAL" clId="{D60157FD-EFF0-439A-BBF7-51C46E57AFB6}" dt="2024-01-19T15:26:22.955" v="42" actId="2696"/>
        <pc:sldMkLst>
          <pc:docMk/>
          <pc:sldMk cId="3224770619" sldId="1382"/>
        </pc:sldMkLst>
        <pc:spChg chg="del">
          <ac:chgData name="Podzorski, Hannah L" userId="1752c8bc-2b42-480a-b06e-eb2939e81991" providerId="ADAL" clId="{D60157FD-EFF0-439A-BBF7-51C46E57AFB6}" dt="2024-01-19T15:26:17.827" v="41" actId="478"/>
          <ac:spMkLst>
            <pc:docMk/>
            <pc:sldMk cId="3224770619" sldId="1382"/>
            <ac:spMk id="2" creationId="{DFDC41B6-CD84-3C69-9719-1E0EE5668E9E}"/>
          </ac:spMkLst>
        </pc:spChg>
      </pc:sldChg>
      <pc:sldChg chg="addSp delSp modSp mod">
        <pc:chgData name="Podzorski, Hannah L" userId="1752c8bc-2b42-480a-b06e-eb2939e81991" providerId="ADAL" clId="{D60157FD-EFF0-439A-BBF7-51C46E57AFB6}" dt="2024-01-19T17:37:56.257" v="120" actId="2711"/>
        <pc:sldMkLst>
          <pc:docMk/>
          <pc:sldMk cId="1238226339" sldId="1383"/>
        </pc:sldMkLst>
        <pc:spChg chg="mod">
          <ac:chgData name="Podzorski, Hannah L" userId="1752c8bc-2b42-480a-b06e-eb2939e81991" providerId="ADAL" clId="{D60157FD-EFF0-439A-BBF7-51C46E57AFB6}" dt="2024-01-19T17:37:56.257" v="120" actId="2711"/>
          <ac:spMkLst>
            <pc:docMk/>
            <pc:sldMk cId="1238226339" sldId="1383"/>
            <ac:spMk id="5" creationId="{ADF8837C-417E-9F5E-F05E-B6103951FE36}"/>
          </ac:spMkLst>
        </pc:spChg>
        <pc:picChg chg="del">
          <ac:chgData name="Podzorski, Hannah L" userId="1752c8bc-2b42-480a-b06e-eb2939e81991" providerId="ADAL" clId="{D60157FD-EFF0-439A-BBF7-51C46E57AFB6}" dt="2024-01-19T17:34:35.701" v="109" actId="478"/>
          <ac:picMkLst>
            <pc:docMk/>
            <pc:sldMk cId="1238226339" sldId="1383"/>
            <ac:picMk id="4" creationId="{02B98A3D-6692-8509-902B-1007A9CC7F2C}"/>
          </ac:picMkLst>
        </pc:picChg>
        <pc:picChg chg="add del mod">
          <ac:chgData name="Podzorski, Hannah L" userId="1752c8bc-2b42-480a-b06e-eb2939e81991" providerId="ADAL" clId="{D60157FD-EFF0-439A-BBF7-51C46E57AFB6}" dt="2024-01-19T17:36:56.044" v="116" actId="478"/>
          <ac:picMkLst>
            <pc:docMk/>
            <pc:sldMk cId="1238226339" sldId="1383"/>
            <ac:picMk id="6" creationId="{D7F801F2-D8BD-CF6D-7688-0AA65C7FEAF9}"/>
          </ac:picMkLst>
        </pc:picChg>
        <pc:picChg chg="add mod">
          <ac:chgData name="Podzorski, Hannah L" userId="1752c8bc-2b42-480a-b06e-eb2939e81991" providerId="ADAL" clId="{D60157FD-EFF0-439A-BBF7-51C46E57AFB6}" dt="2024-01-19T17:36:59.165" v="117" actId="1076"/>
          <ac:picMkLst>
            <pc:docMk/>
            <pc:sldMk cId="1238226339" sldId="1383"/>
            <ac:picMk id="8" creationId="{6D012305-BBEA-C7AD-B7FA-665ABEFA3F13}"/>
          </ac:picMkLst>
        </pc:picChg>
      </pc:sldChg>
      <pc:sldChg chg="new del">
        <pc:chgData name="Podzorski, Hannah L" userId="1752c8bc-2b42-480a-b06e-eb2939e81991" providerId="ADAL" clId="{D60157FD-EFF0-439A-BBF7-51C46E57AFB6}" dt="2024-01-19T17:34:27.355" v="108" actId="680"/>
        <pc:sldMkLst>
          <pc:docMk/>
          <pc:sldMk cId="4051765793" sldId="1383"/>
        </pc:sldMkLst>
      </pc:sldChg>
      <pc:sldChg chg="delSp modSp mod">
        <pc:chgData name="Podzorski, Hannah L" userId="1752c8bc-2b42-480a-b06e-eb2939e81991" providerId="ADAL" clId="{D60157FD-EFF0-439A-BBF7-51C46E57AFB6}" dt="2024-01-19T17:37:45.457" v="119" actId="2711"/>
        <pc:sldMkLst>
          <pc:docMk/>
          <pc:sldMk cId="287835923" sldId="1384"/>
        </pc:sldMkLst>
        <pc:spChg chg="mod">
          <ac:chgData name="Podzorski, Hannah L" userId="1752c8bc-2b42-480a-b06e-eb2939e81991" providerId="ADAL" clId="{D60157FD-EFF0-439A-BBF7-51C46E57AFB6}" dt="2024-01-19T17:37:45.457" v="119" actId="2711"/>
          <ac:spMkLst>
            <pc:docMk/>
            <pc:sldMk cId="287835923" sldId="1384"/>
            <ac:spMk id="5" creationId="{ADF8837C-417E-9F5E-F05E-B6103951FE36}"/>
          </ac:spMkLst>
        </pc:spChg>
        <pc:picChg chg="del">
          <ac:chgData name="Podzorski, Hannah L" userId="1752c8bc-2b42-480a-b06e-eb2939e81991" providerId="ADAL" clId="{D60157FD-EFF0-439A-BBF7-51C46E57AFB6}" dt="2024-01-19T17:36:48.444" v="114" actId="478"/>
          <ac:picMkLst>
            <pc:docMk/>
            <pc:sldMk cId="287835923" sldId="1384"/>
            <ac:picMk id="8" creationId="{6D012305-BBEA-C7AD-B7FA-665ABEFA3F13}"/>
          </ac:picMkLst>
        </pc:picChg>
      </pc:sldChg>
    </pc:docChg>
  </pc:docChgLst>
  <pc:docChgLst>
    <pc:chgData name="Marti, Mackenzie K" userId="c90f55c1-605e-400f-8229-8a51a9859fce" providerId="ADAL" clId="{CF075F3F-B30C-4658-92B5-E721D9EA1013}"/>
    <pc:docChg chg="undo custSel addSld delSld modSld sldOrd">
      <pc:chgData name="Marti, Mackenzie K" userId="c90f55c1-605e-400f-8229-8a51a9859fce" providerId="ADAL" clId="{CF075F3F-B30C-4658-92B5-E721D9EA1013}" dt="2024-05-02T02:44:33.206" v="1178" actId="113"/>
      <pc:docMkLst>
        <pc:docMk/>
      </pc:docMkLst>
      <pc:sldChg chg="del">
        <pc:chgData name="Marti, Mackenzie K" userId="c90f55c1-605e-400f-8229-8a51a9859fce" providerId="ADAL" clId="{CF075F3F-B30C-4658-92B5-E721D9EA1013}" dt="2024-04-09T20:07:02.007" v="1" actId="47"/>
        <pc:sldMkLst>
          <pc:docMk/>
          <pc:sldMk cId="2645162796" sldId="258"/>
        </pc:sldMkLst>
      </pc:sldChg>
      <pc:sldChg chg="del">
        <pc:chgData name="Marti, Mackenzie K" userId="c90f55c1-605e-400f-8229-8a51a9859fce" providerId="ADAL" clId="{CF075F3F-B30C-4658-92B5-E721D9EA1013}" dt="2024-04-09T20:07:02.007" v="1" actId="47"/>
        <pc:sldMkLst>
          <pc:docMk/>
          <pc:sldMk cId="2805144325" sldId="260"/>
        </pc:sldMkLst>
      </pc:sldChg>
      <pc:sldChg chg="del">
        <pc:chgData name="Marti, Mackenzie K" userId="c90f55c1-605e-400f-8229-8a51a9859fce" providerId="ADAL" clId="{CF075F3F-B30C-4658-92B5-E721D9EA1013}" dt="2024-04-09T20:07:02.007" v="1" actId="47"/>
        <pc:sldMkLst>
          <pc:docMk/>
          <pc:sldMk cId="4262650506" sldId="261"/>
        </pc:sldMkLst>
      </pc:sldChg>
      <pc:sldChg chg="del">
        <pc:chgData name="Marti, Mackenzie K" userId="c90f55c1-605e-400f-8229-8a51a9859fce" providerId="ADAL" clId="{CF075F3F-B30C-4658-92B5-E721D9EA1013}" dt="2024-04-09T20:07:02.007" v="1" actId="47"/>
        <pc:sldMkLst>
          <pc:docMk/>
          <pc:sldMk cId="2283110264" sldId="262"/>
        </pc:sldMkLst>
      </pc:sldChg>
      <pc:sldChg chg="del">
        <pc:chgData name="Marti, Mackenzie K" userId="c90f55c1-605e-400f-8229-8a51a9859fce" providerId="ADAL" clId="{CF075F3F-B30C-4658-92B5-E721D9EA1013}" dt="2024-04-09T20:07:02.007" v="1" actId="47"/>
        <pc:sldMkLst>
          <pc:docMk/>
          <pc:sldMk cId="281447716" sldId="264"/>
        </pc:sldMkLst>
      </pc:sldChg>
      <pc:sldChg chg="addSp delSp modSp add del mod">
        <pc:chgData name="Marti, Mackenzie K" userId="c90f55c1-605e-400f-8229-8a51a9859fce" providerId="ADAL" clId="{CF075F3F-B30C-4658-92B5-E721D9EA1013}" dt="2024-04-25T16:27:34.379" v="52" actId="47"/>
        <pc:sldMkLst>
          <pc:docMk/>
          <pc:sldMk cId="1786901348" sldId="266"/>
        </pc:sldMkLst>
        <pc:spChg chg="mod">
          <ac:chgData name="Marti, Mackenzie K" userId="c90f55c1-605e-400f-8229-8a51a9859fce" providerId="ADAL" clId="{CF075F3F-B30C-4658-92B5-E721D9EA1013}" dt="2024-04-25T16:27:27.467" v="50" actId="20577"/>
          <ac:spMkLst>
            <pc:docMk/>
            <pc:sldMk cId="1786901348" sldId="266"/>
            <ac:spMk id="2" creationId="{3BC7EBEE-D22B-459E-A6CB-6CB5275A35F1}"/>
          </ac:spMkLst>
        </pc:spChg>
        <pc:spChg chg="add del mod">
          <ac:chgData name="Marti, Mackenzie K" userId="c90f55c1-605e-400f-8229-8a51a9859fce" providerId="ADAL" clId="{CF075F3F-B30C-4658-92B5-E721D9EA1013}" dt="2024-04-25T16:27:30.081" v="51" actId="478"/>
          <ac:spMkLst>
            <pc:docMk/>
            <pc:sldMk cId="1786901348" sldId="266"/>
            <ac:spMk id="4" creationId="{E70CDA21-25D5-A74B-D060-1478C434F0C0}"/>
          </ac:spMkLst>
        </pc:spChg>
      </pc:sldChg>
      <pc:sldChg chg="del">
        <pc:chgData name="Marti, Mackenzie K" userId="c90f55c1-605e-400f-8229-8a51a9859fce" providerId="ADAL" clId="{CF075F3F-B30C-4658-92B5-E721D9EA1013}" dt="2024-04-09T20:07:02.007" v="1" actId="47"/>
        <pc:sldMkLst>
          <pc:docMk/>
          <pc:sldMk cId="3702349378" sldId="269"/>
        </pc:sldMkLst>
      </pc:sldChg>
      <pc:sldChg chg="del">
        <pc:chgData name="Marti, Mackenzie K" userId="c90f55c1-605e-400f-8229-8a51a9859fce" providerId="ADAL" clId="{CF075F3F-B30C-4658-92B5-E721D9EA1013}" dt="2024-04-09T20:07:07.423" v="2" actId="47"/>
        <pc:sldMkLst>
          <pc:docMk/>
          <pc:sldMk cId="3929120829" sldId="272"/>
        </pc:sldMkLst>
      </pc:sldChg>
      <pc:sldChg chg="del">
        <pc:chgData name="Marti, Mackenzie K" userId="c90f55c1-605e-400f-8229-8a51a9859fce" providerId="ADAL" clId="{CF075F3F-B30C-4658-92B5-E721D9EA1013}" dt="2024-04-09T20:07:07.423" v="2" actId="47"/>
        <pc:sldMkLst>
          <pc:docMk/>
          <pc:sldMk cId="2781738772" sldId="273"/>
        </pc:sldMkLst>
      </pc:sldChg>
      <pc:sldChg chg="del">
        <pc:chgData name="Marti, Mackenzie K" userId="c90f55c1-605e-400f-8229-8a51a9859fce" providerId="ADAL" clId="{CF075F3F-B30C-4658-92B5-E721D9EA1013}" dt="2024-04-09T20:07:07.423" v="2" actId="47"/>
        <pc:sldMkLst>
          <pc:docMk/>
          <pc:sldMk cId="2403875699" sldId="275"/>
        </pc:sldMkLst>
      </pc:sldChg>
      <pc:sldChg chg="del">
        <pc:chgData name="Marti, Mackenzie K" userId="c90f55c1-605e-400f-8229-8a51a9859fce" providerId="ADAL" clId="{CF075F3F-B30C-4658-92B5-E721D9EA1013}" dt="2024-04-09T20:07:07.423" v="2" actId="47"/>
        <pc:sldMkLst>
          <pc:docMk/>
          <pc:sldMk cId="2190423145" sldId="276"/>
        </pc:sldMkLst>
      </pc:sldChg>
      <pc:sldChg chg="del">
        <pc:chgData name="Marti, Mackenzie K" userId="c90f55c1-605e-400f-8229-8a51a9859fce" providerId="ADAL" clId="{CF075F3F-B30C-4658-92B5-E721D9EA1013}" dt="2024-04-09T20:07:07.423" v="2" actId="47"/>
        <pc:sldMkLst>
          <pc:docMk/>
          <pc:sldMk cId="2131348050" sldId="278"/>
        </pc:sldMkLst>
      </pc:sldChg>
      <pc:sldChg chg="del">
        <pc:chgData name="Marti, Mackenzie K" userId="c90f55c1-605e-400f-8229-8a51a9859fce" providerId="ADAL" clId="{CF075F3F-B30C-4658-92B5-E721D9EA1013}" dt="2024-04-09T20:07:07.423" v="2" actId="47"/>
        <pc:sldMkLst>
          <pc:docMk/>
          <pc:sldMk cId="1472507995" sldId="279"/>
        </pc:sldMkLst>
      </pc:sldChg>
      <pc:sldChg chg="del">
        <pc:chgData name="Marti, Mackenzie K" userId="c90f55c1-605e-400f-8229-8a51a9859fce" providerId="ADAL" clId="{CF075F3F-B30C-4658-92B5-E721D9EA1013}" dt="2024-04-09T20:07:07.423" v="2" actId="47"/>
        <pc:sldMkLst>
          <pc:docMk/>
          <pc:sldMk cId="3574674904" sldId="280"/>
        </pc:sldMkLst>
      </pc:sldChg>
      <pc:sldChg chg="del">
        <pc:chgData name="Marti, Mackenzie K" userId="c90f55c1-605e-400f-8229-8a51a9859fce" providerId="ADAL" clId="{CF075F3F-B30C-4658-92B5-E721D9EA1013}" dt="2024-04-09T20:07:07.423" v="2" actId="47"/>
        <pc:sldMkLst>
          <pc:docMk/>
          <pc:sldMk cId="505662954" sldId="283"/>
        </pc:sldMkLst>
      </pc:sldChg>
      <pc:sldChg chg="del">
        <pc:chgData name="Marti, Mackenzie K" userId="c90f55c1-605e-400f-8229-8a51a9859fce" providerId="ADAL" clId="{CF075F3F-B30C-4658-92B5-E721D9EA1013}" dt="2024-04-09T20:07:07.423" v="2" actId="47"/>
        <pc:sldMkLst>
          <pc:docMk/>
          <pc:sldMk cId="851654876" sldId="284"/>
        </pc:sldMkLst>
      </pc:sldChg>
      <pc:sldChg chg="del">
        <pc:chgData name="Marti, Mackenzie K" userId="c90f55c1-605e-400f-8229-8a51a9859fce" providerId="ADAL" clId="{CF075F3F-B30C-4658-92B5-E721D9EA1013}" dt="2024-04-09T20:07:02.007" v="1" actId="47"/>
        <pc:sldMkLst>
          <pc:docMk/>
          <pc:sldMk cId="3038805775" sldId="309"/>
        </pc:sldMkLst>
      </pc:sldChg>
      <pc:sldChg chg="del">
        <pc:chgData name="Marti, Mackenzie K" userId="c90f55c1-605e-400f-8229-8a51a9859fce" providerId="ADAL" clId="{CF075F3F-B30C-4658-92B5-E721D9EA1013}" dt="2024-04-09T20:07:02.007" v="1" actId="47"/>
        <pc:sldMkLst>
          <pc:docMk/>
          <pc:sldMk cId="1235070747" sldId="313"/>
        </pc:sldMkLst>
      </pc:sldChg>
      <pc:sldChg chg="del">
        <pc:chgData name="Marti, Mackenzie K" userId="c90f55c1-605e-400f-8229-8a51a9859fce" providerId="ADAL" clId="{CF075F3F-B30C-4658-92B5-E721D9EA1013}" dt="2024-04-09T20:07:02.007" v="1" actId="47"/>
        <pc:sldMkLst>
          <pc:docMk/>
          <pc:sldMk cId="2430282545" sldId="314"/>
        </pc:sldMkLst>
      </pc:sldChg>
      <pc:sldChg chg="del">
        <pc:chgData name="Marti, Mackenzie K" userId="c90f55c1-605e-400f-8229-8a51a9859fce" providerId="ADAL" clId="{CF075F3F-B30C-4658-92B5-E721D9EA1013}" dt="2024-04-09T20:07:02.007" v="1" actId="47"/>
        <pc:sldMkLst>
          <pc:docMk/>
          <pc:sldMk cId="182876954" sldId="316"/>
        </pc:sldMkLst>
      </pc:sldChg>
      <pc:sldChg chg="del">
        <pc:chgData name="Marti, Mackenzie K" userId="c90f55c1-605e-400f-8229-8a51a9859fce" providerId="ADAL" clId="{CF075F3F-B30C-4658-92B5-E721D9EA1013}" dt="2024-04-09T20:07:02.007" v="1" actId="47"/>
        <pc:sldMkLst>
          <pc:docMk/>
          <pc:sldMk cId="3917878332" sldId="317"/>
        </pc:sldMkLst>
      </pc:sldChg>
      <pc:sldChg chg="del">
        <pc:chgData name="Marti, Mackenzie K" userId="c90f55c1-605e-400f-8229-8a51a9859fce" providerId="ADAL" clId="{CF075F3F-B30C-4658-92B5-E721D9EA1013}" dt="2024-04-09T20:07:02.007" v="1" actId="47"/>
        <pc:sldMkLst>
          <pc:docMk/>
          <pc:sldMk cId="4221321353" sldId="318"/>
        </pc:sldMkLst>
      </pc:sldChg>
      <pc:sldChg chg="del">
        <pc:chgData name="Marti, Mackenzie K" userId="c90f55c1-605e-400f-8229-8a51a9859fce" providerId="ADAL" clId="{CF075F3F-B30C-4658-92B5-E721D9EA1013}" dt="2024-04-09T20:07:02.007" v="1" actId="47"/>
        <pc:sldMkLst>
          <pc:docMk/>
          <pc:sldMk cId="2081896811" sldId="320"/>
        </pc:sldMkLst>
      </pc:sldChg>
      <pc:sldChg chg="del">
        <pc:chgData name="Marti, Mackenzie K" userId="c90f55c1-605e-400f-8229-8a51a9859fce" providerId="ADAL" clId="{CF075F3F-B30C-4658-92B5-E721D9EA1013}" dt="2024-05-02T02:11:35.214" v="1129" actId="47"/>
        <pc:sldMkLst>
          <pc:docMk/>
          <pc:sldMk cId="179062328" sldId="1376"/>
        </pc:sldMkLst>
      </pc:sldChg>
      <pc:sldChg chg="del">
        <pc:chgData name="Marti, Mackenzie K" userId="c90f55c1-605e-400f-8229-8a51a9859fce" providerId="ADAL" clId="{CF075F3F-B30C-4658-92B5-E721D9EA1013}" dt="2024-04-09T20:07:02.007" v="1" actId="47"/>
        <pc:sldMkLst>
          <pc:docMk/>
          <pc:sldMk cId="1296299699" sldId="1377"/>
        </pc:sldMkLst>
      </pc:sldChg>
      <pc:sldChg chg="del">
        <pc:chgData name="Marti, Mackenzie K" userId="c90f55c1-605e-400f-8229-8a51a9859fce" providerId="ADAL" clId="{CF075F3F-B30C-4658-92B5-E721D9EA1013}" dt="2024-04-09T20:07:02.007" v="1" actId="47"/>
        <pc:sldMkLst>
          <pc:docMk/>
          <pc:sldMk cId="1371601202" sldId="1378"/>
        </pc:sldMkLst>
      </pc:sldChg>
      <pc:sldChg chg="del">
        <pc:chgData name="Marti, Mackenzie K" userId="c90f55c1-605e-400f-8229-8a51a9859fce" providerId="ADAL" clId="{CF075F3F-B30C-4658-92B5-E721D9EA1013}" dt="2024-04-09T20:07:02.007" v="1" actId="47"/>
        <pc:sldMkLst>
          <pc:docMk/>
          <pc:sldMk cId="3928780546" sldId="1379"/>
        </pc:sldMkLst>
      </pc:sldChg>
      <pc:sldChg chg="del">
        <pc:chgData name="Marti, Mackenzie K" userId="c90f55c1-605e-400f-8229-8a51a9859fce" providerId="ADAL" clId="{CF075F3F-B30C-4658-92B5-E721D9EA1013}" dt="2024-04-09T20:07:02.007" v="1" actId="47"/>
        <pc:sldMkLst>
          <pc:docMk/>
          <pc:sldMk cId="610448746" sldId="1380"/>
        </pc:sldMkLst>
      </pc:sldChg>
      <pc:sldChg chg="del">
        <pc:chgData name="Marti, Mackenzie K" userId="c90f55c1-605e-400f-8229-8a51a9859fce" providerId="ADAL" clId="{CF075F3F-B30C-4658-92B5-E721D9EA1013}" dt="2024-04-09T20:06:53.396" v="0" actId="47"/>
        <pc:sldMkLst>
          <pc:docMk/>
          <pc:sldMk cId="2967361154" sldId="1381"/>
        </pc:sldMkLst>
      </pc:sldChg>
      <pc:sldChg chg="del">
        <pc:chgData name="Marti, Mackenzie K" userId="c90f55c1-605e-400f-8229-8a51a9859fce" providerId="ADAL" clId="{CF075F3F-B30C-4658-92B5-E721D9EA1013}" dt="2024-04-09T20:06:53.396" v="0" actId="47"/>
        <pc:sldMkLst>
          <pc:docMk/>
          <pc:sldMk cId="1637116994" sldId="1382"/>
        </pc:sldMkLst>
      </pc:sldChg>
      <pc:sldChg chg="del">
        <pc:chgData name="Marti, Mackenzie K" userId="c90f55c1-605e-400f-8229-8a51a9859fce" providerId="ADAL" clId="{CF075F3F-B30C-4658-92B5-E721D9EA1013}" dt="2024-04-09T20:06:53.396" v="0" actId="47"/>
        <pc:sldMkLst>
          <pc:docMk/>
          <pc:sldMk cId="1238226339" sldId="1383"/>
        </pc:sldMkLst>
      </pc:sldChg>
      <pc:sldChg chg="del">
        <pc:chgData name="Marti, Mackenzie K" userId="c90f55c1-605e-400f-8229-8a51a9859fce" providerId="ADAL" clId="{CF075F3F-B30C-4658-92B5-E721D9EA1013}" dt="2024-04-09T20:06:53.396" v="0" actId="47"/>
        <pc:sldMkLst>
          <pc:docMk/>
          <pc:sldMk cId="287835923" sldId="1384"/>
        </pc:sldMkLst>
      </pc:sldChg>
      <pc:sldChg chg="addSp delSp modSp add del mod">
        <pc:chgData name="Marti, Mackenzie K" userId="c90f55c1-605e-400f-8229-8a51a9859fce" providerId="ADAL" clId="{CF075F3F-B30C-4658-92B5-E721D9EA1013}" dt="2024-04-25T16:31:01.375" v="307" actId="1076"/>
        <pc:sldMkLst>
          <pc:docMk/>
          <pc:sldMk cId="2149210952" sldId="1386"/>
        </pc:sldMkLst>
        <pc:spChg chg="add del mod">
          <ac:chgData name="Marti, Mackenzie K" userId="c90f55c1-605e-400f-8229-8a51a9859fce" providerId="ADAL" clId="{CF075F3F-B30C-4658-92B5-E721D9EA1013}" dt="2024-04-25T16:30:54.678" v="303" actId="478"/>
          <ac:spMkLst>
            <pc:docMk/>
            <pc:sldMk cId="2149210952" sldId="1386"/>
            <ac:spMk id="3" creationId="{14D83BC6-48FF-71EF-6485-EAA1C25DD5BC}"/>
          </ac:spMkLst>
        </pc:spChg>
        <pc:spChg chg="mod">
          <ac:chgData name="Marti, Mackenzie K" userId="c90f55c1-605e-400f-8229-8a51a9859fce" providerId="ADAL" clId="{CF075F3F-B30C-4658-92B5-E721D9EA1013}" dt="2024-04-25T16:27:42.113" v="68" actId="20577"/>
          <ac:spMkLst>
            <pc:docMk/>
            <pc:sldMk cId="2149210952" sldId="1386"/>
            <ac:spMk id="5" creationId="{2DC10E9E-01C7-7931-05AB-667519A3512A}"/>
          </ac:spMkLst>
        </pc:spChg>
        <pc:spChg chg="mod">
          <ac:chgData name="Marti, Mackenzie K" userId="c90f55c1-605e-400f-8229-8a51a9859fce" providerId="ADAL" clId="{CF075F3F-B30C-4658-92B5-E721D9EA1013}" dt="2024-04-25T16:29:25.644" v="301" actId="20577"/>
          <ac:spMkLst>
            <pc:docMk/>
            <pc:sldMk cId="2149210952" sldId="1386"/>
            <ac:spMk id="7" creationId="{15395A5C-24B9-9058-F3DE-070E4BD2E66C}"/>
          </ac:spMkLst>
        </pc:spChg>
        <pc:picChg chg="add mod">
          <ac:chgData name="Marti, Mackenzie K" userId="c90f55c1-605e-400f-8229-8a51a9859fce" providerId="ADAL" clId="{CF075F3F-B30C-4658-92B5-E721D9EA1013}" dt="2024-04-25T16:31:01.375" v="307" actId="1076"/>
          <ac:picMkLst>
            <pc:docMk/>
            <pc:sldMk cId="2149210952" sldId="1386"/>
            <ac:picMk id="6" creationId="{F8541F07-70DD-A945-A6AF-CA280F970EFB}"/>
          </ac:picMkLst>
        </pc:picChg>
        <pc:picChg chg="del">
          <ac:chgData name="Marti, Mackenzie K" userId="c90f55c1-605e-400f-8229-8a51a9859fce" providerId="ADAL" clId="{CF075F3F-B30C-4658-92B5-E721D9EA1013}" dt="2024-04-25T16:30:01.067" v="302" actId="478"/>
          <ac:picMkLst>
            <pc:docMk/>
            <pc:sldMk cId="2149210952" sldId="1386"/>
            <ac:picMk id="9" creationId="{9B34589D-7633-5143-45C6-5DA384A98566}"/>
          </ac:picMkLst>
        </pc:picChg>
      </pc:sldChg>
      <pc:sldChg chg="addSp modSp new mod">
        <pc:chgData name="Marti, Mackenzie K" userId="c90f55c1-605e-400f-8229-8a51a9859fce" providerId="ADAL" clId="{CF075F3F-B30C-4658-92B5-E721D9EA1013}" dt="2024-04-25T17:01:00.896" v="1081" actId="1076"/>
        <pc:sldMkLst>
          <pc:docMk/>
          <pc:sldMk cId="2856691069" sldId="1387"/>
        </pc:sldMkLst>
        <pc:spChg chg="mod">
          <ac:chgData name="Marti, Mackenzie K" userId="c90f55c1-605e-400f-8229-8a51a9859fce" providerId="ADAL" clId="{CF075F3F-B30C-4658-92B5-E721D9EA1013}" dt="2024-04-25T17:00:58.008" v="1080" actId="1076"/>
          <ac:spMkLst>
            <pc:docMk/>
            <pc:sldMk cId="2856691069" sldId="1387"/>
            <ac:spMk id="2" creationId="{18CCD73F-47B0-10FE-9D9F-99BCF35F74C8}"/>
          </ac:spMkLst>
        </pc:spChg>
        <pc:picChg chg="add mod">
          <ac:chgData name="Marti, Mackenzie K" userId="c90f55c1-605e-400f-8229-8a51a9859fce" providerId="ADAL" clId="{CF075F3F-B30C-4658-92B5-E721D9EA1013}" dt="2024-04-25T17:01:00.896" v="1081" actId="1076"/>
          <ac:picMkLst>
            <pc:docMk/>
            <pc:sldMk cId="2856691069" sldId="1387"/>
            <ac:picMk id="4" creationId="{6EB6CAA8-419B-8DF7-6B78-99EE252BDB26}"/>
          </ac:picMkLst>
        </pc:picChg>
      </pc:sldChg>
      <pc:sldChg chg="addSp delSp modSp add mod">
        <pc:chgData name="Marti, Mackenzie K" userId="c90f55c1-605e-400f-8229-8a51a9859fce" providerId="ADAL" clId="{CF075F3F-B30C-4658-92B5-E721D9EA1013}" dt="2024-04-25T17:17:06.155" v="1128" actId="14100"/>
        <pc:sldMkLst>
          <pc:docMk/>
          <pc:sldMk cId="641958343" sldId="1388"/>
        </pc:sldMkLst>
        <pc:spChg chg="del">
          <ac:chgData name="Marti, Mackenzie K" userId="c90f55c1-605e-400f-8229-8a51a9859fce" providerId="ADAL" clId="{CF075F3F-B30C-4658-92B5-E721D9EA1013}" dt="2024-04-25T17:04:49.469" v="1083" actId="478"/>
          <ac:spMkLst>
            <pc:docMk/>
            <pc:sldMk cId="641958343" sldId="1388"/>
            <ac:spMk id="2" creationId="{18CCD73F-47B0-10FE-9D9F-99BCF35F74C8}"/>
          </ac:spMkLst>
        </pc:spChg>
        <pc:spChg chg="add mod">
          <ac:chgData name="Marti, Mackenzie K" userId="c90f55c1-605e-400f-8229-8a51a9859fce" providerId="ADAL" clId="{CF075F3F-B30C-4658-92B5-E721D9EA1013}" dt="2024-04-25T17:16:46.028" v="1121" actId="1076"/>
          <ac:spMkLst>
            <pc:docMk/>
            <pc:sldMk cId="641958343" sldId="1388"/>
            <ac:spMk id="8" creationId="{9753C487-8BF7-83F5-CFDD-234099605BB0}"/>
          </ac:spMkLst>
        </pc:spChg>
        <pc:spChg chg="add mod">
          <ac:chgData name="Marti, Mackenzie K" userId="c90f55c1-605e-400f-8229-8a51a9859fce" providerId="ADAL" clId="{CF075F3F-B30C-4658-92B5-E721D9EA1013}" dt="2024-04-25T17:05:19.608" v="1119" actId="1076"/>
          <ac:spMkLst>
            <pc:docMk/>
            <pc:sldMk cId="641958343" sldId="1388"/>
            <ac:spMk id="9" creationId="{39931861-625A-6687-0527-417488CECD78}"/>
          </ac:spMkLst>
        </pc:spChg>
        <pc:picChg chg="add mod">
          <ac:chgData name="Marti, Mackenzie K" userId="c90f55c1-605e-400f-8229-8a51a9859fce" providerId="ADAL" clId="{CF075F3F-B30C-4658-92B5-E721D9EA1013}" dt="2024-04-25T17:05:07.480" v="1087" actId="1076"/>
          <ac:picMkLst>
            <pc:docMk/>
            <pc:sldMk cId="641958343" sldId="1388"/>
            <ac:picMk id="4" creationId="{A401C103-7583-875C-5289-8DFC10E800F1}"/>
          </ac:picMkLst>
        </pc:picChg>
        <pc:picChg chg="add mod">
          <ac:chgData name="Marti, Mackenzie K" userId="c90f55c1-605e-400f-8229-8a51a9859fce" providerId="ADAL" clId="{CF075F3F-B30C-4658-92B5-E721D9EA1013}" dt="2024-04-25T17:17:06.155" v="1128" actId="14100"/>
          <ac:picMkLst>
            <pc:docMk/>
            <pc:sldMk cId="641958343" sldId="1388"/>
            <ac:picMk id="5" creationId="{7B6A7F43-82C7-C2E1-5BE8-DB2C9A3705F4}"/>
          </ac:picMkLst>
        </pc:picChg>
        <pc:picChg chg="add mod">
          <ac:chgData name="Marti, Mackenzie K" userId="c90f55c1-605e-400f-8229-8a51a9859fce" providerId="ADAL" clId="{CF075F3F-B30C-4658-92B5-E721D9EA1013}" dt="2024-04-25T17:16:48.411" v="1122" actId="1076"/>
          <ac:picMkLst>
            <pc:docMk/>
            <pc:sldMk cId="641958343" sldId="1388"/>
            <ac:picMk id="6" creationId="{1B2D0337-7743-140D-5FC6-601907CFCF76}"/>
          </ac:picMkLst>
        </pc:picChg>
        <pc:picChg chg="add mod">
          <ac:chgData name="Marti, Mackenzie K" userId="c90f55c1-605e-400f-8229-8a51a9859fce" providerId="ADAL" clId="{CF075F3F-B30C-4658-92B5-E721D9EA1013}" dt="2024-04-25T17:16:49.427" v="1123" actId="1076"/>
          <ac:picMkLst>
            <pc:docMk/>
            <pc:sldMk cId="641958343" sldId="1388"/>
            <ac:picMk id="7" creationId="{EBF1F7A3-72E8-B9A6-75B9-295C16E030F1}"/>
          </ac:picMkLst>
        </pc:picChg>
      </pc:sldChg>
      <pc:sldChg chg="del">
        <pc:chgData name="Marti, Mackenzie K" userId="c90f55c1-605e-400f-8229-8a51a9859fce" providerId="ADAL" clId="{CF075F3F-B30C-4658-92B5-E721D9EA1013}" dt="2024-04-09T20:06:53.396" v="0" actId="47"/>
        <pc:sldMkLst>
          <pc:docMk/>
          <pc:sldMk cId="1402595524" sldId="1388"/>
        </pc:sldMkLst>
      </pc:sldChg>
      <pc:sldChg chg="addSp delSp modSp add mod ord">
        <pc:chgData name="Marti, Mackenzie K" userId="c90f55c1-605e-400f-8229-8a51a9859fce" providerId="ADAL" clId="{CF075F3F-B30C-4658-92B5-E721D9EA1013}" dt="2024-04-25T16:57:48.948" v="955"/>
        <pc:sldMkLst>
          <pc:docMk/>
          <pc:sldMk cId="355604786" sldId="1389"/>
        </pc:sldMkLst>
        <pc:spChg chg="del">
          <ac:chgData name="Marti, Mackenzie K" userId="c90f55c1-605e-400f-8229-8a51a9859fce" providerId="ADAL" clId="{CF075F3F-B30C-4658-92B5-E721D9EA1013}" dt="2024-04-25T16:47:50.059" v="311" actId="478"/>
          <ac:spMkLst>
            <pc:docMk/>
            <pc:sldMk cId="355604786" sldId="1389"/>
            <ac:spMk id="2" creationId="{18CCD73F-47B0-10FE-9D9F-99BCF35F74C8}"/>
          </ac:spMkLst>
        </pc:spChg>
        <pc:spChg chg="add del mod">
          <ac:chgData name="Marti, Mackenzie K" userId="c90f55c1-605e-400f-8229-8a51a9859fce" providerId="ADAL" clId="{CF075F3F-B30C-4658-92B5-E721D9EA1013}" dt="2024-04-25T16:50:06.557" v="341" actId="478"/>
          <ac:spMkLst>
            <pc:docMk/>
            <pc:sldMk cId="355604786" sldId="1389"/>
            <ac:spMk id="12" creationId="{260AF9A2-88F9-8110-488A-47E822D4C490}"/>
          </ac:spMkLst>
        </pc:spChg>
        <pc:spChg chg="add mod">
          <ac:chgData name="Marti, Mackenzie K" userId="c90f55c1-605e-400f-8229-8a51a9859fce" providerId="ADAL" clId="{CF075F3F-B30C-4658-92B5-E721D9EA1013}" dt="2024-04-25T16:50:29.256" v="405" actId="122"/>
          <ac:spMkLst>
            <pc:docMk/>
            <pc:sldMk cId="355604786" sldId="1389"/>
            <ac:spMk id="13" creationId="{0F9EB05F-AB4F-0042-3AB1-2579E1945CCC}"/>
          </ac:spMkLst>
        </pc:spChg>
        <pc:spChg chg="add mod">
          <ac:chgData name="Marti, Mackenzie K" userId="c90f55c1-605e-400f-8229-8a51a9859fce" providerId="ADAL" clId="{CF075F3F-B30C-4658-92B5-E721D9EA1013}" dt="2024-04-25T16:57:45.792" v="953" actId="403"/>
          <ac:spMkLst>
            <pc:docMk/>
            <pc:sldMk cId="355604786" sldId="1389"/>
            <ac:spMk id="14" creationId="{9321B76B-08C0-0BBF-9111-4766F9EAB5CD}"/>
          </ac:spMkLst>
        </pc:spChg>
        <pc:picChg chg="add mod modCrop">
          <ac:chgData name="Marti, Mackenzie K" userId="c90f55c1-605e-400f-8229-8a51a9859fce" providerId="ADAL" clId="{CF075F3F-B30C-4658-92B5-E721D9EA1013}" dt="2024-04-25T16:49:13.981" v="335" actId="1076"/>
          <ac:picMkLst>
            <pc:docMk/>
            <pc:sldMk cId="355604786" sldId="1389"/>
            <ac:picMk id="4" creationId="{4EA7D153-BAB9-2062-49CF-386AC50E756A}"/>
          </ac:picMkLst>
        </pc:picChg>
        <pc:picChg chg="add del mod modCrop">
          <ac:chgData name="Marti, Mackenzie K" userId="c90f55c1-605e-400f-8229-8a51a9859fce" providerId="ADAL" clId="{CF075F3F-B30C-4658-92B5-E721D9EA1013}" dt="2024-04-25T16:48:27.753" v="322" actId="478"/>
          <ac:picMkLst>
            <pc:docMk/>
            <pc:sldMk cId="355604786" sldId="1389"/>
            <ac:picMk id="6" creationId="{C89835B9-F68E-6B24-1320-B641D82B903E}"/>
          </ac:picMkLst>
        </pc:picChg>
        <pc:picChg chg="add del mod modCrop">
          <ac:chgData name="Marti, Mackenzie K" userId="c90f55c1-605e-400f-8229-8a51a9859fce" providerId="ADAL" clId="{CF075F3F-B30C-4658-92B5-E721D9EA1013}" dt="2024-04-25T16:48:28.104" v="323" actId="478"/>
          <ac:picMkLst>
            <pc:docMk/>
            <pc:sldMk cId="355604786" sldId="1389"/>
            <ac:picMk id="7" creationId="{A65EF9F1-629D-493D-D7B0-B7E9ABB35C9C}"/>
          </ac:picMkLst>
        </pc:picChg>
        <pc:picChg chg="add mod">
          <ac:chgData name="Marti, Mackenzie K" userId="c90f55c1-605e-400f-8229-8a51a9859fce" providerId="ADAL" clId="{CF075F3F-B30C-4658-92B5-E721D9EA1013}" dt="2024-04-25T16:49:27.357" v="339" actId="1076"/>
          <ac:picMkLst>
            <pc:docMk/>
            <pc:sldMk cId="355604786" sldId="1389"/>
            <ac:picMk id="9" creationId="{5FE4B632-1501-E9A6-D0D0-3345ECB6C9DE}"/>
          </ac:picMkLst>
        </pc:picChg>
        <pc:picChg chg="add mod">
          <ac:chgData name="Marti, Mackenzie K" userId="c90f55c1-605e-400f-8229-8a51a9859fce" providerId="ADAL" clId="{CF075F3F-B30C-4658-92B5-E721D9EA1013}" dt="2024-04-25T16:49:22.924" v="337" actId="1076"/>
          <ac:picMkLst>
            <pc:docMk/>
            <pc:sldMk cId="355604786" sldId="1389"/>
            <ac:picMk id="11" creationId="{4D47D3F5-221F-01C4-3082-10CD8176AED0}"/>
          </ac:picMkLst>
        </pc:picChg>
      </pc:sldChg>
      <pc:sldChg chg="del">
        <pc:chgData name="Marti, Mackenzie K" userId="c90f55c1-605e-400f-8229-8a51a9859fce" providerId="ADAL" clId="{CF075F3F-B30C-4658-92B5-E721D9EA1013}" dt="2024-04-09T20:06:53.396" v="0" actId="47"/>
        <pc:sldMkLst>
          <pc:docMk/>
          <pc:sldMk cId="1798705657" sldId="1389"/>
        </pc:sldMkLst>
      </pc:sldChg>
      <pc:sldChg chg="del">
        <pc:chgData name="Marti, Mackenzie K" userId="c90f55c1-605e-400f-8229-8a51a9859fce" providerId="ADAL" clId="{CF075F3F-B30C-4658-92B5-E721D9EA1013}" dt="2024-04-09T20:06:53.396" v="0" actId="47"/>
        <pc:sldMkLst>
          <pc:docMk/>
          <pc:sldMk cId="975448109" sldId="1390"/>
        </pc:sldMkLst>
      </pc:sldChg>
      <pc:sldChg chg="addSp delSp modSp add mod">
        <pc:chgData name="Marti, Mackenzie K" userId="c90f55c1-605e-400f-8229-8a51a9859fce" providerId="ADAL" clId="{CF075F3F-B30C-4658-92B5-E721D9EA1013}" dt="2024-04-25T17:17:00.307" v="1127" actId="1076"/>
        <pc:sldMkLst>
          <pc:docMk/>
          <pc:sldMk cId="2773822618" sldId="1390"/>
        </pc:sldMkLst>
        <pc:spChg chg="add mod">
          <ac:chgData name="Marti, Mackenzie K" userId="c90f55c1-605e-400f-8229-8a51a9859fce" providerId="ADAL" clId="{CF075F3F-B30C-4658-92B5-E721D9EA1013}" dt="2024-04-25T17:00:27.577" v="1023" actId="1076"/>
          <ac:spMkLst>
            <pc:docMk/>
            <pc:sldMk cId="2773822618" sldId="1390"/>
            <ac:spMk id="7" creationId="{914FFFA9-3407-0F6A-5849-C0E2BFFC10B5}"/>
          </ac:spMkLst>
        </pc:spChg>
        <pc:spChg chg="mod">
          <ac:chgData name="Marti, Mackenzie K" userId="c90f55c1-605e-400f-8229-8a51a9859fce" providerId="ADAL" clId="{CF075F3F-B30C-4658-92B5-E721D9EA1013}" dt="2024-04-25T17:16:57.716" v="1125" actId="1076"/>
          <ac:spMkLst>
            <pc:docMk/>
            <pc:sldMk cId="2773822618" sldId="1390"/>
            <ac:spMk id="13" creationId="{0F9EB05F-AB4F-0042-3AB1-2579E1945CCC}"/>
          </ac:spMkLst>
        </pc:spChg>
        <pc:spChg chg="del">
          <ac:chgData name="Marti, Mackenzie K" userId="c90f55c1-605e-400f-8229-8a51a9859fce" providerId="ADAL" clId="{CF075F3F-B30C-4658-92B5-E721D9EA1013}" dt="2024-04-25T16:58:27.596" v="957" actId="478"/>
          <ac:spMkLst>
            <pc:docMk/>
            <pc:sldMk cId="2773822618" sldId="1390"/>
            <ac:spMk id="14" creationId="{9321B76B-08C0-0BBF-9111-4766F9EAB5CD}"/>
          </ac:spMkLst>
        </pc:spChg>
        <pc:picChg chg="add mod">
          <ac:chgData name="Marti, Mackenzie K" userId="c90f55c1-605e-400f-8229-8a51a9859fce" providerId="ADAL" clId="{CF075F3F-B30C-4658-92B5-E721D9EA1013}" dt="2024-04-25T16:59:59.192" v="989" actId="1076"/>
          <ac:picMkLst>
            <pc:docMk/>
            <pc:sldMk cId="2773822618" sldId="1390"/>
            <ac:picMk id="3" creationId="{4ECA6DCC-633C-2774-2844-3E19552A31EA}"/>
          </ac:picMkLst>
        </pc:picChg>
        <pc:picChg chg="mod">
          <ac:chgData name="Marti, Mackenzie K" userId="c90f55c1-605e-400f-8229-8a51a9859fce" providerId="ADAL" clId="{CF075F3F-B30C-4658-92B5-E721D9EA1013}" dt="2024-04-25T17:16:55.804" v="1124" actId="1076"/>
          <ac:picMkLst>
            <pc:docMk/>
            <pc:sldMk cId="2773822618" sldId="1390"/>
            <ac:picMk id="4" creationId="{4EA7D153-BAB9-2062-49CF-386AC50E756A}"/>
          </ac:picMkLst>
        </pc:picChg>
        <pc:picChg chg="add mod">
          <ac:chgData name="Marti, Mackenzie K" userId="c90f55c1-605e-400f-8229-8a51a9859fce" providerId="ADAL" clId="{CF075F3F-B30C-4658-92B5-E721D9EA1013}" dt="2024-04-25T16:59:47.792" v="985" actId="1076"/>
          <ac:picMkLst>
            <pc:docMk/>
            <pc:sldMk cId="2773822618" sldId="1390"/>
            <ac:picMk id="6" creationId="{B02C044A-B32B-1EA3-87EF-8AA0F5FE5497}"/>
          </ac:picMkLst>
        </pc:picChg>
        <pc:picChg chg="mod">
          <ac:chgData name="Marti, Mackenzie K" userId="c90f55c1-605e-400f-8229-8a51a9859fce" providerId="ADAL" clId="{CF075F3F-B30C-4658-92B5-E721D9EA1013}" dt="2024-04-25T17:16:58.891" v="1126" actId="1076"/>
          <ac:picMkLst>
            <pc:docMk/>
            <pc:sldMk cId="2773822618" sldId="1390"/>
            <ac:picMk id="9" creationId="{5FE4B632-1501-E9A6-D0D0-3345ECB6C9DE}"/>
          </ac:picMkLst>
        </pc:picChg>
        <pc:picChg chg="mod">
          <ac:chgData name="Marti, Mackenzie K" userId="c90f55c1-605e-400f-8229-8a51a9859fce" providerId="ADAL" clId="{CF075F3F-B30C-4658-92B5-E721D9EA1013}" dt="2024-04-25T17:17:00.307" v="1127" actId="1076"/>
          <ac:picMkLst>
            <pc:docMk/>
            <pc:sldMk cId="2773822618" sldId="1390"/>
            <ac:picMk id="11" creationId="{4D47D3F5-221F-01C4-3082-10CD8176AED0}"/>
          </ac:picMkLst>
        </pc:picChg>
      </pc:sldChg>
      <pc:sldChg chg="modSp new mod">
        <pc:chgData name="Marti, Mackenzie K" userId="c90f55c1-605e-400f-8229-8a51a9859fce" providerId="ADAL" clId="{CF075F3F-B30C-4658-92B5-E721D9EA1013}" dt="2024-05-02T02:44:33.206" v="1178" actId="113"/>
        <pc:sldMkLst>
          <pc:docMk/>
          <pc:sldMk cId="1365812567" sldId="1391"/>
        </pc:sldMkLst>
        <pc:spChg chg="mod">
          <ac:chgData name="Marti, Mackenzie K" userId="c90f55c1-605e-400f-8229-8a51a9859fce" providerId="ADAL" clId="{CF075F3F-B30C-4658-92B5-E721D9EA1013}" dt="2024-05-02T02:27:53.862" v="1146" actId="20577"/>
          <ac:spMkLst>
            <pc:docMk/>
            <pc:sldMk cId="1365812567" sldId="1391"/>
            <ac:spMk id="2" creationId="{A49AF360-8486-97B0-FAAD-0E0B8F8C45F2}"/>
          </ac:spMkLst>
        </pc:spChg>
        <pc:spChg chg="mod">
          <ac:chgData name="Marti, Mackenzie K" userId="c90f55c1-605e-400f-8229-8a51a9859fce" providerId="ADAL" clId="{CF075F3F-B30C-4658-92B5-E721D9EA1013}" dt="2024-05-02T02:44:33.206" v="1178" actId="113"/>
          <ac:spMkLst>
            <pc:docMk/>
            <pc:sldMk cId="1365812567" sldId="1391"/>
            <ac:spMk id="3" creationId="{8083E8A1-8F5F-E138-CA03-F825F72AA6FB}"/>
          </ac:spMkLst>
        </pc:spChg>
      </pc:sldChg>
      <pc:sldChg chg="del">
        <pc:chgData name="Marti, Mackenzie K" userId="c90f55c1-605e-400f-8229-8a51a9859fce" providerId="ADAL" clId="{CF075F3F-B30C-4658-92B5-E721D9EA1013}" dt="2024-04-09T20:06:53.396" v="0" actId="47"/>
        <pc:sldMkLst>
          <pc:docMk/>
          <pc:sldMk cId="2050368093" sldId="1391"/>
        </pc:sldMkLst>
      </pc:sldChg>
      <pc:sldChg chg="delSp modSp add del mod">
        <pc:chgData name="Marti, Mackenzie K" userId="c90f55c1-605e-400f-8229-8a51a9859fce" providerId="ADAL" clId="{CF075F3F-B30C-4658-92B5-E721D9EA1013}" dt="2024-05-02T02:27:45.162" v="1133" actId="47"/>
        <pc:sldMkLst>
          <pc:docMk/>
          <pc:sldMk cId="3045329888" sldId="1391"/>
        </pc:sldMkLst>
        <pc:spChg chg="mod">
          <ac:chgData name="Marti, Mackenzie K" userId="c90f55c1-605e-400f-8229-8a51a9859fce" providerId="ADAL" clId="{CF075F3F-B30C-4658-92B5-E721D9EA1013}" dt="2024-05-02T02:27:42.114" v="1132" actId="20577"/>
          <ac:spMkLst>
            <pc:docMk/>
            <pc:sldMk cId="3045329888" sldId="1391"/>
            <ac:spMk id="7" creationId="{15395A5C-24B9-9058-F3DE-070E4BD2E66C}"/>
          </ac:spMkLst>
        </pc:spChg>
        <pc:picChg chg="del">
          <ac:chgData name="Marti, Mackenzie K" userId="c90f55c1-605e-400f-8229-8a51a9859fce" providerId="ADAL" clId="{CF075F3F-B30C-4658-92B5-E721D9EA1013}" dt="2024-05-02T02:27:40.080" v="1131" actId="478"/>
          <ac:picMkLst>
            <pc:docMk/>
            <pc:sldMk cId="3045329888" sldId="1391"/>
            <ac:picMk id="6" creationId="{F8541F07-70DD-A945-A6AF-CA280F970EFB}"/>
          </ac:picMkLst>
        </pc:picChg>
      </pc:sldChg>
      <pc:sldChg chg="del">
        <pc:chgData name="Marti, Mackenzie K" userId="c90f55c1-605e-400f-8229-8a51a9859fce" providerId="ADAL" clId="{CF075F3F-B30C-4658-92B5-E721D9EA1013}" dt="2024-04-09T20:06:53.396" v="0" actId="47"/>
        <pc:sldMkLst>
          <pc:docMk/>
          <pc:sldMk cId="3736949342" sldId="1392"/>
        </pc:sldMkLst>
      </pc:sldChg>
      <pc:sldChg chg="del">
        <pc:chgData name="Marti, Mackenzie K" userId="c90f55c1-605e-400f-8229-8a51a9859fce" providerId="ADAL" clId="{CF075F3F-B30C-4658-92B5-E721D9EA1013}" dt="2024-04-09T20:06:53.396" v="0" actId="47"/>
        <pc:sldMkLst>
          <pc:docMk/>
          <pc:sldMk cId="855921999" sldId="1393"/>
        </pc:sldMkLst>
      </pc:sldChg>
      <pc:sldChg chg="del">
        <pc:chgData name="Marti, Mackenzie K" userId="c90f55c1-605e-400f-8229-8a51a9859fce" providerId="ADAL" clId="{CF075F3F-B30C-4658-92B5-E721D9EA1013}" dt="2024-04-09T20:06:53.396" v="0" actId="47"/>
        <pc:sldMkLst>
          <pc:docMk/>
          <pc:sldMk cId="185049402" sldId="1394"/>
        </pc:sldMkLst>
      </pc:sldChg>
      <pc:sldChg chg="del">
        <pc:chgData name="Marti, Mackenzie K" userId="c90f55c1-605e-400f-8229-8a51a9859fce" providerId="ADAL" clId="{CF075F3F-B30C-4658-92B5-E721D9EA1013}" dt="2024-04-09T20:06:53.396" v="0" actId="47"/>
        <pc:sldMkLst>
          <pc:docMk/>
          <pc:sldMk cId="1030105410" sldId="1395"/>
        </pc:sldMkLst>
      </pc:sldChg>
      <pc:sldChg chg="del">
        <pc:chgData name="Marti, Mackenzie K" userId="c90f55c1-605e-400f-8229-8a51a9859fce" providerId="ADAL" clId="{CF075F3F-B30C-4658-92B5-E721D9EA1013}" dt="2024-04-09T20:06:53.396" v="0" actId="47"/>
        <pc:sldMkLst>
          <pc:docMk/>
          <pc:sldMk cId="1145383153" sldId="1420"/>
        </pc:sldMkLst>
      </pc:sldChg>
      <pc:sldChg chg="del">
        <pc:chgData name="Marti, Mackenzie K" userId="c90f55c1-605e-400f-8229-8a51a9859fce" providerId="ADAL" clId="{CF075F3F-B30C-4658-92B5-E721D9EA1013}" dt="2024-04-09T20:06:53.396" v="0" actId="47"/>
        <pc:sldMkLst>
          <pc:docMk/>
          <pc:sldMk cId="4014554474" sldId="1421"/>
        </pc:sldMkLst>
      </pc:sldChg>
      <pc:sldChg chg="del">
        <pc:chgData name="Marti, Mackenzie K" userId="c90f55c1-605e-400f-8229-8a51a9859fce" providerId="ADAL" clId="{CF075F3F-B30C-4658-92B5-E721D9EA1013}" dt="2024-04-09T20:06:53.396" v="0" actId="47"/>
        <pc:sldMkLst>
          <pc:docMk/>
          <pc:sldMk cId="2520992001" sldId="1422"/>
        </pc:sldMkLst>
      </pc:sldChg>
      <pc:sldChg chg="del">
        <pc:chgData name="Marti, Mackenzie K" userId="c90f55c1-605e-400f-8229-8a51a9859fce" providerId="ADAL" clId="{CF075F3F-B30C-4658-92B5-E721D9EA1013}" dt="2024-04-09T20:06:53.396" v="0" actId="47"/>
        <pc:sldMkLst>
          <pc:docMk/>
          <pc:sldMk cId="2689243675" sldId="1423"/>
        </pc:sldMkLst>
      </pc:sldChg>
      <pc:sldChg chg="del">
        <pc:chgData name="Marti, Mackenzie K" userId="c90f55c1-605e-400f-8229-8a51a9859fce" providerId="ADAL" clId="{CF075F3F-B30C-4658-92B5-E721D9EA1013}" dt="2024-04-09T20:07:07.423" v="2" actId="47"/>
        <pc:sldMkLst>
          <pc:docMk/>
          <pc:sldMk cId="3971363482" sldId="1424"/>
        </pc:sldMkLst>
      </pc:sldChg>
      <pc:sldChg chg="del">
        <pc:chgData name="Marti, Mackenzie K" userId="c90f55c1-605e-400f-8229-8a51a9859fce" providerId="ADAL" clId="{CF075F3F-B30C-4658-92B5-E721D9EA1013}" dt="2024-04-09T20:07:07.423" v="2" actId="47"/>
        <pc:sldMkLst>
          <pc:docMk/>
          <pc:sldMk cId="3283909589" sldId="1425"/>
        </pc:sldMkLst>
      </pc:sldChg>
      <pc:sldChg chg="del">
        <pc:chgData name="Marti, Mackenzie K" userId="c90f55c1-605e-400f-8229-8a51a9859fce" providerId="ADAL" clId="{CF075F3F-B30C-4658-92B5-E721D9EA1013}" dt="2024-04-09T20:07:07.423" v="2" actId="47"/>
        <pc:sldMkLst>
          <pc:docMk/>
          <pc:sldMk cId="1437436092" sldId="1426"/>
        </pc:sldMkLst>
      </pc:sldChg>
      <pc:sldChg chg="del">
        <pc:chgData name="Marti, Mackenzie K" userId="c90f55c1-605e-400f-8229-8a51a9859fce" providerId="ADAL" clId="{CF075F3F-B30C-4658-92B5-E721D9EA1013}" dt="2024-04-09T20:07:02.007" v="1" actId="47"/>
        <pc:sldMkLst>
          <pc:docMk/>
          <pc:sldMk cId="2001634195" sldId="1427"/>
        </pc:sldMkLst>
      </pc:sldChg>
      <pc:sldChg chg="del">
        <pc:chgData name="Marti, Mackenzie K" userId="c90f55c1-605e-400f-8229-8a51a9859fce" providerId="ADAL" clId="{CF075F3F-B30C-4658-92B5-E721D9EA1013}" dt="2024-04-09T20:07:02.007" v="1" actId="47"/>
        <pc:sldMkLst>
          <pc:docMk/>
          <pc:sldMk cId="966889726" sldId="1428"/>
        </pc:sldMkLst>
      </pc:sldChg>
      <pc:sldMasterChg chg="delSldLayout">
        <pc:chgData name="Marti, Mackenzie K" userId="c90f55c1-605e-400f-8229-8a51a9859fce" providerId="ADAL" clId="{CF075F3F-B30C-4658-92B5-E721D9EA1013}" dt="2024-04-09T20:07:02.007" v="1" actId="47"/>
        <pc:sldMasterMkLst>
          <pc:docMk/>
          <pc:sldMasterMk cId="2519963119" sldId="2147483648"/>
        </pc:sldMasterMkLst>
        <pc:sldLayoutChg chg="del">
          <pc:chgData name="Marti, Mackenzie K" userId="c90f55c1-605e-400f-8229-8a51a9859fce" providerId="ADAL" clId="{CF075F3F-B30C-4658-92B5-E721D9EA1013}" dt="2024-04-09T20:07:02.007" v="1" actId="47"/>
          <pc:sldLayoutMkLst>
            <pc:docMk/>
            <pc:sldMasterMk cId="2519963119" sldId="2147483648"/>
            <pc:sldLayoutMk cId="3087153120" sldId="2147483704"/>
          </pc:sldLayoutMkLst>
        </pc:sldLayoutChg>
      </pc:sldMasterChg>
    </pc:docChg>
  </pc:docChgLst>
  <pc:docChgLst>
    <pc:chgData name="Marti, Mackenzie K" userId="c90f55c1-605e-400f-8229-8a51a9859fce" providerId="ADAL" clId="{789CC2D6-704C-4D40-B87F-269BA13343B0}"/>
    <pc:docChg chg="undo custSel addSld delSld modSld modMainMaster">
      <pc:chgData name="Marti, Mackenzie K" userId="c90f55c1-605e-400f-8229-8a51a9859fce" providerId="ADAL" clId="{789CC2D6-704C-4D40-B87F-269BA13343B0}" dt="2024-05-20T13:27:07.857" v="264"/>
      <pc:docMkLst>
        <pc:docMk/>
      </pc:docMkLst>
      <pc:sldChg chg="modTransition">
        <pc:chgData name="Marti, Mackenzie K" userId="c90f55c1-605e-400f-8229-8a51a9859fce" providerId="ADAL" clId="{789CC2D6-704C-4D40-B87F-269BA13343B0}" dt="2024-05-20T13:27:07.857" v="264"/>
        <pc:sldMkLst>
          <pc:docMk/>
          <pc:sldMk cId="3853199772" sldId="257"/>
        </pc:sldMkLst>
      </pc:sldChg>
      <pc:sldChg chg="modTransition">
        <pc:chgData name="Marti, Mackenzie K" userId="c90f55c1-605e-400f-8229-8a51a9859fce" providerId="ADAL" clId="{789CC2D6-704C-4D40-B87F-269BA13343B0}" dt="2024-05-20T13:27:07.857" v="264"/>
        <pc:sldMkLst>
          <pc:docMk/>
          <pc:sldMk cId="995026442" sldId="258"/>
        </pc:sldMkLst>
      </pc:sldChg>
      <pc:sldChg chg="modTransition">
        <pc:chgData name="Marti, Mackenzie K" userId="c90f55c1-605e-400f-8229-8a51a9859fce" providerId="ADAL" clId="{789CC2D6-704C-4D40-B87F-269BA13343B0}" dt="2024-05-20T13:27:07.857" v="264"/>
        <pc:sldMkLst>
          <pc:docMk/>
          <pc:sldMk cId="1719893259" sldId="259"/>
        </pc:sldMkLst>
      </pc:sldChg>
      <pc:sldChg chg="modTransition">
        <pc:chgData name="Marti, Mackenzie K" userId="c90f55c1-605e-400f-8229-8a51a9859fce" providerId="ADAL" clId="{789CC2D6-704C-4D40-B87F-269BA13343B0}" dt="2024-05-20T13:27:07.857" v="264"/>
        <pc:sldMkLst>
          <pc:docMk/>
          <pc:sldMk cId="3374484947" sldId="260"/>
        </pc:sldMkLst>
      </pc:sldChg>
      <pc:sldChg chg="modTransition">
        <pc:chgData name="Marti, Mackenzie K" userId="c90f55c1-605e-400f-8229-8a51a9859fce" providerId="ADAL" clId="{789CC2D6-704C-4D40-B87F-269BA13343B0}" dt="2024-05-20T13:27:07.857" v="264"/>
        <pc:sldMkLst>
          <pc:docMk/>
          <pc:sldMk cId="1895734508" sldId="261"/>
        </pc:sldMkLst>
      </pc:sldChg>
      <pc:sldChg chg="modTransition">
        <pc:chgData name="Marti, Mackenzie K" userId="c90f55c1-605e-400f-8229-8a51a9859fce" providerId="ADAL" clId="{789CC2D6-704C-4D40-B87F-269BA13343B0}" dt="2024-05-20T13:27:07.857" v="264"/>
        <pc:sldMkLst>
          <pc:docMk/>
          <pc:sldMk cId="1564627478" sldId="263"/>
        </pc:sldMkLst>
      </pc:sldChg>
      <pc:sldChg chg="modTransition">
        <pc:chgData name="Marti, Mackenzie K" userId="c90f55c1-605e-400f-8229-8a51a9859fce" providerId="ADAL" clId="{789CC2D6-704C-4D40-B87F-269BA13343B0}" dt="2024-05-20T13:27:07.857" v="264"/>
        <pc:sldMkLst>
          <pc:docMk/>
          <pc:sldMk cId="2493408812" sldId="264"/>
        </pc:sldMkLst>
      </pc:sldChg>
      <pc:sldChg chg="modSp modTransition">
        <pc:chgData name="Marti, Mackenzie K" userId="c90f55c1-605e-400f-8229-8a51a9859fce" providerId="ADAL" clId="{789CC2D6-704C-4D40-B87F-269BA13343B0}" dt="2024-05-20T13:27:07.857" v="264"/>
        <pc:sldMkLst>
          <pc:docMk/>
          <pc:sldMk cId="2472023629" sldId="265"/>
        </pc:sldMkLst>
        <pc:spChg chg="mod">
          <ac:chgData name="Marti, Mackenzie K" userId="c90f55c1-605e-400f-8229-8a51a9859fce" providerId="ADAL" clId="{789CC2D6-704C-4D40-B87F-269BA13343B0}" dt="2024-05-10T18:25:00" v="134" actId="20577"/>
          <ac:spMkLst>
            <pc:docMk/>
            <pc:sldMk cId="2472023629" sldId="265"/>
            <ac:spMk id="3" creationId="{EE183C55-E80F-D646-16FD-0562D593F123}"/>
          </ac:spMkLst>
        </pc:spChg>
      </pc:sldChg>
      <pc:sldChg chg="modTransition">
        <pc:chgData name="Marti, Mackenzie K" userId="c90f55c1-605e-400f-8229-8a51a9859fce" providerId="ADAL" clId="{789CC2D6-704C-4D40-B87F-269BA13343B0}" dt="2024-05-20T13:27:07.857" v="264"/>
        <pc:sldMkLst>
          <pc:docMk/>
          <pc:sldMk cId="3002405857" sldId="266"/>
        </pc:sldMkLst>
      </pc:sldChg>
      <pc:sldChg chg="modTransition">
        <pc:chgData name="Marti, Mackenzie K" userId="c90f55c1-605e-400f-8229-8a51a9859fce" providerId="ADAL" clId="{789CC2D6-704C-4D40-B87F-269BA13343B0}" dt="2024-05-20T13:27:07.857" v="264"/>
        <pc:sldMkLst>
          <pc:docMk/>
          <pc:sldMk cId="424974254" sldId="267"/>
        </pc:sldMkLst>
      </pc:sldChg>
      <pc:sldChg chg="modTransition">
        <pc:chgData name="Marti, Mackenzie K" userId="c90f55c1-605e-400f-8229-8a51a9859fce" providerId="ADAL" clId="{789CC2D6-704C-4D40-B87F-269BA13343B0}" dt="2024-05-20T13:27:07.857" v="264"/>
        <pc:sldMkLst>
          <pc:docMk/>
          <pc:sldMk cId="3715311891" sldId="268"/>
        </pc:sldMkLst>
      </pc:sldChg>
      <pc:sldChg chg="modTransition">
        <pc:chgData name="Marti, Mackenzie K" userId="c90f55c1-605e-400f-8229-8a51a9859fce" providerId="ADAL" clId="{789CC2D6-704C-4D40-B87F-269BA13343B0}" dt="2024-05-20T13:27:07.857" v="264"/>
        <pc:sldMkLst>
          <pc:docMk/>
          <pc:sldMk cId="956983770" sldId="269"/>
        </pc:sldMkLst>
      </pc:sldChg>
      <pc:sldChg chg="modTransition">
        <pc:chgData name="Marti, Mackenzie K" userId="c90f55c1-605e-400f-8229-8a51a9859fce" providerId="ADAL" clId="{789CC2D6-704C-4D40-B87F-269BA13343B0}" dt="2024-05-20T13:27:07.857" v="264"/>
        <pc:sldMkLst>
          <pc:docMk/>
          <pc:sldMk cId="2688334288" sldId="270"/>
        </pc:sldMkLst>
      </pc:sldChg>
      <pc:sldChg chg="modTransition">
        <pc:chgData name="Marti, Mackenzie K" userId="c90f55c1-605e-400f-8229-8a51a9859fce" providerId="ADAL" clId="{789CC2D6-704C-4D40-B87F-269BA13343B0}" dt="2024-05-20T13:27:07.857" v="264"/>
        <pc:sldMkLst>
          <pc:docMk/>
          <pc:sldMk cId="972685392" sldId="273"/>
        </pc:sldMkLst>
      </pc:sldChg>
      <pc:sldChg chg="modTransition">
        <pc:chgData name="Marti, Mackenzie K" userId="c90f55c1-605e-400f-8229-8a51a9859fce" providerId="ADAL" clId="{789CC2D6-704C-4D40-B87F-269BA13343B0}" dt="2024-05-20T13:27:07.857" v="264"/>
        <pc:sldMkLst>
          <pc:docMk/>
          <pc:sldMk cId="2711031964" sldId="275"/>
        </pc:sldMkLst>
      </pc:sldChg>
      <pc:sldChg chg="modTransition">
        <pc:chgData name="Marti, Mackenzie K" userId="c90f55c1-605e-400f-8229-8a51a9859fce" providerId="ADAL" clId="{789CC2D6-704C-4D40-B87F-269BA13343B0}" dt="2024-05-20T13:27:07.857" v="264"/>
        <pc:sldMkLst>
          <pc:docMk/>
          <pc:sldMk cId="1927663685" sldId="287"/>
        </pc:sldMkLst>
      </pc:sldChg>
      <pc:sldChg chg="modSp mod modTransition">
        <pc:chgData name="Marti, Mackenzie K" userId="c90f55c1-605e-400f-8229-8a51a9859fce" providerId="ADAL" clId="{789CC2D6-704C-4D40-B87F-269BA13343B0}" dt="2024-05-20T13:27:07.857" v="264"/>
        <pc:sldMkLst>
          <pc:docMk/>
          <pc:sldMk cId="1614323923" sldId="289"/>
        </pc:sldMkLst>
        <pc:spChg chg="mod">
          <ac:chgData name="Marti, Mackenzie K" userId="c90f55c1-605e-400f-8229-8a51a9859fce" providerId="ADAL" clId="{789CC2D6-704C-4D40-B87F-269BA13343B0}" dt="2024-05-10T18:24:09.529" v="131" actId="20577"/>
          <ac:spMkLst>
            <pc:docMk/>
            <pc:sldMk cId="1614323923" sldId="289"/>
            <ac:spMk id="3" creationId="{00000000-0000-0000-0000-000000000000}"/>
          </ac:spMkLst>
        </pc:spChg>
      </pc:sldChg>
      <pc:sldChg chg="modTransition">
        <pc:chgData name="Marti, Mackenzie K" userId="c90f55c1-605e-400f-8229-8a51a9859fce" providerId="ADAL" clId="{789CC2D6-704C-4D40-B87F-269BA13343B0}" dt="2024-05-20T13:27:07.857" v="264"/>
        <pc:sldMkLst>
          <pc:docMk/>
          <pc:sldMk cId="3164954211" sldId="290"/>
        </pc:sldMkLst>
      </pc:sldChg>
      <pc:sldChg chg="modTransition">
        <pc:chgData name="Marti, Mackenzie K" userId="c90f55c1-605e-400f-8229-8a51a9859fce" providerId="ADAL" clId="{789CC2D6-704C-4D40-B87F-269BA13343B0}" dt="2024-05-20T13:27:07.857" v="264"/>
        <pc:sldMkLst>
          <pc:docMk/>
          <pc:sldMk cId="1015092600" sldId="294"/>
        </pc:sldMkLst>
      </pc:sldChg>
      <pc:sldChg chg="modTransition">
        <pc:chgData name="Marti, Mackenzie K" userId="c90f55c1-605e-400f-8229-8a51a9859fce" providerId="ADAL" clId="{789CC2D6-704C-4D40-B87F-269BA13343B0}" dt="2024-05-20T13:27:07.857" v="264"/>
        <pc:sldMkLst>
          <pc:docMk/>
          <pc:sldMk cId="2393227674" sldId="296"/>
        </pc:sldMkLst>
      </pc:sldChg>
      <pc:sldChg chg="modTransition">
        <pc:chgData name="Marti, Mackenzie K" userId="c90f55c1-605e-400f-8229-8a51a9859fce" providerId="ADAL" clId="{789CC2D6-704C-4D40-B87F-269BA13343B0}" dt="2024-05-20T13:27:07.857" v="264"/>
        <pc:sldMkLst>
          <pc:docMk/>
          <pc:sldMk cId="813562995" sldId="1370"/>
        </pc:sldMkLst>
      </pc:sldChg>
      <pc:sldChg chg="modTransition">
        <pc:chgData name="Marti, Mackenzie K" userId="c90f55c1-605e-400f-8229-8a51a9859fce" providerId="ADAL" clId="{789CC2D6-704C-4D40-B87F-269BA13343B0}" dt="2024-05-20T13:27:07.857" v="264"/>
        <pc:sldMkLst>
          <pc:docMk/>
          <pc:sldMk cId="4004633493" sldId="1385"/>
        </pc:sldMkLst>
      </pc:sldChg>
      <pc:sldChg chg="del">
        <pc:chgData name="Marti, Mackenzie K" userId="c90f55c1-605e-400f-8229-8a51a9859fce" providerId="ADAL" clId="{789CC2D6-704C-4D40-B87F-269BA13343B0}" dt="2024-05-10T18:17:39.266" v="18" actId="47"/>
        <pc:sldMkLst>
          <pc:docMk/>
          <pc:sldMk cId="2149210952" sldId="1386"/>
        </pc:sldMkLst>
      </pc:sldChg>
      <pc:sldChg chg="del">
        <pc:chgData name="Marti, Mackenzie K" userId="c90f55c1-605e-400f-8229-8a51a9859fce" providerId="ADAL" clId="{789CC2D6-704C-4D40-B87F-269BA13343B0}" dt="2024-05-10T18:18:34.824" v="28" actId="47"/>
        <pc:sldMkLst>
          <pc:docMk/>
          <pc:sldMk cId="2856691069" sldId="1387"/>
        </pc:sldMkLst>
      </pc:sldChg>
      <pc:sldChg chg="del">
        <pc:chgData name="Marti, Mackenzie K" userId="c90f55c1-605e-400f-8229-8a51a9859fce" providerId="ADAL" clId="{789CC2D6-704C-4D40-B87F-269BA13343B0}" dt="2024-05-10T18:18:43.868" v="30" actId="47"/>
        <pc:sldMkLst>
          <pc:docMk/>
          <pc:sldMk cId="641958343" sldId="1388"/>
        </pc:sldMkLst>
      </pc:sldChg>
      <pc:sldChg chg="del">
        <pc:chgData name="Marti, Mackenzie K" userId="c90f55c1-605e-400f-8229-8a51a9859fce" providerId="ADAL" clId="{789CC2D6-704C-4D40-B87F-269BA13343B0}" dt="2024-05-10T18:18:12.298" v="21" actId="47"/>
        <pc:sldMkLst>
          <pc:docMk/>
          <pc:sldMk cId="355604786" sldId="1389"/>
        </pc:sldMkLst>
      </pc:sldChg>
      <pc:sldChg chg="del">
        <pc:chgData name="Marti, Mackenzie K" userId="c90f55c1-605e-400f-8229-8a51a9859fce" providerId="ADAL" clId="{789CC2D6-704C-4D40-B87F-269BA13343B0}" dt="2024-05-10T18:18:28.418" v="26" actId="47"/>
        <pc:sldMkLst>
          <pc:docMk/>
          <pc:sldMk cId="2773822618" sldId="1390"/>
        </pc:sldMkLst>
      </pc:sldChg>
      <pc:sldChg chg="del">
        <pc:chgData name="Marti, Mackenzie K" userId="c90f55c1-605e-400f-8229-8a51a9859fce" providerId="ADAL" clId="{789CC2D6-704C-4D40-B87F-269BA13343B0}" dt="2024-05-10T18:16:58.795" v="10" actId="47"/>
        <pc:sldMkLst>
          <pc:docMk/>
          <pc:sldMk cId="1365812567" sldId="1391"/>
        </pc:sldMkLst>
      </pc:sldChg>
      <pc:sldChg chg="modTransition">
        <pc:chgData name="Marti, Mackenzie K" userId="c90f55c1-605e-400f-8229-8a51a9859fce" providerId="ADAL" clId="{789CC2D6-704C-4D40-B87F-269BA13343B0}" dt="2024-05-20T13:27:07.857" v="264"/>
        <pc:sldMkLst>
          <pc:docMk/>
          <pc:sldMk cId="2999868235" sldId="1392"/>
        </pc:sldMkLst>
      </pc:sldChg>
      <pc:sldChg chg="modTransition">
        <pc:chgData name="Marti, Mackenzie K" userId="c90f55c1-605e-400f-8229-8a51a9859fce" providerId="ADAL" clId="{789CC2D6-704C-4D40-B87F-269BA13343B0}" dt="2024-05-20T13:27:07.857" v="264"/>
        <pc:sldMkLst>
          <pc:docMk/>
          <pc:sldMk cId="2201191273" sldId="1393"/>
        </pc:sldMkLst>
      </pc:sldChg>
      <pc:sldChg chg="addSp modSp mod modTransition">
        <pc:chgData name="Marti, Mackenzie K" userId="c90f55c1-605e-400f-8229-8a51a9859fce" providerId="ADAL" clId="{789CC2D6-704C-4D40-B87F-269BA13343B0}" dt="2024-05-20T13:27:07.857" v="264"/>
        <pc:sldMkLst>
          <pc:docMk/>
          <pc:sldMk cId="475179713" sldId="1394"/>
        </pc:sldMkLst>
        <pc:spChg chg="add mod ord">
          <ac:chgData name="Marti, Mackenzie K" userId="c90f55c1-605e-400f-8229-8a51a9859fce" providerId="ADAL" clId="{789CC2D6-704C-4D40-B87F-269BA13343B0}" dt="2024-05-10T18:21:58.193" v="98" actId="1076"/>
          <ac:spMkLst>
            <pc:docMk/>
            <pc:sldMk cId="475179713" sldId="1394"/>
            <ac:spMk id="3" creationId="{111CC7AC-DEC4-38C3-110F-7FD2370AB83D}"/>
          </ac:spMkLst>
        </pc:spChg>
        <pc:spChg chg="add mod ord">
          <ac:chgData name="Marti, Mackenzie K" userId="c90f55c1-605e-400f-8229-8a51a9859fce" providerId="ADAL" clId="{789CC2D6-704C-4D40-B87F-269BA13343B0}" dt="2024-05-10T18:21:35.108" v="92" actId="167"/>
          <ac:spMkLst>
            <pc:docMk/>
            <pc:sldMk cId="475179713" sldId="1394"/>
            <ac:spMk id="9" creationId="{0A03E5C8-1FEC-5A62-C79D-3B39DDB77698}"/>
          </ac:spMkLst>
        </pc:spChg>
        <pc:spChg chg="add mod">
          <ac:chgData name="Marti, Mackenzie K" userId="c90f55c1-605e-400f-8229-8a51a9859fce" providerId="ADAL" clId="{789CC2D6-704C-4D40-B87F-269BA13343B0}" dt="2024-05-10T18:21:53.617" v="97" actId="1076"/>
          <ac:spMkLst>
            <pc:docMk/>
            <pc:sldMk cId="475179713" sldId="1394"/>
            <ac:spMk id="11" creationId="{2AB1C323-A671-9DDC-9FB7-E88DDDE30DC0}"/>
          </ac:spMkLst>
        </pc:spChg>
        <pc:spChg chg="add mod">
          <ac:chgData name="Marti, Mackenzie K" userId="c90f55c1-605e-400f-8229-8a51a9859fce" providerId="ADAL" clId="{789CC2D6-704C-4D40-B87F-269BA13343B0}" dt="2024-05-10T18:22:07.993" v="101" actId="1076"/>
          <ac:spMkLst>
            <pc:docMk/>
            <pc:sldMk cId="475179713" sldId="1394"/>
            <ac:spMk id="13" creationId="{542B6CDE-6737-F9A8-8C55-8100BAF6831F}"/>
          </ac:spMkLst>
        </pc:spChg>
        <pc:spChg chg="mod">
          <ac:chgData name="Marti, Mackenzie K" userId="c90f55c1-605e-400f-8229-8a51a9859fce" providerId="ADAL" clId="{789CC2D6-704C-4D40-B87F-269BA13343B0}" dt="2024-05-10T18:20:13.053" v="33" actId="1076"/>
          <ac:spMkLst>
            <pc:docMk/>
            <pc:sldMk cId="475179713" sldId="1394"/>
            <ac:spMk id="20" creationId="{17D313B0-6934-D85B-E07B-4AE3882AA7D5}"/>
          </ac:spMkLst>
        </pc:spChg>
      </pc:sldChg>
      <pc:sldChg chg="modSp mod modTransition">
        <pc:chgData name="Marti, Mackenzie K" userId="c90f55c1-605e-400f-8229-8a51a9859fce" providerId="ADAL" clId="{789CC2D6-704C-4D40-B87F-269BA13343B0}" dt="2024-05-20T13:27:07.857" v="264"/>
        <pc:sldMkLst>
          <pc:docMk/>
          <pc:sldMk cId="1776147569" sldId="1395"/>
        </pc:sldMkLst>
        <pc:spChg chg="mod">
          <ac:chgData name="Marti, Mackenzie K" userId="c90f55c1-605e-400f-8229-8a51a9859fce" providerId="ADAL" clId="{789CC2D6-704C-4D40-B87F-269BA13343B0}" dt="2024-05-10T18:23:07.892" v="112" actId="20577"/>
          <ac:spMkLst>
            <pc:docMk/>
            <pc:sldMk cId="1776147569" sldId="1395"/>
            <ac:spMk id="2" creationId="{496ECC8F-4B2E-7F5D-E649-30C7AE521008}"/>
          </ac:spMkLst>
        </pc:spChg>
      </pc:sldChg>
      <pc:sldChg chg="modTransition">
        <pc:chgData name="Marti, Mackenzie K" userId="c90f55c1-605e-400f-8229-8a51a9859fce" providerId="ADAL" clId="{789CC2D6-704C-4D40-B87F-269BA13343B0}" dt="2024-05-20T13:27:07.857" v="264"/>
        <pc:sldMkLst>
          <pc:docMk/>
          <pc:sldMk cId="829280022" sldId="1396"/>
        </pc:sldMkLst>
      </pc:sldChg>
      <pc:sldChg chg="modSp mod modTransition">
        <pc:chgData name="Marti, Mackenzie K" userId="c90f55c1-605e-400f-8229-8a51a9859fce" providerId="ADAL" clId="{789CC2D6-704C-4D40-B87F-269BA13343B0}" dt="2024-05-20T13:27:07.857" v="264"/>
        <pc:sldMkLst>
          <pc:docMk/>
          <pc:sldMk cId="404448884" sldId="1399"/>
        </pc:sldMkLst>
        <pc:spChg chg="mod">
          <ac:chgData name="Marti, Mackenzie K" userId="c90f55c1-605e-400f-8229-8a51a9859fce" providerId="ADAL" clId="{789CC2D6-704C-4D40-B87F-269BA13343B0}" dt="2024-05-10T18:25:59.834" v="136" actId="207"/>
          <ac:spMkLst>
            <pc:docMk/>
            <pc:sldMk cId="404448884" sldId="1399"/>
            <ac:spMk id="4" creationId="{5EF63CA5-F735-A0EE-B62D-4B7FBE992202}"/>
          </ac:spMkLst>
        </pc:spChg>
      </pc:sldChg>
      <pc:sldChg chg="modTransition">
        <pc:chgData name="Marti, Mackenzie K" userId="c90f55c1-605e-400f-8229-8a51a9859fce" providerId="ADAL" clId="{789CC2D6-704C-4D40-B87F-269BA13343B0}" dt="2024-05-20T13:27:07.857" v="264"/>
        <pc:sldMkLst>
          <pc:docMk/>
          <pc:sldMk cId="831226821" sldId="1402"/>
        </pc:sldMkLst>
      </pc:sldChg>
      <pc:sldChg chg="modSp mod modTransition">
        <pc:chgData name="Marti, Mackenzie K" userId="c90f55c1-605e-400f-8229-8a51a9859fce" providerId="ADAL" clId="{789CC2D6-704C-4D40-B87F-269BA13343B0}" dt="2024-05-20T13:27:07.857" v="264"/>
        <pc:sldMkLst>
          <pc:docMk/>
          <pc:sldMk cId="1046583262" sldId="1410"/>
        </pc:sldMkLst>
        <pc:spChg chg="mod">
          <ac:chgData name="Marti, Mackenzie K" userId="c90f55c1-605e-400f-8229-8a51a9859fce" providerId="ADAL" clId="{789CC2D6-704C-4D40-B87F-269BA13343B0}" dt="2024-05-10T18:32:21.962" v="235" actId="14"/>
          <ac:spMkLst>
            <pc:docMk/>
            <pc:sldMk cId="1046583262" sldId="1410"/>
            <ac:spMk id="3" creationId="{58524344-0C8A-910C-D6A8-508ECA203BEB}"/>
          </ac:spMkLst>
        </pc:spChg>
        <pc:spChg chg="mod">
          <ac:chgData name="Marti, Mackenzie K" userId="c90f55c1-605e-400f-8229-8a51a9859fce" providerId="ADAL" clId="{789CC2D6-704C-4D40-B87F-269BA13343B0}" dt="2024-05-10T18:26:07.627" v="138" actId="207"/>
          <ac:spMkLst>
            <pc:docMk/>
            <pc:sldMk cId="1046583262" sldId="1410"/>
            <ac:spMk id="4" creationId="{F40479B2-4010-8D1E-72C8-F6BEC4E99607}"/>
          </ac:spMkLst>
        </pc:spChg>
      </pc:sldChg>
      <pc:sldChg chg="modSp mod modTransition">
        <pc:chgData name="Marti, Mackenzie K" userId="c90f55c1-605e-400f-8229-8a51a9859fce" providerId="ADAL" clId="{789CC2D6-704C-4D40-B87F-269BA13343B0}" dt="2024-05-20T13:27:07.857" v="264"/>
        <pc:sldMkLst>
          <pc:docMk/>
          <pc:sldMk cId="2384994336" sldId="1416"/>
        </pc:sldMkLst>
        <pc:spChg chg="mod">
          <ac:chgData name="Marti, Mackenzie K" userId="c90f55c1-605e-400f-8229-8a51a9859fce" providerId="ADAL" clId="{789CC2D6-704C-4D40-B87F-269BA13343B0}" dt="2024-05-10T18:26:45.755" v="143" actId="207"/>
          <ac:spMkLst>
            <pc:docMk/>
            <pc:sldMk cId="2384994336" sldId="1416"/>
            <ac:spMk id="8" creationId="{A6845720-F762-12D1-F3A3-0EE48171B2DB}"/>
          </ac:spMkLst>
        </pc:spChg>
      </pc:sldChg>
      <pc:sldChg chg="modTransition">
        <pc:chgData name="Marti, Mackenzie K" userId="c90f55c1-605e-400f-8229-8a51a9859fce" providerId="ADAL" clId="{789CC2D6-704C-4D40-B87F-269BA13343B0}" dt="2024-05-20T13:27:07.857" v="264"/>
        <pc:sldMkLst>
          <pc:docMk/>
          <pc:sldMk cId="4014969672" sldId="1463"/>
        </pc:sldMkLst>
      </pc:sldChg>
      <pc:sldChg chg="modTransition">
        <pc:chgData name="Marti, Mackenzie K" userId="c90f55c1-605e-400f-8229-8a51a9859fce" providerId="ADAL" clId="{789CC2D6-704C-4D40-B87F-269BA13343B0}" dt="2024-05-20T13:27:07.857" v="264"/>
        <pc:sldMkLst>
          <pc:docMk/>
          <pc:sldMk cId="3290978408" sldId="1471"/>
        </pc:sldMkLst>
      </pc:sldChg>
      <pc:sldChg chg="modSp mod modTransition">
        <pc:chgData name="Marti, Mackenzie K" userId="c90f55c1-605e-400f-8229-8a51a9859fce" providerId="ADAL" clId="{789CC2D6-704C-4D40-B87F-269BA13343B0}" dt="2024-05-20T13:27:07.857" v="264"/>
        <pc:sldMkLst>
          <pc:docMk/>
          <pc:sldMk cId="3612800084" sldId="1473"/>
        </pc:sldMkLst>
        <pc:spChg chg="mod">
          <ac:chgData name="Marti, Mackenzie K" userId="c90f55c1-605e-400f-8229-8a51a9859fce" providerId="ADAL" clId="{789CC2D6-704C-4D40-B87F-269BA13343B0}" dt="2024-05-10T18:33:07.230" v="236" actId="20577"/>
          <ac:spMkLst>
            <pc:docMk/>
            <pc:sldMk cId="3612800084" sldId="1473"/>
            <ac:spMk id="3" creationId="{58524344-0C8A-910C-D6A8-508ECA203BEB}"/>
          </ac:spMkLst>
        </pc:spChg>
      </pc:sldChg>
      <pc:sldChg chg="modTransition">
        <pc:chgData name="Marti, Mackenzie K" userId="c90f55c1-605e-400f-8229-8a51a9859fce" providerId="ADAL" clId="{789CC2D6-704C-4D40-B87F-269BA13343B0}" dt="2024-05-20T13:27:07.857" v="264"/>
        <pc:sldMkLst>
          <pc:docMk/>
          <pc:sldMk cId="1733004547" sldId="1474"/>
        </pc:sldMkLst>
      </pc:sldChg>
      <pc:sldChg chg="modTransition">
        <pc:chgData name="Marti, Mackenzie K" userId="c90f55c1-605e-400f-8229-8a51a9859fce" providerId="ADAL" clId="{789CC2D6-704C-4D40-B87F-269BA13343B0}" dt="2024-05-20T13:27:07.857" v="264"/>
        <pc:sldMkLst>
          <pc:docMk/>
          <pc:sldMk cId="1347903582" sldId="1476"/>
        </pc:sldMkLst>
      </pc:sldChg>
      <pc:sldChg chg="modTransition">
        <pc:chgData name="Marti, Mackenzie K" userId="c90f55c1-605e-400f-8229-8a51a9859fce" providerId="ADAL" clId="{789CC2D6-704C-4D40-B87F-269BA13343B0}" dt="2024-05-20T13:27:07.857" v="264"/>
        <pc:sldMkLst>
          <pc:docMk/>
          <pc:sldMk cId="283904419" sldId="1477"/>
        </pc:sldMkLst>
      </pc:sldChg>
      <pc:sldChg chg="modTransition">
        <pc:chgData name="Marti, Mackenzie K" userId="c90f55c1-605e-400f-8229-8a51a9859fce" providerId="ADAL" clId="{789CC2D6-704C-4D40-B87F-269BA13343B0}" dt="2024-05-20T13:27:07.857" v="264"/>
        <pc:sldMkLst>
          <pc:docMk/>
          <pc:sldMk cId="2693805827" sldId="1478"/>
        </pc:sldMkLst>
      </pc:sldChg>
      <pc:sldChg chg="modSp mod modTransition">
        <pc:chgData name="Marti, Mackenzie K" userId="c90f55c1-605e-400f-8229-8a51a9859fce" providerId="ADAL" clId="{789CC2D6-704C-4D40-B87F-269BA13343B0}" dt="2024-05-20T13:27:07.857" v="264"/>
        <pc:sldMkLst>
          <pc:docMk/>
          <pc:sldMk cId="164098893" sldId="1479"/>
        </pc:sldMkLst>
        <pc:spChg chg="mod">
          <ac:chgData name="Marti, Mackenzie K" userId="c90f55c1-605e-400f-8229-8a51a9859fce" providerId="ADAL" clId="{789CC2D6-704C-4D40-B87F-269BA13343B0}" dt="2024-05-10T18:35:07.099" v="238" actId="20577"/>
          <ac:spMkLst>
            <pc:docMk/>
            <pc:sldMk cId="164098893" sldId="1479"/>
            <ac:spMk id="3" creationId="{58524344-0C8A-910C-D6A8-508ECA203BEB}"/>
          </ac:spMkLst>
        </pc:spChg>
      </pc:sldChg>
      <pc:sldChg chg="modTransition">
        <pc:chgData name="Marti, Mackenzie K" userId="c90f55c1-605e-400f-8229-8a51a9859fce" providerId="ADAL" clId="{789CC2D6-704C-4D40-B87F-269BA13343B0}" dt="2024-05-20T13:27:07.857" v="264"/>
        <pc:sldMkLst>
          <pc:docMk/>
          <pc:sldMk cId="208637209" sldId="1480"/>
        </pc:sldMkLst>
      </pc:sldChg>
      <pc:sldChg chg="modSp mod modTransition">
        <pc:chgData name="Marti, Mackenzie K" userId="c90f55c1-605e-400f-8229-8a51a9859fce" providerId="ADAL" clId="{789CC2D6-704C-4D40-B87F-269BA13343B0}" dt="2024-05-20T13:27:07.857" v="264"/>
        <pc:sldMkLst>
          <pc:docMk/>
          <pc:sldMk cId="2652340186" sldId="1481"/>
        </pc:sldMkLst>
        <pc:spChg chg="mod">
          <ac:chgData name="Marti, Mackenzie K" userId="c90f55c1-605e-400f-8229-8a51a9859fce" providerId="ADAL" clId="{789CC2D6-704C-4D40-B87F-269BA13343B0}" dt="2024-05-10T18:35:32.663" v="255" actId="20577"/>
          <ac:spMkLst>
            <pc:docMk/>
            <pc:sldMk cId="2652340186" sldId="1481"/>
            <ac:spMk id="3" creationId="{58524344-0C8A-910C-D6A8-508ECA203BEB}"/>
          </ac:spMkLst>
        </pc:spChg>
      </pc:sldChg>
      <pc:sldChg chg="modTransition">
        <pc:chgData name="Marti, Mackenzie K" userId="c90f55c1-605e-400f-8229-8a51a9859fce" providerId="ADAL" clId="{789CC2D6-704C-4D40-B87F-269BA13343B0}" dt="2024-05-20T13:27:07.857" v="264"/>
        <pc:sldMkLst>
          <pc:docMk/>
          <pc:sldMk cId="597287935" sldId="1482"/>
        </pc:sldMkLst>
      </pc:sldChg>
      <pc:sldChg chg="modSp mod modTransition">
        <pc:chgData name="Marti, Mackenzie K" userId="c90f55c1-605e-400f-8229-8a51a9859fce" providerId="ADAL" clId="{789CC2D6-704C-4D40-B87F-269BA13343B0}" dt="2024-05-20T13:27:07.857" v="264"/>
        <pc:sldMkLst>
          <pc:docMk/>
          <pc:sldMk cId="630731033" sldId="1485"/>
        </pc:sldMkLst>
        <pc:spChg chg="mod">
          <ac:chgData name="Marti, Mackenzie K" userId="c90f55c1-605e-400f-8229-8a51a9859fce" providerId="ADAL" clId="{789CC2D6-704C-4D40-B87F-269BA13343B0}" dt="2024-05-10T18:26:18.073" v="139" actId="207"/>
          <ac:spMkLst>
            <pc:docMk/>
            <pc:sldMk cId="630731033" sldId="1485"/>
            <ac:spMk id="4" creationId="{3AA2E2F8-BF7C-9AC8-2D6F-79587DA63817}"/>
          </ac:spMkLst>
        </pc:spChg>
      </pc:sldChg>
      <pc:sldChg chg="modSp mod modTransition">
        <pc:chgData name="Marti, Mackenzie K" userId="c90f55c1-605e-400f-8229-8a51a9859fce" providerId="ADAL" clId="{789CC2D6-704C-4D40-B87F-269BA13343B0}" dt="2024-05-20T13:27:07.857" v="264"/>
        <pc:sldMkLst>
          <pc:docMk/>
          <pc:sldMk cId="3543872056" sldId="1486"/>
        </pc:sldMkLst>
        <pc:spChg chg="mod">
          <ac:chgData name="Marti, Mackenzie K" userId="c90f55c1-605e-400f-8229-8a51a9859fce" providerId="ADAL" clId="{789CC2D6-704C-4D40-B87F-269BA13343B0}" dt="2024-05-10T18:34:05.790" v="237" actId="404"/>
          <ac:spMkLst>
            <pc:docMk/>
            <pc:sldMk cId="3543872056" sldId="1486"/>
            <ac:spMk id="3" creationId="{58524344-0C8A-910C-D6A8-508ECA203BEB}"/>
          </ac:spMkLst>
        </pc:spChg>
        <pc:spChg chg="mod">
          <ac:chgData name="Marti, Mackenzie K" userId="c90f55c1-605e-400f-8229-8a51a9859fce" providerId="ADAL" clId="{789CC2D6-704C-4D40-B87F-269BA13343B0}" dt="2024-05-10T18:26:23.158" v="140" actId="207"/>
          <ac:spMkLst>
            <pc:docMk/>
            <pc:sldMk cId="3543872056" sldId="1486"/>
            <ac:spMk id="4" creationId="{8E2E54F3-7C69-EF53-C7C4-FCD82F184C29}"/>
          </ac:spMkLst>
        </pc:spChg>
      </pc:sldChg>
      <pc:sldChg chg="modSp modTransition">
        <pc:chgData name="Marti, Mackenzie K" userId="c90f55c1-605e-400f-8229-8a51a9859fce" providerId="ADAL" clId="{789CC2D6-704C-4D40-B87F-269BA13343B0}" dt="2024-05-20T13:27:07.857" v="264"/>
        <pc:sldMkLst>
          <pc:docMk/>
          <pc:sldMk cId="3128028156" sldId="1487"/>
        </pc:sldMkLst>
        <pc:spChg chg="mod">
          <ac:chgData name="Marti, Mackenzie K" userId="c90f55c1-605e-400f-8229-8a51a9859fce" providerId="ADAL" clId="{789CC2D6-704C-4D40-B87F-269BA13343B0}" dt="2024-05-10T18:23:31.585" v="113" actId="20577"/>
          <ac:spMkLst>
            <pc:docMk/>
            <pc:sldMk cId="3128028156" sldId="1487"/>
            <ac:spMk id="3" creationId="{EE183C55-E80F-D646-16FD-0562D593F123}"/>
          </ac:spMkLst>
        </pc:spChg>
      </pc:sldChg>
      <pc:sldChg chg="modTransition">
        <pc:chgData name="Marti, Mackenzie K" userId="c90f55c1-605e-400f-8229-8a51a9859fce" providerId="ADAL" clId="{789CC2D6-704C-4D40-B87F-269BA13343B0}" dt="2024-05-20T13:27:07.857" v="264"/>
        <pc:sldMkLst>
          <pc:docMk/>
          <pc:sldMk cId="3530129596" sldId="1488"/>
        </pc:sldMkLst>
      </pc:sldChg>
      <pc:sldChg chg="modTransition">
        <pc:chgData name="Marti, Mackenzie K" userId="c90f55c1-605e-400f-8229-8a51a9859fce" providerId="ADAL" clId="{789CC2D6-704C-4D40-B87F-269BA13343B0}" dt="2024-05-20T13:27:07.857" v="264"/>
        <pc:sldMkLst>
          <pc:docMk/>
          <pc:sldMk cId="446134658" sldId="1489"/>
        </pc:sldMkLst>
      </pc:sldChg>
      <pc:sldChg chg="modTransition">
        <pc:chgData name="Marti, Mackenzie K" userId="c90f55c1-605e-400f-8229-8a51a9859fce" providerId="ADAL" clId="{789CC2D6-704C-4D40-B87F-269BA13343B0}" dt="2024-05-20T13:27:07.857" v="264"/>
        <pc:sldMkLst>
          <pc:docMk/>
          <pc:sldMk cId="3513227228" sldId="1497"/>
        </pc:sldMkLst>
      </pc:sldChg>
      <pc:sldChg chg="modTransition">
        <pc:chgData name="Marti, Mackenzie K" userId="c90f55c1-605e-400f-8229-8a51a9859fce" providerId="ADAL" clId="{789CC2D6-704C-4D40-B87F-269BA13343B0}" dt="2024-05-20T13:27:07.857" v="264"/>
        <pc:sldMkLst>
          <pc:docMk/>
          <pc:sldMk cId="1405123694" sldId="1498"/>
        </pc:sldMkLst>
      </pc:sldChg>
      <pc:sldChg chg="modTransition">
        <pc:chgData name="Marti, Mackenzie K" userId="c90f55c1-605e-400f-8229-8a51a9859fce" providerId="ADAL" clId="{789CC2D6-704C-4D40-B87F-269BA13343B0}" dt="2024-05-20T13:27:07.857" v="264"/>
        <pc:sldMkLst>
          <pc:docMk/>
          <pc:sldMk cId="2724541594" sldId="1500"/>
        </pc:sldMkLst>
      </pc:sldChg>
      <pc:sldChg chg="modTransition">
        <pc:chgData name="Marti, Mackenzie K" userId="c90f55c1-605e-400f-8229-8a51a9859fce" providerId="ADAL" clId="{789CC2D6-704C-4D40-B87F-269BA13343B0}" dt="2024-05-20T13:27:07.857" v="264"/>
        <pc:sldMkLst>
          <pc:docMk/>
          <pc:sldMk cId="2651803264" sldId="1503"/>
        </pc:sldMkLst>
      </pc:sldChg>
      <pc:sldChg chg="modSp mod modTransition">
        <pc:chgData name="Marti, Mackenzie K" userId="c90f55c1-605e-400f-8229-8a51a9859fce" providerId="ADAL" clId="{789CC2D6-704C-4D40-B87F-269BA13343B0}" dt="2024-05-20T13:27:07.857" v="264"/>
        <pc:sldMkLst>
          <pc:docMk/>
          <pc:sldMk cId="2902302061" sldId="1504"/>
        </pc:sldMkLst>
        <pc:picChg chg="mod">
          <ac:chgData name="Marti, Mackenzie K" userId="c90f55c1-605e-400f-8229-8a51a9859fce" providerId="ADAL" clId="{789CC2D6-704C-4D40-B87F-269BA13343B0}" dt="2024-05-10T18:27:04.914" v="146" actId="1076"/>
          <ac:picMkLst>
            <pc:docMk/>
            <pc:sldMk cId="2902302061" sldId="1504"/>
            <ac:picMk id="4" creationId="{C15F590E-6144-D800-0A64-46407A546AB7}"/>
          </ac:picMkLst>
        </pc:picChg>
      </pc:sldChg>
      <pc:sldChg chg="modSp mod modTransition">
        <pc:chgData name="Marti, Mackenzie K" userId="c90f55c1-605e-400f-8229-8a51a9859fce" providerId="ADAL" clId="{789CC2D6-704C-4D40-B87F-269BA13343B0}" dt="2024-05-20T13:27:07.857" v="264"/>
        <pc:sldMkLst>
          <pc:docMk/>
          <pc:sldMk cId="2239278656" sldId="1505"/>
        </pc:sldMkLst>
        <pc:picChg chg="mod">
          <ac:chgData name="Marti, Mackenzie K" userId="c90f55c1-605e-400f-8229-8a51a9859fce" providerId="ADAL" clId="{789CC2D6-704C-4D40-B87F-269BA13343B0}" dt="2024-05-10T18:26:54.909" v="144" actId="14100"/>
          <ac:picMkLst>
            <pc:docMk/>
            <pc:sldMk cId="2239278656" sldId="1505"/>
            <ac:picMk id="15" creationId="{C667FE25-13C1-526D-CA01-68975FC8F97B}"/>
          </ac:picMkLst>
        </pc:picChg>
      </pc:sldChg>
      <pc:sldChg chg="modTransition">
        <pc:chgData name="Marti, Mackenzie K" userId="c90f55c1-605e-400f-8229-8a51a9859fce" providerId="ADAL" clId="{789CC2D6-704C-4D40-B87F-269BA13343B0}" dt="2024-05-20T13:27:07.857" v="264"/>
        <pc:sldMkLst>
          <pc:docMk/>
          <pc:sldMk cId="232659346" sldId="1506"/>
        </pc:sldMkLst>
      </pc:sldChg>
      <pc:sldChg chg="modSp mod modTransition">
        <pc:chgData name="Marti, Mackenzie K" userId="c90f55c1-605e-400f-8229-8a51a9859fce" providerId="ADAL" clId="{789CC2D6-704C-4D40-B87F-269BA13343B0}" dt="2024-05-20T13:27:07.857" v="264"/>
        <pc:sldMkLst>
          <pc:docMk/>
          <pc:sldMk cId="116979856" sldId="1507"/>
        </pc:sldMkLst>
        <pc:spChg chg="mod">
          <ac:chgData name="Marti, Mackenzie K" userId="c90f55c1-605e-400f-8229-8a51a9859fce" providerId="ADAL" clId="{789CC2D6-704C-4D40-B87F-269BA13343B0}" dt="2024-05-10T18:26:41.183" v="142" actId="207"/>
          <ac:spMkLst>
            <pc:docMk/>
            <pc:sldMk cId="116979856" sldId="1507"/>
            <ac:spMk id="19" creationId="{B673FAEE-B265-5468-DBED-789B02239540}"/>
          </ac:spMkLst>
        </pc:spChg>
      </pc:sldChg>
      <pc:sldChg chg="modSp mod modTransition">
        <pc:chgData name="Marti, Mackenzie K" userId="c90f55c1-605e-400f-8229-8a51a9859fce" providerId="ADAL" clId="{789CC2D6-704C-4D40-B87F-269BA13343B0}" dt="2024-05-20T13:27:07.857" v="264"/>
        <pc:sldMkLst>
          <pc:docMk/>
          <pc:sldMk cId="3053260110" sldId="1508"/>
        </pc:sldMkLst>
        <pc:spChg chg="mod">
          <ac:chgData name="Marti, Mackenzie K" userId="c90f55c1-605e-400f-8229-8a51a9859fce" providerId="ADAL" clId="{789CC2D6-704C-4D40-B87F-269BA13343B0}" dt="2024-05-10T18:26:37.737" v="141" actId="207"/>
          <ac:spMkLst>
            <pc:docMk/>
            <pc:sldMk cId="3053260110" sldId="1508"/>
            <ac:spMk id="19" creationId="{B673FAEE-B265-5468-DBED-789B02239540}"/>
          </ac:spMkLst>
        </pc:spChg>
      </pc:sldChg>
      <pc:sldChg chg="modTransition">
        <pc:chgData name="Marti, Mackenzie K" userId="c90f55c1-605e-400f-8229-8a51a9859fce" providerId="ADAL" clId="{789CC2D6-704C-4D40-B87F-269BA13343B0}" dt="2024-05-20T13:27:07.857" v="264"/>
        <pc:sldMkLst>
          <pc:docMk/>
          <pc:sldMk cId="4047798734" sldId="1509"/>
        </pc:sldMkLst>
      </pc:sldChg>
      <pc:sldChg chg="modTransition">
        <pc:chgData name="Marti, Mackenzie K" userId="c90f55c1-605e-400f-8229-8a51a9859fce" providerId="ADAL" clId="{789CC2D6-704C-4D40-B87F-269BA13343B0}" dt="2024-05-20T13:27:07.857" v="264"/>
        <pc:sldMkLst>
          <pc:docMk/>
          <pc:sldMk cId="4259560138" sldId="1510"/>
        </pc:sldMkLst>
      </pc:sldChg>
      <pc:sldChg chg="addSp modSp new mod modTransition">
        <pc:chgData name="Marti, Mackenzie K" userId="c90f55c1-605e-400f-8229-8a51a9859fce" providerId="ADAL" clId="{789CC2D6-704C-4D40-B87F-269BA13343B0}" dt="2024-05-20T13:27:07.857" v="264"/>
        <pc:sldMkLst>
          <pc:docMk/>
          <pc:sldMk cId="538952141" sldId="1511"/>
        </pc:sldMkLst>
        <pc:spChg chg="add mod">
          <ac:chgData name="Marti, Mackenzie K" userId="c90f55c1-605e-400f-8229-8a51a9859fce" providerId="ADAL" clId="{789CC2D6-704C-4D40-B87F-269BA13343B0}" dt="2024-05-10T18:17:54.490" v="19"/>
          <ac:spMkLst>
            <pc:docMk/>
            <pc:sldMk cId="538952141" sldId="1511"/>
            <ac:spMk id="5" creationId="{53ECDEF4-1FEC-D5D0-1F8B-BA61185A56C8}"/>
          </ac:spMkLst>
        </pc:spChg>
        <pc:spChg chg="add mod">
          <ac:chgData name="Marti, Mackenzie K" userId="c90f55c1-605e-400f-8229-8a51a9859fce" providerId="ADAL" clId="{789CC2D6-704C-4D40-B87F-269BA13343B0}" dt="2024-05-10T18:17:54.490" v="19"/>
          <ac:spMkLst>
            <pc:docMk/>
            <pc:sldMk cId="538952141" sldId="1511"/>
            <ac:spMk id="6" creationId="{BE65DE7A-FC4B-A94E-E7E3-D888CAB07C1E}"/>
          </ac:spMkLst>
        </pc:spChg>
        <pc:picChg chg="add mod">
          <ac:chgData name="Marti, Mackenzie K" userId="c90f55c1-605e-400f-8229-8a51a9859fce" providerId="ADAL" clId="{789CC2D6-704C-4D40-B87F-269BA13343B0}" dt="2024-05-10T18:17:54.490" v="19"/>
          <ac:picMkLst>
            <pc:docMk/>
            <pc:sldMk cId="538952141" sldId="1511"/>
            <ac:picMk id="2" creationId="{D1382C34-5D2C-EEBB-DFFF-F714C0AF9DC9}"/>
          </ac:picMkLst>
        </pc:picChg>
        <pc:picChg chg="add mod">
          <ac:chgData name="Marti, Mackenzie K" userId="c90f55c1-605e-400f-8229-8a51a9859fce" providerId="ADAL" clId="{789CC2D6-704C-4D40-B87F-269BA13343B0}" dt="2024-05-10T18:18:08.333" v="20" actId="14100"/>
          <ac:picMkLst>
            <pc:docMk/>
            <pc:sldMk cId="538952141" sldId="1511"/>
            <ac:picMk id="3" creationId="{707EBD34-5598-E38B-BF8C-27BF4E286D11}"/>
          </ac:picMkLst>
        </pc:picChg>
        <pc:picChg chg="add mod">
          <ac:chgData name="Marti, Mackenzie K" userId="c90f55c1-605e-400f-8229-8a51a9859fce" providerId="ADAL" clId="{789CC2D6-704C-4D40-B87F-269BA13343B0}" dt="2024-05-10T18:17:54.490" v="19"/>
          <ac:picMkLst>
            <pc:docMk/>
            <pc:sldMk cId="538952141" sldId="1511"/>
            <ac:picMk id="4" creationId="{8FB6EAD0-4120-5333-E0AA-8D8EE8507631}"/>
          </ac:picMkLst>
        </pc:picChg>
      </pc:sldChg>
      <pc:sldChg chg="addSp modSp add mod modTransition">
        <pc:chgData name="Marti, Mackenzie K" userId="c90f55c1-605e-400f-8229-8a51a9859fce" providerId="ADAL" clId="{789CC2D6-704C-4D40-B87F-269BA13343B0}" dt="2024-05-20T13:27:07.857" v="264"/>
        <pc:sldMkLst>
          <pc:docMk/>
          <pc:sldMk cId="1081379888" sldId="1512"/>
        </pc:sldMkLst>
        <pc:spChg chg="add mod">
          <ac:chgData name="Marti, Mackenzie K" userId="c90f55c1-605e-400f-8229-8a51a9859fce" providerId="ADAL" clId="{789CC2D6-704C-4D40-B87F-269BA13343B0}" dt="2024-05-10T18:18:21.454" v="24" actId="14100"/>
          <ac:spMkLst>
            <pc:docMk/>
            <pc:sldMk cId="1081379888" sldId="1512"/>
            <ac:spMk id="5" creationId="{7B7BD4BF-6499-7C30-6389-28E249D670CB}"/>
          </ac:spMkLst>
        </pc:spChg>
        <pc:spChg chg="add mod">
          <ac:chgData name="Marti, Mackenzie K" userId="c90f55c1-605e-400f-8229-8a51a9859fce" providerId="ADAL" clId="{789CC2D6-704C-4D40-B87F-269BA13343B0}" dt="2024-05-10T18:18:21.454" v="24" actId="14100"/>
          <ac:spMkLst>
            <pc:docMk/>
            <pc:sldMk cId="1081379888" sldId="1512"/>
            <ac:spMk id="8" creationId="{6337DF25-C3BB-0B48-1603-92B5649F70DA}"/>
          </ac:spMkLst>
        </pc:spChg>
        <pc:picChg chg="add mod">
          <ac:chgData name="Marti, Mackenzie K" userId="c90f55c1-605e-400f-8229-8a51a9859fce" providerId="ADAL" clId="{789CC2D6-704C-4D40-B87F-269BA13343B0}" dt="2024-05-10T18:18:21.454" v="24" actId="14100"/>
          <ac:picMkLst>
            <pc:docMk/>
            <pc:sldMk cId="1081379888" sldId="1512"/>
            <ac:picMk id="2" creationId="{EB2FFA2D-7539-2B82-99EE-CE04842AF1C4}"/>
          </ac:picMkLst>
        </pc:picChg>
        <pc:picChg chg="add mod">
          <ac:chgData name="Marti, Mackenzie K" userId="c90f55c1-605e-400f-8229-8a51a9859fce" providerId="ADAL" clId="{789CC2D6-704C-4D40-B87F-269BA13343B0}" dt="2024-05-10T18:18:21.454" v="24" actId="14100"/>
          <ac:picMkLst>
            <pc:docMk/>
            <pc:sldMk cId="1081379888" sldId="1512"/>
            <ac:picMk id="3" creationId="{0DD60569-E19E-71F2-34E9-845FD1D7E603}"/>
          </ac:picMkLst>
        </pc:picChg>
        <pc:picChg chg="add mod">
          <ac:chgData name="Marti, Mackenzie K" userId="c90f55c1-605e-400f-8229-8a51a9859fce" providerId="ADAL" clId="{789CC2D6-704C-4D40-B87F-269BA13343B0}" dt="2024-05-10T18:18:21.454" v="24" actId="14100"/>
          <ac:picMkLst>
            <pc:docMk/>
            <pc:sldMk cId="1081379888" sldId="1512"/>
            <ac:picMk id="4" creationId="{E5B5233C-E2AC-91D9-1BC5-C5F5904E1FD6}"/>
          </ac:picMkLst>
        </pc:picChg>
        <pc:picChg chg="add mod">
          <ac:chgData name="Marti, Mackenzie K" userId="c90f55c1-605e-400f-8229-8a51a9859fce" providerId="ADAL" clId="{789CC2D6-704C-4D40-B87F-269BA13343B0}" dt="2024-05-10T18:18:21.454" v="24" actId="14100"/>
          <ac:picMkLst>
            <pc:docMk/>
            <pc:sldMk cId="1081379888" sldId="1512"/>
            <ac:picMk id="6" creationId="{5326EA9A-953C-D6BC-78B2-F9C23FEDDF68}"/>
          </ac:picMkLst>
        </pc:picChg>
        <pc:picChg chg="add mod">
          <ac:chgData name="Marti, Mackenzie K" userId="c90f55c1-605e-400f-8229-8a51a9859fce" providerId="ADAL" clId="{789CC2D6-704C-4D40-B87F-269BA13343B0}" dt="2024-05-10T18:18:25.836" v="25" actId="14100"/>
          <ac:picMkLst>
            <pc:docMk/>
            <pc:sldMk cId="1081379888" sldId="1512"/>
            <ac:picMk id="7" creationId="{D7DB20CD-12E2-AA6D-05F8-B00F4D3B3015}"/>
          </ac:picMkLst>
        </pc:picChg>
      </pc:sldChg>
      <pc:sldChg chg="addSp modSp add mod modTransition">
        <pc:chgData name="Marti, Mackenzie K" userId="c90f55c1-605e-400f-8229-8a51a9859fce" providerId="ADAL" clId="{789CC2D6-704C-4D40-B87F-269BA13343B0}" dt="2024-05-20T13:27:07.857" v="264"/>
        <pc:sldMkLst>
          <pc:docMk/>
          <pc:sldMk cId="3712946291" sldId="1513"/>
        </pc:sldMkLst>
        <pc:spChg chg="add mod">
          <ac:chgData name="Marti, Mackenzie K" userId="c90f55c1-605e-400f-8229-8a51a9859fce" providerId="ADAL" clId="{789CC2D6-704C-4D40-B87F-269BA13343B0}" dt="2024-05-10T18:18:33.610" v="27"/>
          <ac:spMkLst>
            <pc:docMk/>
            <pc:sldMk cId="3712946291" sldId="1513"/>
            <ac:spMk id="2" creationId="{1FB9B7BB-122C-8238-40FF-E985BBF70650}"/>
          </ac:spMkLst>
        </pc:spChg>
        <pc:picChg chg="add mod">
          <ac:chgData name="Marti, Mackenzie K" userId="c90f55c1-605e-400f-8229-8a51a9859fce" providerId="ADAL" clId="{789CC2D6-704C-4D40-B87F-269BA13343B0}" dt="2024-05-10T18:25:34.928" v="135" actId="1076"/>
          <ac:picMkLst>
            <pc:docMk/>
            <pc:sldMk cId="3712946291" sldId="1513"/>
            <ac:picMk id="3" creationId="{9C9A8D9B-983E-B0B5-677E-362DE0C64B73}"/>
          </ac:picMkLst>
        </pc:picChg>
      </pc:sldChg>
      <pc:sldChg chg="addSp delSp modSp add modTransition">
        <pc:chgData name="Marti, Mackenzie K" userId="c90f55c1-605e-400f-8229-8a51a9859fce" providerId="ADAL" clId="{789CC2D6-704C-4D40-B87F-269BA13343B0}" dt="2024-05-20T13:27:07.857" v="264"/>
        <pc:sldMkLst>
          <pc:docMk/>
          <pc:sldMk cId="2800649292" sldId="1514"/>
        </pc:sldMkLst>
        <pc:spChg chg="add del mod">
          <ac:chgData name="Marti, Mackenzie K" userId="c90f55c1-605e-400f-8229-8a51a9859fce" providerId="ADAL" clId="{789CC2D6-704C-4D40-B87F-269BA13343B0}" dt="2024-05-10T18:16:45.566" v="6"/>
          <ac:spMkLst>
            <pc:docMk/>
            <pc:sldMk cId="2800649292" sldId="1514"/>
            <ac:spMk id="2" creationId="{477FAA8B-6167-A019-F5AC-12656E3689D1}"/>
          </ac:spMkLst>
        </pc:spChg>
        <pc:spChg chg="add del mod">
          <ac:chgData name="Marti, Mackenzie K" userId="c90f55c1-605e-400f-8229-8a51a9859fce" providerId="ADAL" clId="{789CC2D6-704C-4D40-B87F-269BA13343B0}" dt="2024-05-10T18:16:45.566" v="6"/>
          <ac:spMkLst>
            <pc:docMk/>
            <pc:sldMk cId="2800649292" sldId="1514"/>
            <ac:spMk id="3" creationId="{4B61B009-B32B-0A16-F76E-A1524718A179}"/>
          </ac:spMkLst>
        </pc:spChg>
        <pc:spChg chg="add mod">
          <ac:chgData name="Marti, Mackenzie K" userId="c90f55c1-605e-400f-8229-8a51a9859fce" providerId="ADAL" clId="{789CC2D6-704C-4D40-B87F-269BA13343B0}" dt="2024-05-10T18:18:39.831" v="29"/>
          <ac:spMkLst>
            <pc:docMk/>
            <pc:sldMk cId="2800649292" sldId="1514"/>
            <ac:spMk id="8" creationId="{69C3860A-3194-8F19-6285-350DEDB04A88}"/>
          </ac:spMkLst>
        </pc:spChg>
        <pc:spChg chg="add mod">
          <ac:chgData name="Marti, Mackenzie K" userId="c90f55c1-605e-400f-8229-8a51a9859fce" providerId="ADAL" clId="{789CC2D6-704C-4D40-B87F-269BA13343B0}" dt="2024-05-10T18:18:39.831" v="29"/>
          <ac:spMkLst>
            <pc:docMk/>
            <pc:sldMk cId="2800649292" sldId="1514"/>
            <ac:spMk id="9" creationId="{A91FB9C1-2A6D-8B22-BA5B-1DF9105C09F6}"/>
          </ac:spMkLst>
        </pc:spChg>
        <pc:picChg chg="add mod">
          <ac:chgData name="Marti, Mackenzie K" userId="c90f55c1-605e-400f-8229-8a51a9859fce" providerId="ADAL" clId="{789CC2D6-704C-4D40-B87F-269BA13343B0}" dt="2024-05-10T18:18:39.831" v="29"/>
          <ac:picMkLst>
            <pc:docMk/>
            <pc:sldMk cId="2800649292" sldId="1514"/>
            <ac:picMk id="4" creationId="{8E594FAE-3B02-6247-D392-D2274EAF8989}"/>
          </ac:picMkLst>
        </pc:picChg>
        <pc:picChg chg="add mod">
          <ac:chgData name="Marti, Mackenzie K" userId="c90f55c1-605e-400f-8229-8a51a9859fce" providerId="ADAL" clId="{789CC2D6-704C-4D40-B87F-269BA13343B0}" dt="2024-05-10T18:18:39.831" v="29"/>
          <ac:picMkLst>
            <pc:docMk/>
            <pc:sldMk cId="2800649292" sldId="1514"/>
            <ac:picMk id="5" creationId="{E7AF4D10-E8A6-0077-3F11-2C3B2B359C3E}"/>
          </ac:picMkLst>
        </pc:picChg>
        <pc:picChg chg="add mod">
          <ac:chgData name="Marti, Mackenzie K" userId="c90f55c1-605e-400f-8229-8a51a9859fce" providerId="ADAL" clId="{789CC2D6-704C-4D40-B87F-269BA13343B0}" dt="2024-05-10T18:18:39.831" v="29"/>
          <ac:picMkLst>
            <pc:docMk/>
            <pc:sldMk cId="2800649292" sldId="1514"/>
            <ac:picMk id="6" creationId="{340815AE-DF60-77F1-0692-C87CF87FCFF0}"/>
          </ac:picMkLst>
        </pc:picChg>
        <pc:picChg chg="add mod">
          <ac:chgData name="Marti, Mackenzie K" userId="c90f55c1-605e-400f-8229-8a51a9859fce" providerId="ADAL" clId="{789CC2D6-704C-4D40-B87F-269BA13343B0}" dt="2024-05-10T18:18:39.831" v="29"/>
          <ac:picMkLst>
            <pc:docMk/>
            <pc:sldMk cId="2800649292" sldId="1514"/>
            <ac:picMk id="7" creationId="{60769C0C-878C-E82F-3714-F569DD6DCDDD}"/>
          </ac:picMkLst>
        </pc:picChg>
      </pc:sldChg>
      <pc:sldChg chg="add del">
        <pc:chgData name="Marti, Mackenzie K" userId="c90f55c1-605e-400f-8229-8a51a9859fce" providerId="ADAL" clId="{789CC2D6-704C-4D40-B87F-269BA13343B0}" dt="2024-05-10T18:18:45.470" v="31" actId="47"/>
        <pc:sldMkLst>
          <pc:docMk/>
          <pc:sldMk cId="5501016" sldId="1515"/>
        </pc:sldMkLst>
      </pc:sldChg>
      <pc:sldChg chg="addSp delSp modSp new mod modTransition">
        <pc:chgData name="Marti, Mackenzie K" userId="c90f55c1-605e-400f-8229-8a51a9859fce" providerId="ADAL" clId="{789CC2D6-704C-4D40-B87F-269BA13343B0}" dt="2024-05-20T13:27:07.857" v="264"/>
        <pc:sldMkLst>
          <pc:docMk/>
          <pc:sldMk cId="2168323572" sldId="1516"/>
        </pc:sldMkLst>
        <pc:spChg chg="del">
          <ac:chgData name="Marti, Mackenzie K" userId="c90f55c1-605e-400f-8229-8a51a9859fce" providerId="ADAL" clId="{789CC2D6-704C-4D40-B87F-269BA13343B0}" dt="2024-05-10T18:16:54.594" v="8" actId="478"/>
          <ac:spMkLst>
            <pc:docMk/>
            <pc:sldMk cId="2168323572" sldId="1516"/>
            <ac:spMk id="3" creationId="{0C70536B-C0A6-CBCC-47FA-465180085FAB}"/>
          </ac:spMkLst>
        </pc:spChg>
        <pc:spChg chg="add mod">
          <ac:chgData name="Marti, Mackenzie K" userId="c90f55c1-605e-400f-8229-8a51a9859fce" providerId="ADAL" clId="{789CC2D6-704C-4D40-B87F-269BA13343B0}" dt="2024-05-10T18:16:54.972" v="9"/>
          <ac:spMkLst>
            <pc:docMk/>
            <pc:sldMk cId="2168323572" sldId="1516"/>
            <ac:spMk id="4" creationId="{94329E40-3B8C-CA29-E756-E4B65F16815C}"/>
          </ac:spMkLst>
        </pc:spChg>
        <pc:spChg chg="add mod">
          <ac:chgData name="Marti, Mackenzie K" userId="c90f55c1-605e-400f-8229-8a51a9859fce" providerId="ADAL" clId="{789CC2D6-704C-4D40-B87F-269BA13343B0}" dt="2024-05-10T18:16:54.972" v="9"/>
          <ac:spMkLst>
            <pc:docMk/>
            <pc:sldMk cId="2168323572" sldId="1516"/>
            <ac:spMk id="5" creationId="{BC17B18C-1B5C-0DC4-243F-10846303D32F}"/>
          </ac:spMkLst>
        </pc:spChg>
      </pc:sldChg>
      <pc:sldChg chg="addSp delSp modSp new mod modTransition">
        <pc:chgData name="Marti, Mackenzie K" userId="c90f55c1-605e-400f-8229-8a51a9859fce" providerId="ADAL" clId="{789CC2D6-704C-4D40-B87F-269BA13343B0}" dt="2024-05-20T13:27:07.857" v="264"/>
        <pc:sldMkLst>
          <pc:docMk/>
          <pc:sldMk cId="3334682675" sldId="1517"/>
        </pc:sldMkLst>
        <pc:spChg chg="del">
          <ac:chgData name="Marti, Mackenzie K" userId="c90f55c1-605e-400f-8229-8a51a9859fce" providerId="ADAL" clId="{789CC2D6-704C-4D40-B87F-269BA13343B0}" dt="2024-05-10T18:17:32.231" v="16" actId="478"/>
          <ac:spMkLst>
            <pc:docMk/>
            <pc:sldMk cId="3334682675" sldId="1517"/>
            <ac:spMk id="2" creationId="{F634A8A1-9A41-4CEB-C5EA-2A3185BF99B7}"/>
          </ac:spMkLst>
        </pc:spChg>
        <pc:spChg chg="del">
          <ac:chgData name="Marti, Mackenzie K" userId="c90f55c1-605e-400f-8229-8a51a9859fce" providerId="ADAL" clId="{789CC2D6-704C-4D40-B87F-269BA13343B0}" dt="2024-05-10T18:17:08.461" v="12" actId="478"/>
          <ac:spMkLst>
            <pc:docMk/>
            <pc:sldMk cId="3334682675" sldId="1517"/>
            <ac:spMk id="3" creationId="{0D560CF3-918C-AB7A-C22C-AEE65E4F6D00}"/>
          </ac:spMkLst>
        </pc:spChg>
        <pc:spChg chg="del">
          <ac:chgData name="Marti, Mackenzie K" userId="c90f55c1-605e-400f-8229-8a51a9859fce" providerId="ADAL" clId="{789CC2D6-704C-4D40-B87F-269BA13343B0}" dt="2024-05-10T18:17:27.537" v="15" actId="478"/>
          <ac:spMkLst>
            <pc:docMk/>
            <pc:sldMk cId="3334682675" sldId="1517"/>
            <ac:spMk id="4" creationId="{6CB4581B-A381-7AD4-1A2E-527173C30E07}"/>
          </ac:spMkLst>
        </pc:spChg>
        <pc:spChg chg="add del mod">
          <ac:chgData name="Marti, Mackenzie K" userId="c90f55c1-605e-400f-8229-8a51a9859fce" providerId="ADAL" clId="{789CC2D6-704C-4D40-B87F-269BA13343B0}" dt="2024-05-10T18:17:25.487" v="14"/>
          <ac:spMkLst>
            <pc:docMk/>
            <pc:sldMk cId="3334682675" sldId="1517"/>
            <ac:spMk id="5" creationId="{BA3234E1-7489-FFC2-6C6C-7B4CE3884153}"/>
          </ac:spMkLst>
        </pc:spChg>
        <pc:spChg chg="add del mod">
          <ac:chgData name="Marti, Mackenzie K" userId="c90f55c1-605e-400f-8229-8a51a9859fce" providerId="ADAL" clId="{789CC2D6-704C-4D40-B87F-269BA13343B0}" dt="2024-05-10T18:17:25.487" v="14"/>
          <ac:spMkLst>
            <pc:docMk/>
            <pc:sldMk cId="3334682675" sldId="1517"/>
            <ac:spMk id="6" creationId="{3D6BAC0F-B33D-E370-A2AA-8C1E078A7456}"/>
          </ac:spMkLst>
        </pc:spChg>
        <pc:spChg chg="add mod">
          <ac:chgData name="Marti, Mackenzie K" userId="c90f55c1-605e-400f-8229-8a51a9859fce" providerId="ADAL" clId="{789CC2D6-704C-4D40-B87F-269BA13343B0}" dt="2024-05-10T18:17:32.484" v="17"/>
          <ac:spMkLst>
            <pc:docMk/>
            <pc:sldMk cId="3334682675" sldId="1517"/>
            <ac:spMk id="8" creationId="{71EEEF53-FDAA-C164-DE07-9BBC05144CCE}"/>
          </ac:spMkLst>
        </pc:spChg>
        <pc:spChg chg="add mod">
          <ac:chgData name="Marti, Mackenzie K" userId="c90f55c1-605e-400f-8229-8a51a9859fce" providerId="ADAL" clId="{789CC2D6-704C-4D40-B87F-269BA13343B0}" dt="2024-05-10T18:17:32.484" v="17"/>
          <ac:spMkLst>
            <pc:docMk/>
            <pc:sldMk cId="3334682675" sldId="1517"/>
            <ac:spMk id="9" creationId="{D605350C-2C05-4800-4991-DC5799A8A8E3}"/>
          </ac:spMkLst>
        </pc:spChg>
        <pc:picChg chg="add del mod">
          <ac:chgData name="Marti, Mackenzie K" userId="c90f55c1-605e-400f-8229-8a51a9859fce" providerId="ADAL" clId="{789CC2D6-704C-4D40-B87F-269BA13343B0}" dt="2024-05-10T18:17:25.487" v="14"/>
          <ac:picMkLst>
            <pc:docMk/>
            <pc:sldMk cId="3334682675" sldId="1517"/>
            <ac:picMk id="7" creationId="{7B4A33E5-188B-A116-FEC0-6C5982389AD8}"/>
          </ac:picMkLst>
        </pc:picChg>
        <pc:picChg chg="add mod">
          <ac:chgData name="Marti, Mackenzie K" userId="c90f55c1-605e-400f-8229-8a51a9859fce" providerId="ADAL" clId="{789CC2D6-704C-4D40-B87F-269BA13343B0}" dt="2024-05-10T18:17:32.484" v="17"/>
          <ac:picMkLst>
            <pc:docMk/>
            <pc:sldMk cId="3334682675" sldId="1517"/>
            <ac:picMk id="10" creationId="{A51233A2-C334-2C85-6DD1-759F459EC64F}"/>
          </ac:picMkLst>
        </pc:picChg>
      </pc:sldChg>
      <pc:sldMasterChg chg="modTransition modSldLayout">
        <pc:chgData name="Marti, Mackenzie K" userId="c90f55c1-605e-400f-8229-8a51a9859fce" providerId="ADAL" clId="{789CC2D6-704C-4D40-B87F-269BA13343B0}" dt="2024-05-20T13:27:07.857" v="264"/>
        <pc:sldMasterMkLst>
          <pc:docMk/>
          <pc:sldMasterMk cId="2519963119" sldId="2147483648"/>
        </pc:sldMasterMkLst>
        <pc:sldLayoutChg chg="modTransition">
          <pc:chgData name="Marti, Mackenzie K" userId="c90f55c1-605e-400f-8229-8a51a9859fce" providerId="ADAL" clId="{789CC2D6-704C-4D40-B87F-269BA13343B0}" dt="2024-05-20T13:27:07.857" v="264"/>
          <pc:sldLayoutMkLst>
            <pc:docMk/>
            <pc:sldMasterMk cId="2519963119" sldId="2147483648"/>
            <pc:sldLayoutMk cId="50881446" sldId="2147483650"/>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89364570" sldId="2147483651"/>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875218044" sldId="2147483652"/>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464438381" sldId="2147483653"/>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746713354" sldId="2147483654"/>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061147500" sldId="2147483655"/>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719531595" sldId="2147483656"/>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061656422" sldId="2147483657"/>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624266229" sldId="2147483658"/>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529042715" sldId="2147483659"/>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457069952" sldId="2147483662"/>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190331936" sldId="2147483670"/>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289019309" sldId="2147483672"/>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890627385" sldId="2147483673"/>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544325074" sldId="2147483674"/>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93381486" sldId="2147483675"/>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618924432" sldId="2147483676"/>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575613700" sldId="2147483677"/>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906534605" sldId="2147483678"/>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079249382" sldId="2147483679"/>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223599510" sldId="2147483680"/>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681326099" sldId="2147483681"/>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959741792" sldId="2147483683"/>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149244263" sldId="2147483684"/>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695571044" sldId="2147483685"/>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546075654" sldId="2147483686"/>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3771928274" sldId="2147483690"/>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313625577" sldId="2147483694"/>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636685469" sldId="2147483695"/>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4270265130" sldId="2147483698"/>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845327713" sldId="2147483699"/>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510126195" sldId="2147483700"/>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329919511" sldId="2147483701"/>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266384203" sldId="2147483702"/>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4249454926" sldId="2147483703"/>
          </pc:sldLayoutMkLst>
        </pc:sldLayoutChg>
        <pc:sldLayoutChg chg="modTransition">
          <pc:chgData name="Marti, Mackenzie K" userId="c90f55c1-605e-400f-8229-8a51a9859fce" providerId="ADAL" clId="{789CC2D6-704C-4D40-B87F-269BA13343B0}" dt="2024-05-20T13:27:07.857" v="264"/>
          <pc:sldLayoutMkLst>
            <pc:docMk/>
            <pc:sldMasterMk cId="2519963119" sldId="2147483648"/>
            <pc:sldLayoutMk cId="1789961867" sldId="2147483705"/>
          </pc:sldLayoutMkLst>
        </pc:sldLayoutChg>
      </pc:sldMasterChg>
    </pc:docChg>
  </pc:docChgLst>
  <pc:docChgLst>
    <pc:chgData name="Ryberg, Karen R" userId="S::kryberg@usgs.gov::2df2d6ae-c689-41b5-9e82-f51adb9b9ea7" providerId="AD" clId="Web-{CFC30F76-76BA-A736-B0EB-A8233D328246}"/>
    <pc:docChg chg="addSld sldOrd">
      <pc:chgData name="Ryberg, Karen R" userId="S::kryberg@usgs.gov::2df2d6ae-c689-41b5-9e82-f51adb9b9ea7" providerId="AD" clId="Web-{CFC30F76-76BA-A736-B0EB-A8233D328246}" dt="2024-05-07T14:04:22.365" v="1"/>
      <pc:docMkLst>
        <pc:docMk/>
      </pc:docMkLst>
      <pc:sldChg chg="add ord">
        <pc:chgData name="Ryberg, Karen R" userId="S::kryberg@usgs.gov::2df2d6ae-c689-41b5-9e82-f51adb9b9ea7" providerId="AD" clId="Web-{CFC30F76-76BA-A736-B0EB-A8233D328246}" dt="2024-05-07T14:04:22.365" v="1"/>
        <pc:sldMkLst>
          <pc:docMk/>
          <pc:sldMk cId="4259560138" sldId="1510"/>
        </pc:sldMkLst>
      </pc:sldChg>
    </pc:docChg>
  </pc:docChgLst>
  <pc:docChgLst>
    <pc:chgData name="Ryberg, Karen R" userId="2df2d6ae-c689-41b5-9e82-f51adb9b9ea7" providerId="ADAL" clId="{9B4648CF-1EF7-4479-9D7D-14227958C5DC}"/>
    <pc:docChg chg="undo custSel addSld delSld modSld sldOrd">
      <pc:chgData name="Ryberg, Karen R" userId="2df2d6ae-c689-41b5-9e82-f51adb9b9ea7" providerId="ADAL" clId="{9B4648CF-1EF7-4479-9D7D-14227958C5DC}" dt="2024-05-07T14:22:34.346" v="345"/>
      <pc:docMkLst>
        <pc:docMk/>
      </pc:docMkLst>
      <pc:sldChg chg="delSp add setBg delDesignElem">
        <pc:chgData name="Ryberg, Karen R" userId="2df2d6ae-c689-41b5-9e82-f51adb9b9ea7" providerId="ADAL" clId="{9B4648CF-1EF7-4479-9D7D-14227958C5DC}" dt="2024-05-02T15:18:26.920" v="12"/>
        <pc:sldMkLst>
          <pc:docMk/>
          <pc:sldMk cId="3853199772" sldId="257"/>
        </pc:sldMkLst>
        <pc:spChg chg="del">
          <ac:chgData name="Ryberg, Karen R" userId="2df2d6ae-c689-41b5-9e82-f51adb9b9ea7" providerId="ADAL" clId="{9B4648CF-1EF7-4479-9D7D-14227958C5DC}" dt="2024-05-02T15:18:26.920" v="12"/>
          <ac:spMkLst>
            <pc:docMk/>
            <pc:sldMk cId="3853199772" sldId="257"/>
            <ac:spMk id="22" creationId="{327D73B4-9F5C-4A64-A179-51B9500CB8B5}"/>
          </ac:spMkLst>
        </pc:spChg>
        <pc:spChg chg="del">
          <ac:chgData name="Ryberg, Karen R" userId="2df2d6ae-c689-41b5-9e82-f51adb9b9ea7" providerId="ADAL" clId="{9B4648CF-1EF7-4479-9D7D-14227958C5DC}" dt="2024-05-02T15:18:26.920" v="12"/>
          <ac:spMkLst>
            <pc:docMk/>
            <pc:sldMk cId="3853199772" sldId="257"/>
            <ac:spMk id="24" creationId="{C1F06963-6374-4B48-844F-071A9BAAAE02}"/>
          </ac:spMkLst>
        </pc:spChg>
        <pc:spChg chg="del">
          <ac:chgData name="Ryberg, Karen R" userId="2df2d6ae-c689-41b5-9e82-f51adb9b9ea7" providerId="ADAL" clId="{9B4648CF-1EF7-4479-9D7D-14227958C5DC}" dt="2024-05-02T15:18:26.920" v="12"/>
          <ac:spMkLst>
            <pc:docMk/>
            <pc:sldMk cId="3853199772" sldId="257"/>
            <ac:spMk id="30" creationId="{E3020543-B24B-4EC4-8FFC-8DD88EEA91A8}"/>
          </ac:spMkLst>
        </pc:spChg>
        <pc:grpChg chg="del">
          <ac:chgData name="Ryberg, Karen R" userId="2df2d6ae-c689-41b5-9e82-f51adb9b9ea7" providerId="ADAL" clId="{9B4648CF-1EF7-4479-9D7D-14227958C5DC}" dt="2024-05-02T15:18:26.920" v="12"/>
          <ac:grpSpMkLst>
            <pc:docMk/>
            <pc:sldMk cId="3853199772" sldId="257"/>
            <ac:grpSpMk id="26" creationId="{5614C7C0-FA1D-4105-8345-1DF76F9870A8}"/>
          </ac:grpSpMkLst>
        </pc:grpChg>
        <pc:cxnChg chg="del">
          <ac:chgData name="Ryberg, Karen R" userId="2df2d6ae-c689-41b5-9e82-f51adb9b9ea7" providerId="ADAL" clId="{9B4648CF-1EF7-4479-9D7D-14227958C5DC}" dt="2024-05-02T15:18:26.920" v="12"/>
          <ac:cxnSpMkLst>
            <pc:docMk/>
            <pc:sldMk cId="3853199772" sldId="257"/>
            <ac:cxnSpMk id="32" creationId="{C49DA8F6-BCC1-4447-B54C-57856834B94B}"/>
          </ac:cxnSpMkLst>
        </pc:cxnChg>
      </pc:sldChg>
      <pc:sldChg chg="delSp modSp add mod setBg delDesignElem">
        <pc:chgData name="Ryberg, Karen R" userId="2df2d6ae-c689-41b5-9e82-f51adb9b9ea7" providerId="ADAL" clId="{9B4648CF-1EF7-4479-9D7D-14227958C5DC}" dt="2024-05-02T15:18:56.211" v="14" actId="207"/>
        <pc:sldMkLst>
          <pc:docMk/>
          <pc:sldMk cId="995026442" sldId="258"/>
        </pc:sldMkLst>
        <pc:spChg chg="mod">
          <ac:chgData name="Ryberg, Karen R" userId="2df2d6ae-c689-41b5-9e82-f51adb9b9ea7" providerId="ADAL" clId="{9B4648CF-1EF7-4479-9D7D-14227958C5DC}" dt="2024-05-02T15:18:56.211" v="14" actId="207"/>
          <ac:spMkLst>
            <pc:docMk/>
            <pc:sldMk cId="995026442" sldId="258"/>
            <ac:spMk id="2" creationId="{79CA9727-6FE3-2949-679C-370D58057F92}"/>
          </ac:spMkLst>
        </pc:spChg>
        <pc:spChg chg="del">
          <ac:chgData name="Ryberg, Karen R" userId="2df2d6ae-c689-41b5-9e82-f51adb9b9ea7" providerId="ADAL" clId="{9B4648CF-1EF7-4479-9D7D-14227958C5DC}" dt="2024-05-02T15:18:26.920" v="12"/>
          <ac:spMkLst>
            <pc:docMk/>
            <pc:sldMk cId="995026442" sldId="258"/>
            <ac:spMk id="8" creationId="{A2679492-7988-4050-9056-542444452411}"/>
          </ac:spMkLst>
        </pc:spChg>
        <pc:spChg chg="del">
          <ac:chgData name="Ryberg, Karen R" userId="2df2d6ae-c689-41b5-9e82-f51adb9b9ea7" providerId="ADAL" clId="{9B4648CF-1EF7-4479-9D7D-14227958C5DC}" dt="2024-05-02T15:18:26.920" v="12"/>
          <ac:spMkLst>
            <pc:docMk/>
            <pc:sldMk cId="995026442" sldId="258"/>
            <ac:spMk id="10" creationId="{B091B163-7D61-4891-ABCF-5C13D9C418D0}"/>
          </ac:spMkLst>
        </pc:spChg>
        <pc:grpChg chg="del">
          <ac:chgData name="Ryberg, Karen R" userId="2df2d6ae-c689-41b5-9e82-f51adb9b9ea7" providerId="ADAL" clId="{9B4648CF-1EF7-4479-9D7D-14227958C5DC}" dt="2024-05-02T15:18:26.920" v="12"/>
          <ac:grpSpMkLst>
            <pc:docMk/>
            <pc:sldMk cId="995026442" sldId="258"/>
            <ac:grpSpMk id="12" creationId="{0474DF76-993E-44DE-AFB0-C416182ACECF}"/>
          </ac:grpSpMkLst>
        </pc:grpChg>
        <pc:cxnChg chg="del">
          <ac:chgData name="Ryberg, Karen R" userId="2df2d6ae-c689-41b5-9e82-f51adb9b9ea7" providerId="ADAL" clId="{9B4648CF-1EF7-4479-9D7D-14227958C5DC}" dt="2024-05-02T15:18:26.920" v="12"/>
          <ac:cxnSpMkLst>
            <pc:docMk/>
            <pc:sldMk cId="995026442" sldId="258"/>
            <ac:cxnSpMk id="17" creationId="{C49DA8F6-BCC1-4447-B54C-57856834B94B}"/>
          </ac:cxnSpMkLst>
        </pc:cxnChg>
      </pc:sldChg>
      <pc:sldChg chg="delSp modSp add mod setBg delDesignElem">
        <pc:chgData name="Ryberg, Karen R" userId="2df2d6ae-c689-41b5-9e82-f51adb9b9ea7" providerId="ADAL" clId="{9B4648CF-1EF7-4479-9D7D-14227958C5DC}" dt="2024-05-02T15:19:30.771" v="18" actId="207"/>
        <pc:sldMkLst>
          <pc:docMk/>
          <pc:sldMk cId="1719893259" sldId="259"/>
        </pc:sldMkLst>
        <pc:spChg chg="mod">
          <ac:chgData name="Ryberg, Karen R" userId="2df2d6ae-c689-41b5-9e82-f51adb9b9ea7" providerId="ADAL" clId="{9B4648CF-1EF7-4479-9D7D-14227958C5DC}" dt="2024-05-02T15:19:30.771" v="18" actId="207"/>
          <ac:spMkLst>
            <pc:docMk/>
            <pc:sldMk cId="1719893259" sldId="259"/>
            <ac:spMk id="2" creationId="{6AE212C2-D4F9-C87D-C254-E051A626E438}"/>
          </ac:spMkLst>
        </pc:spChg>
        <pc:grpChg chg="del">
          <ac:chgData name="Ryberg, Karen R" userId="2df2d6ae-c689-41b5-9e82-f51adb9b9ea7" providerId="ADAL" clId="{9B4648CF-1EF7-4479-9D7D-14227958C5DC}" dt="2024-05-02T15:18:26.920" v="12"/>
          <ac:grpSpMkLst>
            <pc:docMk/>
            <pc:sldMk cId="1719893259" sldId="259"/>
            <ac:grpSpMk id="10" creationId="{03C6F4E6-30A1-4F63-C8CC-028750B5AACD}"/>
          </ac:grpSpMkLst>
        </pc:grpChg>
      </pc:sldChg>
      <pc:sldChg chg="delSp modSp add mod setBg delAnim delDesignElem">
        <pc:chgData name="Ryberg, Karen R" userId="2df2d6ae-c689-41b5-9e82-f51adb9b9ea7" providerId="ADAL" clId="{9B4648CF-1EF7-4479-9D7D-14227958C5DC}" dt="2024-05-02T15:19:41.267" v="20" actId="207"/>
        <pc:sldMkLst>
          <pc:docMk/>
          <pc:sldMk cId="3374484947" sldId="260"/>
        </pc:sldMkLst>
        <pc:spChg chg="mod">
          <ac:chgData name="Ryberg, Karen R" userId="2df2d6ae-c689-41b5-9e82-f51adb9b9ea7" providerId="ADAL" clId="{9B4648CF-1EF7-4479-9D7D-14227958C5DC}" dt="2024-05-02T15:19:41.267" v="20" actId="207"/>
          <ac:spMkLst>
            <pc:docMk/>
            <pc:sldMk cId="3374484947" sldId="260"/>
            <ac:spMk id="2" creationId="{D21787C1-0D38-E314-5A73-A8796690CAB7}"/>
          </ac:spMkLst>
        </pc:spChg>
        <pc:spChg chg="mod">
          <ac:chgData name="Ryberg, Karen R" userId="2df2d6ae-c689-41b5-9e82-f51adb9b9ea7" providerId="ADAL" clId="{9B4648CF-1EF7-4479-9D7D-14227958C5DC}" dt="2024-05-02T15:19:41.267" v="20" actId="207"/>
          <ac:spMkLst>
            <pc:docMk/>
            <pc:sldMk cId="3374484947" sldId="260"/>
            <ac:spMk id="6" creationId="{DE008293-D948-99F1-36E7-709EFADB90BA}"/>
          </ac:spMkLst>
        </pc:spChg>
        <pc:spChg chg="del">
          <ac:chgData name="Ryberg, Karen R" userId="2df2d6ae-c689-41b5-9e82-f51adb9b9ea7" providerId="ADAL" clId="{9B4648CF-1EF7-4479-9D7D-14227958C5DC}" dt="2024-05-02T15:19:35.331" v="19" actId="478"/>
          <ac:spMkLst>
            <pc:docMk/>
            <pc:sldMk cId="3374484947" sldId="260"/>
            <ac:spMk id="7" creationId="{3488ECB9-34CD-A4D1-96A1-1BA181CAE8DE}"/>
          </ac:spMkLst>
        </pc:spChg>
        <pc:grpChg chg="del">
          <ac:chgData name="Ryberg, Karen R" userId="2df2d6ae-c689-41b5-9e82-f51adb9b9ea7" providerId="ADAL" clId="{9B4648CF-1EF7-4479-9D7D-14227958C5DC}" dt="2024-05-02T15:18:26.920" v="12"/>
          <ac:grpSpMkLst>
            <pc:docMk/>
            <pc:sldMk cId="3374484947" sldId="260"/>
            <ac:grpSpMk id="9" creationId="{7024687B-3153-123C-0A8C-D7D007FAF1BE}"/>
          </ac:grpSpMkLst>
        </pc:grpChg>
        <pc:graphicFrameChg chg="mod">
          <ac:chgData name="Ryberg, Karen R" userId="2df2d6ae-c689-41b5-9e82-f51adb9b9ea7" providerId="ADAL" clId="{9B4648CF-1EF7-4479-9D7D-14227958C5DC}" dt="2024-05-02T15:19:41.267" v="20" actId="207"/>
          <ac:graphicFrameMkLst>
            <pc:docMk/>
            <pc:sldMk cId="3374484947" sldId="260"/>
            <ac:graphicFrameMk id="4" creationId="{4E73AF0C-CA91-EA83-C705-0768508595ED}"/>
          </ac:graphicFrameMkLst>
        </pc:graphicFrameChg>
      </pc:sldChg>
      <pc:sldChg chg="delSp modSp add mod setBg delDesignElem">
        <pc:chgData name="Ryberg, Karen R" userId="2df2d6ae-c689-41b5-9e82-f51adb9b9ea7" providerId="ADAL" clId="{9B4648CF-1EF7-4479-9D7D-14227958C5DC}" dt="2024-05-02T15:19:56.723" v="21" actId="207"/>
        <pc:sldMkLst>
          <pc:docMk/>
          <pc:sldMk cId="1895734508" sldId="261"/>
        </pc:sldMkLst>
        <pc:spChg chg="mod">
          <ac:chgData name="Ryberg, Karen R" userId="2df2d6ae-c689-41b5-9e82-f51adb9b9ea7" providerId="ADAL" clId="{9B4648CF-1EF7-4479-9D7D-14227958C5DC}" dt="2024-05-02T15:19:56.723" v="21" actId="207"/>
          <ac:spMkLst>
            <pc:docMk/>
            <pc:sldMk cId="1895734508" sldId="261"/>
            <ac:spMk id="2" creationId="{D21787C1-0D38-E314-5A73-A8796690CAB7}"/>
          </ac:spMkLst>
        </pc:spChg>
        <pc:grpChg chg="del">
          <ac:chgData name="Ryberg, Karen R" userId="2df2d6ae-c689-41b5-9e82-f51adb9b9ea7" providerId="ADAL" clId="{9B4648CF-1EF7-4479-9D7D-14227958C5DC}" dt="2024-05-02T15:18:26.920" v="12"/>
          <ac:grpSpMkLst>
            <pc:docMk/>
            <pc:sldMk cId="1895734508" sldId="261"/>
            <ac:grpSpMk id="9" creationId="{7024687B-3153-123C-0A8C-D7D007FAF1BE}"/>
          </ac:grpSpMkLst>
        </pc:grpChg>
      </pc:sldChg>
      <pc:sldChg chg="delSp modSp add mod setBg delDesignElem">
        <pc:chgData name="Ryberg, Karen R" userId="2df2d6ae-c689-41b5-9e82-f51adb9b9ea7" providerId="ADAL" clId="{9B4648CF-1EF7-4479-9D7D-14227958C5DC}" dt="2024-05-02T15:20:10.143" v="23" actId="207"/>
        <pc:sldMkLst>
          <pc:docMk/>
          <pc:sldMk cId="1564627478" sldId="263"/>
        </pc:sldMkLst>
        <pc:spChg chg="mod">
          <ac:chgData name="Ryberg, Karen R" userId="2df2d6ae-c689-41b5-9e82-f51adb9b9ea7" providerId="ADAL" clId="{9B4648CF-1EF7-4479-9D7D-14227958C5DC}" dt="2024-05-02T15:20:10.143" v="23" actId="207"/>
          <ac:spMkLst>
            <pc:docMk/>
            <pc:sldMk cId="1564627478" sldId="263"/>
            <ac:spMk id="2" creationId="{D21787C1-0D38-E314-5A73-A8796690CAB7}"/>
          </ac:spMkLst>
        </pc:spChg>
        <pc:grpChg chg="del">
          <ac:chgData name="Ryberg, Karen R" userId="2df2d6ae-c689-41b5-9e82-f51adb9b9ea7" providerId="ADAL" clId="{9B4648CF-1EF7-4479-9D7D-14227958C5DC}" dt="2024-05-02T15:18:26.920" v="12"/>
          <ac:grpSpMkLst>
            <pc:docMk/>
            <pc:sldMk cId="1564627478" sldId="263"/>
            <ac:grpSpMk id="9" creationId="{7024687B-3153-123C-0A8C-D7D007FAF1BE}"/>
          </ac:grpSpMkLst>
        </pc:grpChg>
      </pc:sldChg>
      <pc:sldChg chg="delSp modSp add mod setBg modAnim delDesignElem">
        <pc:chgData name="Ryberg, Karen R" userId="2df2d6ae-c689-41b5-9e82-f51adb9b9ea7" providerId="ADAL" clId="{9B4648CF-1EF7-4479-9D7D-14227958C5DC}" dt="2024-05-02T15:21:38.806" v="29" actId="6549"/>
        <pc:sldMkLst>
          <pc:docMk/>
          <pc:sldMk cId="2493408812" sldId="264"/>
        </pc:sldMkLst>
        <pc:spChg chg="mod">
          <ac:chgData name="Ryberg, Karen R" userId="2df2d6ae-c689-41b5-9e82-f51adb9b9ea7" providerId="ADAL" clId="{9B4648CF-1EF7-4479-9D7D-14227958C5DC}" dt="2024-05-02T15:20:16.209" v="24" actId="207"/>
          <ac:spMkLst>
            <pc:docMk/>
            <pc:sldMk cId="2493408812" sldId="264"/>
            <ac:spMk id="2" creationId="{D21787C1-0D38-E314-5A73-A8796690CAB7}"/>
          </ac:spMkLst>
        </pc:spChg>
        <pc:spChg chg="mod">
          <ac:chgData name="Ryberg, Karen R" userId="2df2d6ae-c689-41b5-9e82-f51adb9b9ea7" providerId="ADAL" clId="{9B4648CF-1EF7-4479-9D7D-14227958C5DC}" dt="2024-05-02T15:21:38.806" v="29" actId="6549"/>
          <ac:spMkLst>
            <pc:docMk/>
            <pc:sldMk cId="2493408812" sldId="264"/>
            <ac:spMk id="3" creationId="{EE183C55-E80F-D646-16FD-0562D593F123}"/>
          </ac:spMkLst>
        </pc:spChg>
        <pc:grpChg chg="del">
          <ac:chgData name="Ryberg, Karen R" userId="2df2d6ae-c689-41b5-9e82-f51adb9b9ea7" providerId="ADAL" clId="{9B4648CF-1EF7-4479-9D7D-14227958C5DC}" dt="2024-05-02T15:18:26.920" v="12"/>
          <ac:grpSpMkLst>
            <pc:docMk/>
            <pc:sldMk cId="2493408812" sldId="264"/>
            <ac:grpSpMk id="9" creationId="{7024687B-3153-123C-0A8C-D7D007FAF1BE}"/>
          </ac:grpSpMkLst>
        </pc:grpChg>
      </pc:sldChg>
      <pc:sldChg chg="delSp modSp add mod setBg delDesignElem">
        <pc:chgData name="Ryberg, Karen R" userId="2df2d6ae-c689-41b5-9e82-f51adb9b9ea7" providerId="ADAL" clId="{9B4648CF-1EF7-4479-9D7D-14227958C5DC}" dt="2024-05-02T15:22:12.452" v="116" actId="1076"/>
        <pc:sldMkLst>
          <pc:docMk/>
          <pc:sldMk cId="2472023629" sldId="265"/>
        </pc:sldMkLst>
        <pc:spChg chg="mod">
          <ac:chgData name="Ryberg, Karen R" userId="2df2d6ae-c689-41b5-9e82-f51adb9b9ea7" providerId="ADAL" clId="{9B4648CF-1EF7-4479-9D7D-14227958C5DC}" dt="2024-05-02T15:20:25.674" v="25" actId="207"/>
          <ac:spMkLst>
            <pc:docMk/>
            <pc:sldMk cId="2472023629" sldId="265"/>
            <ac:spMk id="2" creationId="{D21787C1-0D38-E314-5A73-A8796690CAB7}"/>
          </ac:spMkLst>
        </pc:spChg>
        <pc:spChg chg="mod">
          <ac:chgData name="Ryberg, Karen R" userId="2df2d6ae-c689-41b5-9e82-f51adb9b9ea7" providerId="ADAL" clId="{9B4648CF-1EF7-4479-9D7D-14227958C5DC}" dt="2024-05-02T15:22:12.452" v="116" actId="1076"/>
          <ac:spMkLst>
            <pc:docMk/>
            <pc:sldMk cId="2472023629" sldId="265"/>
            <ac:spMk id="3" creationId="{EE183C55-E80F-D646-16FD-0562D593F123}"/>
          </ac:spMkLst>
        </pc:spChg>
        <pc:grpChg chg="del">
          <ac:chgData name="Ryberg, Karen R" userId="2df2d6ae-c689-41b5-9e82-f51adb9b9ea7" providerId="ADAL" clId="{9B4648CF-1EF7-4479-9D7D-14227958C5DC}" dt="2024-05-02T15:18:26.920" v="12"/>
          <ac:grpSpMkLst>
            <pc:docMk/>
            <pc:sldMk cId="2472023629" sldId="265"/>
            <ac:grpSpMk id="9" creationId="{7024687B-3153-123C-0A8C-D7D007FAF1BE}"/>
          </ac:grpSpMkLst>
        </pc:grpChg>
      </pc:sldChg>
      <pc:sldChg chg="delSp modSp add mod setBg modAnim delDesignElem">
        <pc:chgData name="Ryberg, Karen R" userId="2df2d6ae-c689-41b5-9e82-f51adb9b9ea7" providerId="ADAL" clId="{9B4648CF-1EF7-4479-9D7D-14227958C5DC}" dt="2024-05-02T15:22:31.286" v="117" actId="6549"/>
        <pc:sldMkLst>
          <pc:docMk/>
          <pc:sldMk cId="3002405857" sldId="266"/>
        </pc:sldMkLst>
        <pc:spChg chg="mod">
          <ac:chgData name="Ryberg, Karen R" userId="2df2d6ae-c689-41b5-9e82-f51adb9b9ea7" providerId="ADAL" clId="{9B4648CF-1EF7-4479-9D7D-14227958C5DC}" dt="2024-05-02T15:20:31.401" v="26" actId="207"/>
          <ac:spMkLst>
            <pc:docMk/>
            <pc:sldMk cId="3002405857" sldId="266"/>
            <ac:spMk id="2" creationId="{D21787C1-0D38-E314-5A73-A8796690CAB7}"/>
          </ac:spMkLst>
        </pc:spChg>
        <pc:spChg chg="mod">
          <ac:chgData name="Ryberg, Karen R" userId="2df2d6ae-c689-41b5-9e82-f51adb9b9ea7" providerId="ADAL" clId="{9B4648CF-1EF7-4479-9D7D-14227958C5DC}" dt="2024-05-02T15:22:31.286" v="117" actId="6549"/>
          <ac:spMkLst>
            <pc:docMk/>
            <pc:sldMk cId="3002405857" sldId="266"/>
            <ac:spMk id="3" creationId="{EE183C55-E80F-D646-16FD-0562D593F123}"/>
          </ac:spMkLst>
        </pc:spChg>
        <pc:grpChg chg="del">
          <ac:chgData name="Ryberg, Karen R" userId="2df2d6ae-c689-41b5-9e82-f51adb9b9ea7" providerId="ADAL" clId="{9B4648CF-1EF7-4479-9D7D-14227958C5DC}" dt="2024-05-02T15:18:26.920" v="12"/>
          <ac:grpSpMkLst>
            <pc:docMk/>
            <pc:sldMk cId="3002405857" sldId="266"/>
            <ac:grpSpMk id="9" creationId="{7024687B-3153-123C-0A8C-D7D007FAF1BE}"/>
          </ac:grpSpMkLst>
        </pc:grpChg>
      </pc:sldChg>
      <pc:sldChg chg="delSp modSp add mod setBg delDesignElem">
        <pc:chgData name="Ryberg, Karen R" userId="2df2d6ae-c689-41b5-9e82-f51adb9b9ea7" providerId="ADAL" clId="{9B4648CF-1EF7-4479-9D7D-14227958C5DC}" dt="2024-05-02T15:20:02.114" v="22" actId="207"/>
        <pc:sldMkLst>
          <pc:docMk/>
          <pc:sldMk cId="424974254" sldId="267"/>
        </pc:sldMkLst>
        <pc:spChg chg="mod">
          <ac:chgData name="Ryberg, Karen R" userId="2df2d6ae-c689-41b5-9e82-f51adb9b9ea7" providerId="ADAL" clId="{9B4648CF-1EF7-4479-9D7D-14227958C5DC}" dt="2024-05-02T15:20:02.114" v="22" actId="207"/>
          <ac:spMkLst>
            <pc:docMk/>
            <pc:sldMk cId="424974254" sldId="267"/>
            <ac:spMk id="2" creationId="{D21787C1-0D38-E314-5A73-A8796690CAB7}"/>
          </ac:spMkLst>
        </pc:spChg>
        <pc:grpChg chg="del">
          <ac:chgData name="Ryberg, Karen R" userId="2df2d6ae-c689-41b5-9e82-f51adb9b9ea7" providerId="ADAL" clId="{9B4648CF-1EF7-4479-9D7D-14227958C5DC}" dt="2024-05-02T15:18:26.920" v="12"/>
          <ac:grpSpMkLst>
            <pc:docMk/>
            <pc:sldMk cId="424974254" sldId="267"/>
            <ac:grpSpMk id="9" creationId="{7024687B-3153-123C-0A8C-D7D007FAF1BE}"/>
          </ac:grpSpMkLst>
        </pc:grpChg>
      </pc:sldChg>
      <pc:sldChg chg="add">
        <pc:chgData name="Ryberg, Karen R" userId="2df2d6ae-c689-41b5-9e82-f51adb9b9ea7" providerId="ADAL" clId="{9B4648CF-1EF7-4479-9D7D-14227958C5DC}" dt="2024-05-02T15:18:26.920" v="12"/>
        <pc:sldMkLst>
          <pc:docMk/>
          <pc:sldMk cId="3715311891" sldId="268"/>
        </pc:sldMkLst>
      </pc:sldChg>
      <pc:sldChg chg="delSp modSp add mod setBg delDesignElem">
        <pc:chgData name="Ryberg, Karen R" userId="2df2d6ae-c689-41b5-9e82-f51adb9b9ea7" providerId="ADAL" clId="{9B4648CF-1EF7-4479-9D7D-14227958C5DC}" dt="2024-05-02T15:20:34.688" v="27" actId="207"/>
        <pc:sldMkLst>
          <pc:docMk/>
          <pc:sldMk cId="956983770" sldId="269"/>
        </pc:sldMkLst>
        <pc:spChg chg="mod">
          <ac:chgData name="Ryberg, Karen R" userId="2df2d6ae-c689-41b5-9e82-f51adb9b9ea7" providerId="ADAL" clId="{9B4648CF-1EF7-4479-9D7D-14227958C5DC}" dt="2024-05-02T15:20:34.688" v="27" actId="207"/>
          <ac:spMkLst>
            <pc:docMk/>
            <pc:sldMk cId="956983770" sldId="269"/>
            <ac:spMk id="2" creationId="{D21787C1-0D38-E314-5A73-A8796690CAB7}"/>
          </ac:spMkLst>
        </pc:spChg>
        <pc:grpChg chg="del">
          <ac:chgData name="Ryberg, Karen R" userId="2df2d6ae-c689-41b5-9e82-f51adb9b9ea7" providerId="ADAL" clId="{9B4648CF-1EF7-4479-9D7D-14227958C5DC}" dt="2024-05-02T15:18:26.920" v="12"/>
          <ac:grpSpMkLst>
            <pc:docMk/>
            <pc:sldMk cId="956983770" sldId="269"/>
            <ac:grpSpMk id="9" creationId="{7024687B-3153-123C-0A8C-D7D007FAF1BE}"/>
          </ac:grpSpMkLst>
        </pc:grpChg>
      </pc:sldChg>
      <pc:sldChg chg="delSp modSp add mod setBg delDesignElem">
        <pc:chgData name="Ryberg, Karen R" userId="2df2d6ae-c689-41b5-9e82-f51adb9b9ea7" providerId="ADAL" clId="{9B4648CF-1EF7-4479-9D7D-14227958C5DC}" dt="2024-05-02T15:20:38.133" v="28" actId="207"/>
        <pc:sldMkLst>
          <pc:docMk/>
          <pc:sldMk cId="2688334288" sldId="270"/>
        </pc:sldMkLst>
        <pc:spChg chg="mod">
          <ac:chgData name="Ryberg, Karen R" userId="2df2d6ae-c689-41b5-9e82-f51adb9b9ea7" providerId="ADAL" clId="{9B4648CF-1EF7-4479-9D7D-14227958C5DC}" dt="2024-05-02T15:20:38.133" v="28" actId="207"/>
          <ac:spMkLst>
            <pc:docMk/>
            <pc:sldMk cId="2688334288" sldId="270"/>
            <ac:spMk id="2" creationId="{D21787C1-0D38-E314-5A73-A8796690CAB7}"/>
          </ac:spMkLst>
        </pc:spChg>
        <pc:grpChg chg="del">
          <ac:chgData name="Ryberg, Karen R" userId="2df2d6ae-c689-41b5-9e82-f51adb9b9ea7" providerId="ADAL" clId="{9B4648CF-1EF7-4479-9D7D-14227958C5DC}" dt="2024-05-02T15:18:26.920" v="12"/>
          <ac:grpSpMkLst>
            <pc:docMk/>
            <pc:sldMk cId="2688334288" sldId="270"/>
            <ac:grpSpMk id="9" creationId="{7024687B-3153-123C-0A8C-D7D007FAF1BE}"/>
          </ac:grpSpMkLst>
        </pc:grpChg>
      </pc:sldChg>
      <pc:sldChg chg="add del">
        <pc:chgData name="Ryberg, Karen R" userId="2df2d6ae-c689-41b5-9e82-f51adb9b9ea7" providerId="ADAL" clId="{9B4648CF-1EF7-4479-9D7D-14227958C5DC}" dt="2024-05-02T15:18:40.042" v="13" actId="47"/>
        <pc:sldMkLst>
          <pc:docMk/>
          <pc:sldMk cId="2396277344" sldId="271"/>
        </pc:sldMkLst>
      </pc:sldChg>
      <pc:sldChg chg="add del">
        <pc:chgData name="Ryberg, Karen R" userId="2df2d6ae-c689-41b5-9e82-f51adb9b9ea7" providerId="ADAL" clId="{9B4648CF-1EF7-4479-9D7D-14227958C5DC}" dt="2024-05-02T16:14:54.466" v="341" actId="47"/>
        <pc:sldMkLst>
          <pc:docMk/>
          <pc:sldMk cId="624450962" sldId="272"/>
        </pc:sldMkLst>
      </pc:sldChg>
      <pc:sldChg chg="modSp add mod">
        <pc:chgData name="Ryberg, Karen R" userId="2df2d6ae-c689-41b5-9e82-f51adb9b9ea7" providerId="ADAL" clId="{9B4648CF-1EF7-4479-9D7D-14227958C5DC}" dt="2024-05-02T15:19:12.998" v="17" actId="14100"/>
        <pc:sldMkLst>
          <pc:docMk/>
          <pc:sldMk cId="972685392" sldId="273"/>
        </pc:sldMkLst>
        <pc:spChg chg="mod">
          <ac:chgData name="Ryberg, Karen R" userId="2df2d6ae-c689-41b5-9e82-f51adb9b9ea7" providerId="ADAL" clId="{9B4648CF-1EF7-4479-9D7D-14227958C5DC}" dt="2024-05-02T15:19:12.998" v="17" actId="14100"/>
          <ac:spMkLst>
            <pc:docMk/>
            <pc:sldMk cId="972685392" sldId="273"/>
            <ac:spMk id="4" creationId="{0F15C52B-A07E-AA18-EBE2-93BE0CF74B76}"/>
          </ac:spMkLst>
        </pc:spChg>
      </pc:sldChg>
      <pc:sldChg chg="delSp add setBg delDesignElem">
        <pc:chgData name="Ryberg, Karen R" userId="2df2d6ae-c689-41b5-9e82-f51adb9b9ea7" providerId="ADAL" clId="{9B4648CF-1EF7-4479-9D7D-14227958C5DC}" dt="2024-05-02T15:23:03.844" v="119"/>
        <pc:sldMkLst>
          <pc:docMk/>
          <pc:sldMk cId="2711031964" sldId="275"/>
        </pc:sldMkLst>
        <pc:spChg chg="del">
          <ac:chgData name="Ryberg, Karen R" userId="2df2d6ae-c689-41b5-9e82-f51adb9b9ea7" providerId="ADAL" clId="{9B4648CF-1EF7-4479-9D7D-14227958C5DC}" dt="2024-05-02T15:23:03.844" v="119"/>
          <ac:spMkLst>
            <pc:docMk/>
            <pc:sldMk cId="2711031964" sldId="275"/>
            <ac:spMk id="16" creationId="{D1D34770-47A8-402C-AF23-2B653F2D88C1}"/>
          </ac:spMkLst>
        </pc:spChg>
      </pc:sldChg>
      <pc:sldChg chg="addSp delSp modSp add del mod">
        <pc:chgData name="Ryberg, Karen R" userId="2df2d6ae-c689-41b5-9e82-f51adb9b9ea7" providerId="ADAL" clId="{9B4648CF-1EF7-4479-9D7D-14227958C5DC}" dt="2024-05-02T15:34:29.713" v="209" actId="1076"/>
        <pc:sldMkLst>
          <pc:docMk/>
          <pc:sldMk cId="1927663685" sldId="287"/>
        </pc:sldMkLst>
        <pc:spChg chg="add del mod">
          <ac:chgData name="Ryberg, Karen R" userId="2df2d6ae-c689-41b5-9e82-f51adb9b9ea7" providerId="ADAL" clId="{9B4648CF-1EF7-4479-9D7D-14227958C5DC}" dt="2024-05-02T15:33:53.627" v="197"/>
          <ac:spMkLst>
            <pc:docMk/>
            <pc:sldMk cId="1927663685" sldId="287"/>
            <ac:spMk id="4" creationId="{8EA7382E-A337-65D1-CD8C-CB829764EA46}"/>
          </ac:spMkLst>
        </pc:spChg>
        <pc:picChg chg="del">
          <ac:chgData name="Ryberg, Karen R" userId="2df2d6ae-c689-41b5-9e82-f51adb9b9ea7" providerId="ADAL" clId="{9B4648CF-1EF7-4479-9D7D-14227958C5DC}" dt="2024-05-02T15:33:50.630" v="196" actId="478"/>
          <ac:picMkLst>
            <pc:docMk/>
            <pc:sldMk cId="1927663685" sldId="287"/>
            <ac:picMk id="5" creationId="{00000000-0000-0000-0000-000000000000}"/>
          </ac:picMkLst>
        </pc:picChg>
        <pc:picChg chg="add mod modCrop">
          <ac:chgData name="Ryberg, Karen R" userId="2df2d6ae-c689-41b5-9e82-f51adb9b9ea7" providerId="ADAL" clId="{9B4648CF-1EF7-4479-9D7D-14227958C5DC}" dt="2024-05-02T15:34:29.713" v="209" actId="1076"/>
          <ac:picMkLst>
            <pc:docMk/>
            <pc:sldMk cId="1927663685" sldId="287"/>
            <ac:picMk id="7" creationId="{94EE2C00-33BE-BA9B-E6BD-B21515EB99F0}"/>
          </ac:picMkLst>
        </pc:picChg>
      </pc:sldChg>
      <pc:sldChg chg="modSp add del mod">
        <pc:chgData name="Ryberg, Karen R" userId="2df2d6ae-c689-41b5-9e82-f51adb9b9ea7" providerId="ADAL" clId="{9B4648CF-1EF7-4479-9D7D-14227958C5DC}" dt="2024-05-02T15:27:52.059" v="125" actId="27636"/>
        <pc:sldMkLst>
          <pc:docMk/>
          <pc:sldMk cId="1614323923" sldId="289"/>
        </pc:sldMkLst>
        <pc:spChg chg="mod">
          <ac:chgData name="Ryberg, Karen R" userId="2df2d6ae-c689-41b5-9e82-f51adb9b9ea7" providerId="ADAL" clId="{9B4648CF-1EF7-4479-9D7D-14227958C5DC}" dt="2024-05-02T15:27:52.059" v="125" actId="27636"/>
          <ac:spMkLst>
            <pc:docMk/>
            <pc:sldMk cId="1614323923" sldId="289"/>
            <ac:spMk id="2" creationId="{00000000-0000-0000-0000-000000000000}"/>
          </ac:spMkLst>
        </pc:spChg>
      </pc:sldChg>
      <pc:sldChg chg="addSp delSp modSp add del mod modNotesTx">
        <pc:chgData name="Ryberg, Karen R" userId="2df2d6ae-c689-41b5-9e82-f51adb9b9ea7" providerId="ADAL" clId="{9B4648CF-1EF7-4479-9D7D-14227958C5DC}" dt="2024-05-02T15:38:51.520" v="225" actId="14100"/>
        <pc:sldMkLst>
          <pc:docMk/>
          <pc:sldMk cId="3164954211" sldId="290"/>
        </pc:sldMkLst>
        <pc:spChg chg="mod">
          <ac:chgData name="Ryberg, Karen R" userId="2df2d6ae-c689-41b5-9e82-f51adb9b9ea7" providerId="ADAL" clId="{9B4648CF-1EF7-4479-9D7D-14227958C5DC}" dt="2024-05-02T15:38:09.044" v="213" actId="20577"/>
          <ac:spMkLst>
            <pc:docMk/>
            <pc:sldMk cId="3164954211" sldId="290"/>
            <ac:spMk id="2" creationId="{00000000-0000-0000-0000-000000000000}"/>
          </ac:spMkLst>
        </pc:spChg>
        <pc:spChg chg="add del mod">
          <ac:chgData name="Ryberg, Karen R" userId="2df2d6ae-c689-41b5-9e82-f51adb9b9ea7" providerId="ADAL" clId="{9B4648CF-1EF7-4479-9D7D-14227958C5DC}" dt="2024-05-02T15:38:11.888" v="214"/>
          <ac:spMkLst>
            <pc:docMk/>
            <pc:sldMk cId="3164954211" sldId="290"/>
            <ac:spMk id="4" creationId="{E678906E-E5AD-F615-4B56-5F4F9A8CA873}"/>
          </ac:spMkLst>
        </pc:spChg>
        <pc:spChg chg="del">
          <ac:chgData name="Ryberg, Karen R" userId="2df2d6ae-c689-41b5-9e82-f51adb9b9ea7" providerId="ADAL" clId="{9B4648CF-1EF7-4479-9D7D-14227958C5DC}" dt="2024-05-02T15:38:03.364" v="211" actId="478"/>
          <ac:spMkLst>
            <pc:docMk/>
            <pc:sldMk cId="3164954211" sldId="290"/>
            <ac:spMk id="5" creationId="{00000000-0000-0000-0000-000000000000}"/>
          </ac:spMkLst>
        </pc:spChg>
        <pc:picChg chg="del">
          <ac:chgData name="Ryberg, Karen R" userId="2df2d6ae-c689-41b5-9e82-f51adb9b9ea7" providerId="ADAL" clId="{9B4648CF-1EF7-4479-9D7D-14227958C5DC}" dt="2024-05-02T15:37:59.911" v="210" actId="478"/>
          <ac:picMkLst>
            <pc:docMk/>
            <pc:sldMk cId="3164954211" sldId="290"/>
            <ac:picMk id="6" creationId="{00000000-0000-0000-0000-000000000000}"/>
          </ac:picMkLst>
        </pc:picChg>
        <pc:picChg chg="add mod modCrop">
          <ac:chgData name="Ryberg, Karen R" userId="2df2d6ae-c689-41b5-9e82-f51adb9b9ea7" providerId="ADAL" clId="{9B4648CF-1EF7-4479-9D7D-14227958C5DC}" dt="2024-05-02T15:38:51.520" v="225" actId="14100"/>
          <ac:picMkLst>
            <pc:docMk/>
            <pc:sldMk cId="3164954211" sldId="290"/>
            <ac:picMk id="8" creationId="{623561AB-9DE0-BF9F-CDE3-86D9674C0845}"/>
          </ac:picMkLst>
        </pc:picChg>
      </pc:sldChg>
      <pc:sldChg chg="addSp delSp modSp add del mod">
        <pc:chgData name="Ryberg, Karen R" userId="2df2d6ae-c689-41b5-9e82-f51adb9b9ea7" providerId="ADAL" clId="{9B4648CF-1EF7-4479-9D7D-14227958C5DC}" dt="2024-05-02T15:43:08.109" v="237" actId="14100"/>
        <pc:sldMkLst>
          <pc:docMk/>
          <pc:sldMk cId="2393227674" sldId="296"/>
        </pc:sldMkLst>
        <pc:spChg chg="add del mod">
          <ac:chgData name="Ryberg, Karen R" userId="2df2d6ae-c689-41b5-9e82-f51adb9b9ea7" providerId="ADAL" clId="{9B4648CF-1EF7-4479-9D7D-14227958C5DC}" dt="2024-05-02T15:42:03.615" v="227"/>
          <ac:spMkLst>
            <pc:docMk/>
            <pc:sldMk cId="2393227674" sldId="296"/>
            <ac:spMk id="4" creationId="{B90BDE51-75A7-E1CD-2584-640A55391604}"/>
          </ac:spMkLst>
        </pc:spChg>
        <pc:spChg chg="del">
          <ac:chgData name="Ryberg, Karen R" userId="2df2d6ae-c689-41b5-9e82-f51adb9b9ea7" providerId="ADAL" clId="{9B4648CF-1EF7-4479-9D7D-14227958C5DC}" dt="2024-05-02T15:42:28.857" v="233" actId="478"/>
          <ac:spMkLst>
            <pc:docMk/>
            <pc:sldMk cId="2393227674" sldId="296"/>
            <ac:spMk id="5" creationId="{00000000-0000-0000-0000-000000000000}"/>
          </ac:spMkLst>
        </pc:spChg>
        <pc:picChg chg="del">
          <ac:chgData name="Ryberg, Karen R" userId="2df2d6ae-c689-41b5-9e82-f51adb9b9ea7" providerId="ADAL" clId="{9B4648CF-1EF7-4479-9D7D-14227958C5DC}" dt="2024-05-02T15:41:51.660" v="226" actId="478"/>
          <ac:picMkLst>
            <pc:docMk/>
            <pc:sldMk cId="2393227674" sldId="296"/>
            <ac:picMk id="6" creationId="{00000000-0000-0000-0000-000000000000}"/>
          </ac:picMkLst>
        </pc:picChg>
        <pc:picChg chg="add mod modCrop">
          <ac:chgData name="Ryberg, Karen R" userId="2df2d6ae-c689-41b5-9e82-f51adb9b9ea7" providerId="ADAL" clId="{9B4648CF-1EF7-4479-9D7D-14227958C5DC}" dt="2024-05-02T15:43:08.109" v="237" actId="14100"/>
          <ac:picMkLst>
            <pc:docMk/>
            <pc:sldMk cId="2393227674" sldId="296"/>
            <ac:picMk id="8" creationId="{A485B64C-AD8E-C576-3917-8BEB697CAC72}"/>
          </ac:picMkLst>
        </pc:picChg>
      </pc:sldChg>
      <pc:sldChg chg="addSp delSp modSp new mod">
        <pc:chgData name="Ryberg, Karen R" userId="2df2d6ae-c689-41b5-9e82-f51adb9b9ea7" providerId="ADAL" clId="{9B4648CF-1EF7-4479-9D7D-14227958C5DC}" dt="2024-05-02T15:33:02.080" v="195" actId="20577"/>
        <pc:sldMkLst>
          <pc:docMk/>
          <pc:sldMk cId="2999868235" sldId="1392"/>
        </pc:sldMkLst>
        <pc:spChg chg="mod">
          <ac:chgData name="Ryberg, Karen R" userId="2df2d6ae-c689-41b5-9e82-f51adb9b9ea7" providerId="ADAL" clId="{9B4648CF-1EF7-4479-9D7D-14227958C5DC}" dt="2024-05-02T15:33:02.080" v="195" actId="20577"/>
          <ac:spMkLst>
            <pc:docMk/>
            <pc:sldMk cId="2999868235" sldId="1392"/>
            <ac:spMk id="2" creationId="{E5950E68-870E-D5E3-AC69-1416D0A62F4F}"/>
          </ac:spMkLst>
        </pc:spChg>
        <pc:spChg chg="del">
          <ac:chgData name="Ryberg, Karen R" userId="2df2d6ae-c689-41b5-9e82-f51adb9b9ea7" providerId="ADAL" clId="{9B4648CF-1EF7-4479-9D7D-14227958C5DC}" dt="2024-05-02T15:29:40.518" v="131"/>
          <ac:spMkLst>
            <pc:docMk/>
            <pc:sldMk cId="2999868235" sldId="1392"/>
            <ac:spMk id="3" creationId="{F86409BB-C0C4-710C-F304-114983C4C441}"/>
          </ac:spMkLst>
        </pc:spChg>
        <pc:spChg chg="add mod">
          <ac:chgData name="Ryberg, Karen R" userId="2df2d6ae-c689-41b5-9e82-f51adb9b9ea7" providerId="ADAL" clId="{9B4648CF-1EF7-4479-9D7D-14227958C5DC}" dt="2024-05-02T15:32:31.167" v="191" actId="14100"/>
          <ac:spMkLst>
            <pc:docMk/>
            <pc:sldMk cId="2999868235" sldId="1392"/>
            <ac:spMk id="5" creationId="{4AB7EDD2-C6B1-B0B7-9535-822B23C2B0BA}"/>
          </ac:spMkLst>
        </pc:spChg>
        <pc:spChg chg="add del mod">
          <ac:chgData name="Ryberg, Karen R" userId="2df2d6ae-c689-41b5-9e82-f51adb9b9ea7" providerId="ADAL" clId="{9B4648CF-1EF7-4479-9D7D-14227958C5DC}" dt="2024-05-02T15:32:20.123" v="188"/>
          <ac:spMkLst>
            <pc:docMk/>
            <pc:sldMk cId="2999868235" sldId="1392"/>
            <ac:spMk id="8" creationId="{0CA4D508-6C2D-4B1C-1A43-E3931755AC62}"/>
          </ac:spMkLst>
        </pc:spChg>
        <pc:picChg chg="add del mod">
          <ac:chgData name="Ryberg, Karen R" userId="2df2d6ae-c689-41b5-9e82-f51adb9b9ea7" providerId="ADAL" clId="{9B4648CF-1EF7-4479-9D7D-14227958C5DC}" dt="2024-05-02T15:32:16.458" v="187" actId="478"/>
          <ac:picMkLst>
            <pc:docMk/>
            <pc:sldMk cId="2999868235" sldId="1392"/>
            <ac:picMk id="6" creationId="{7284CB29-BCEF-78D0-08AE-9506D512471F}"/>
          </ac:picMkLst>
        </pc:picChg>
        <pc:picChg chg="add mod">
          <ac:chgData name="Ryberg, Karen R" userId="2df2d6ae-c689-41b5-9e82-f51adb9b9ea7" providerId="ADAL" clId="{9B4648CF-1EF7-4479-9D7D-14227958C5DC}" dt="2024-05-02T15:32:56.525" v="194" actId="692"/>
          <ac:picMkLst>
            <pc:docMk/>
            <pc:sldMk cId="2999868235" sldId="1392"/>
            <ac:picMk id="10" creationId="{55DCAE8D-AC73-B1F8-1672-04E495F875DA}"/>
          </ac:picMkLst>
        </pc:picChg>
      </pc:sldChg>
      <pc:sldChg chg="addSp delSp modSp new mod modAnim">
        <pc:chgData name="Ryberg, Karen R" userId="2df2d6ae-c689-41b5-9e82-f51adb9b9ea7" providerId="ADAL" clId="{9B4648CF-1EF7-4479-9D7D-14227958C5DC}" dt="2024-05-02T15:49:21.599" v="340"/>
        <pc:sldMkLst>
          <pc:docMk/>
          <pc:sldMk cId="2201191273" sldId="1393"/>
        </pc:sldMkLst>
        <pc:spChg chg="mod">
          <ac:chgData name="Ryberg, Karen R" userId="2df2d6ae-c689-41b5-9e82-f51adb9b9ea7" providerId="ADAL" clId="{9B4648CF-1EF7-4479-9D7D-14227958C5DC}" dt="2024-05-02T15:48:17.584" v="327" actId="20577"/>
          <ac:spMkLst>
            <pc:docMk/>
            <pc:sldMk cId="2201191273" sldId="1393"/>
            <ac:spMk id="2" creationId="{F945751C-CE87-518D-FA6C-380BD2B2E52F}"/>
          </ac:spMkLst>
        </pc:spChg>
        <pc:spChg chg="del">
          <ac:chgData name="Ryberg, Karen R" userId="2df2d6ae-c689-41b5-9e82-f51adb9b9ea7" providerId="ADAL" clId="{9B4648CF-1EF7-4479-9D7D-14227958C5DC}" dt="2024-05-02T15:47:51.885" v="239"/>
          <ac:spMkLst>
            <pc:docMk/>
            <pc:sldMk cId="2201191273" sldId="1393"/>
            <ac:spMk id="3" creationId="{2D6489DE-80AD-FF17-073B-09C16B555D8A}"/>
          </ac:spMkLst>
        </pc:spChg>
        <pc:picChg chg="add mod">
          <ac:chgData name="Ryberg, Karen R" userId="2df2d6ae-c689-41b5-9e82-f51adb9b9ea7" providerId="ADAL" clId="{9B4648CF-1EF7-4479-9D7D-14227958C5DC}" dt="2024-05-02T15:49:02.609" v="335" actId="1076"/>
          <ac:picMkLst>
            <pc:docMk/>
            <pc:sldMk cId="2201191273" sldId="1393"/>
            <ac:picMk id="4" creationId="{91DAEB6D-7AA4-E45C-AE0B-847E9C279193}"/>
          </ac:picMkLst>
        </pc:picChg>
        <pc:picChg chg="add mod">
          <ac:chgData name="Ryberg, Karen R" userId="2df2d6ae-c689-41b5-9e82-f51adb9b9ea7" providerId="ADAL" clId="{9B4648CF-1EF7-4479-9D7D-14227958C5DC}" dt="2024-05-02T15:49:13.172" v="339" actId="1076"/>
          <ac:picMkLst>
            <pc:docMk/>
            <pc:sldMk cId="2201191273" sldId="1393"/>
            <ac:picMk id="5" creationId="{03DD69E6-7DE5-9D0D-41F2-244F0411386B}"/>
          </ac:picMkLst>
        </pc:picChg>
      </pc:sldChg>
      <pc:sldChg chg="ord">
        <pc:chgData name="Ryberg, Karen R" userId="2df2d6ae-c689-41b5-9e82-f51adb9b9ea7" providerId="ADAL" clId="{9B4648CF-1EF7-4479-9D7D-14227958C5DC}" dt="2024-05-07T14:22:34.346" v="345"/>
        <pc:sldMkLst>
          <pc:docMk/>
          <pc:sldMk cId="4259560138" sldId="1510"/>
        </pc:sldMkLst>
      </pc:sldChg>
    </pc:docChg>
  </pc:docChgLst>
  <pc:docChgLst>
    <pc:chgData name="Ryberg, Karen R" userId="2df2d6ae-c689-41b5-9e82-f51adb9b9ea7" providerId="ADAL" clId="{8D278622-D367-4AF6-84CD-FC1979AB98BA}"/>
    <pc:docChg chg="modMainMaster">
      <pc:chgData name="Ryberg, Karen R" userId="2df2d6ae-c689-41b5-9e82-f51adb9b9ea7" providerId="ADAL" clId="{8D278622-D367-4AF6-84CD-FC1979AB98BA}" dt="2024-04-03T03:32:21.071" v="0" actId="735"/>
      <pc:docMkLst>
        <pc:docMk/>
      </pc:docMkLst>
      <pc:sldMasterChg chg="modSp">
        <pc:chgData name="Ryberg, Karen R" userId="2df2d6ae-c689-41b5-9e82-f51adb9b9ea7" providerId="ADAL" clId="{8D278622-D367-4AF6-84CD-FC1979AB98BA}" dt="2024-04-03T03:32:21.071" v="0" actId="735"/>
        <pc:sldMasterMkLst>
          <pc:docMk/>
          <pc:sldMasterMk cId="2519963119" sldId="2147483648"/>
        </pc:sldMasterMkLst>
      </pc:sldMasterChg>
    </pc:docChg>
  </pc:docChgLst>
  <pc:docChgLst>
    <pc:chgData name="Redoloza, Fleford S" userId="S::fredoloza@usgs.gov::8266631f-3765-4a57-8ec5-13e6c8aa0d64" providerId="AD" clId="Web-{7D09DCF0-ED8A-91F7-8791-029775A038B5}"/>
    <pc:docChg chg="delSld modSld">
      <pc:chgData name="Redoloza, Fleford S" userId="S::fredoloza@usgs.gov::8266631f-3765-4a57-8ec5-13e6c8aa0d64" providerId="AD" clId="Web-{7D09DCF0-ED8A-91F7-8791-029775A038B5}" dt="2024-01-23T19:24:57.547" v="23" actId="20577"/>
      <pc:docMkLst>
        <pc:docMk/>
      </pc:docMkLst>
      <pc:sldChg chg="del">
        <pc:chgData name="Redoloza, Fleford S" userId="S::fredoloza@usgs.gov::8266631f-3765-4a57-8ec5-13e6c8aa0d64" providerId="AD" clId="Web-{7D09DCF0-ED8A-91F7-8791-029775A038B5}" dt="2024-01-23T19:22:29.920" v="0"/>
        <pc:sldMkLst>
          <pc:docMk/>
          <pc:sldMk cId="4228641476" sldId="312"/>
        </pc:sldMkLst>
      </pc:sldChg>
      <pc:sldChg chg="modSp">
        <pc:chgData name="Redoloza, Fleford S" userId="S::fredoloza@usgs.gov::8266631f-3765-4a57-8ec5-13e6c8aa0d64" providerId="AD" clId="Web-{7D09DCF0-ED8A-91F7-8791-029775A038B5}" dt="2024-01-23T19:24:57.547" v="23" actId="20577"/>
        <pc:sldMkLst>
          <pc:docMk/>
          <pc:sldMk cId="2081896811" sldId="320"/>
        </pc:sldMkLst>
        <pc:spChg chg="mod">
          <ac:chgData name="Redoloza, Fleford S" userId="S::fredoloza@usgs.gov::8266631f-3765-4a57-8ec5-13e6c8aa0d64" providerId="AD" clId="Web-{7D09DCF0-ED8A-91F7-8791-029775A038B5}" dt="2024-01-23T19:24:57.547" v="23" actId="20577"/>
          <ac:spMkLst>
            <pc:docMk/>
            <pc:sldMk cId="2081896811" sldId="320"/>
            <ac:spMk id="2" creationId="{C76AA086-0196-405C-2B8B-90791B5064A1}"/>
          </ac:spMkLst>
        </pc:spChg>
      </pc:sldChg>
    </pc:docChg>
  </pc:docChgLst>
  <pc:docChgLst>
    <pc:chgData name="Marti, Mackenzie K" userId="c90f55c1-605e-400f-8229-8a51a9859fce" providerId="ADAL" clId="{C51CF404-16DD-469C-B766-E88B5FBBECA4}"/>
    <pc:docChg chg="undo custSel addSld delSld modSld">
      <pc:chgData name="Marti, Mackenzie K" userId="c90f55c1-605e-400f-8229-8a51a9859fce" providerId="ADAL" clId="{C51CF404-16DD-469C-B766-E88B5FBBECA4}" dt="2024-07-03T15:49:51.920" v="482"/>
      <pc:docMkLst>
        <pc:docMk/>
      </pc:docMkLst>
      <pc:sldChg chg="modNotesTx">
        <pc:chgData name="Marti, Mackenzie K" userId="c90f55c1-605e-400f-8229-8a51a9859fce" providerId="ADAL" clId="{C51CF404-16DD-469C-B766-E88B5FBBECA4}" dt="2024-06-28T18:51:24.668" v="0" actId="20577"/>
        <pc:sldMkLst>
          <pc:docMk/>
          <pc:sldMk cId="995026442" sldId="258"/>
        </pc:sldMkLst>
      </pc:sldChg>
      <pc:sldChg chg="modNotesTx">
        <pc:chgData name="Marti, Mackenzie K" userId="c90f55c1-605e-400f-8229-8a51a9859fce" providerId="ADAL" clId="{C51CF404-16DD-469C-B766-E88B5FBBECA4}" dt="2024-06-28T18:51:34.043" v="3" actId="20577"/>
        <pc:sldMkLst>
          <pc:docMk/>
          <pc:sldMk cId="3374484947" sldId="260"/>
        </pc:sldMkLst>
      </pc:sldChg>
      <pc:sldChg chg="modNotesTx">
        <pc:chgData name="Marti, Mackenzie K" userId="c90f55c1-605e-400f-8229-8a51a9859fce" providerId="ADAL" clId="{C51CF404-16DD-469C-B766-E88B5FBBECA4}" dt="2024-06-28T18:52:04.036" v="10" actId="20577"/>
        <pc:sldMkLst>
          <pc:docMk/>
          <pc:sldMk cId="3002405857" sldId="266"/>
        </pc:sldMkLst>
      </pc:sldChg>
      <pc:sldChg chg="modNotesTx">
        <pc:chgData name="Marti, Mackenzie K" userId="c90f55c1-605e-400f-8229-8a51a9859fce" providerId="ADAL" clId="{C51CF404-16DD-469C-B766-E88B5FBBECA4}" dt="2024-06-28T18:52:08.964" v="12" actId="20577"/>
        <pc:sldMkLst>
          <pc:docMk/>
          <pc:sldMk cId="2688334288" sldId="270"/>
        </pc:sldMkLst>
      </pc:sldChg>
      <pc:sldChg chg="modNotesTx">
        <pc:chgData name="Marti, Mackenzie K" userId="c90f55c1-605e-400f-8229-8a51a9859fce" providerId="ADAL" clId="{C51CF404-16DD-469C-B766-E88B5FBBECA4}" dt="2024-06-28T18:51:30.633" v="2" actId="20577"/>
        <pc:sldMkLst>
          <pc:docMk/>
          <pc:sldMk cId="972685392" sldId="273"/>
        </pc:sldMkLst>
      </pc:sldChg>
      <pc:sldChg chg="modNotesTx">
        <pc:chgData name="Marti, Mackenzie K" userId="c90f55c1-605e-400f-8229-8a51a9859fce" providerId="ADAL" clId="{C51CF404-16DD-469C-B766-E88B5FBBECA4}" dt="2024-06-28T18:52:07.305" v="11" actId="20577"/>
        <pc:sldMkLst>
          <pc:docMk/>
          <pc:sldMk cId="2711031964" sldId="275"/>
        </pc:sldMkLst>
      </pc:sldChg>
      <pc:sldChg chg="modSp mod modNotesTx">
        <pc:chgData name="Marti, Mackenzie K" userId="c90f55c1-605e-400f-8229-8a51a9859fce" providerId="ADAL" clId="{C51CF404-16DD-469C-B766-E88B5FBBECA4}" dt="2024-06-28T18:54:44.255" v="43" actId="20577"/>
        <pc:sldMkLst>
          <pc:docMk/>
          <pc:sldMk cId="1927663685" sldId="287"/>
        </pc:sldMkLst>
        <pc:spChg chg="mod">
          <ac:chgData name="Marti, Mackenzie K" userId="c90f55c1-605e-400f-8229-8a51a9859fce" providerId="ADAL" clId="{C51CF404-16DD-469C-B766-E88B5FBBECA4}" dt="2024-06-28T18:54:44.255" v="43" actId="20577"/>
          <ac:spMkLst>
            <pc:docMk/>
            <pc:sldMk cId="1927663685" sldId="287"/>
            <ac:spMk id="2" creationId="{00000000-0000-0000-0000-000000000000}"/>
          </ac:spMkLst>
        </pc:spChg>
      </pc:sldChg>
      <pc:sldChg chg="modSp mod modNotesTx">
        <pc:chgData name="Marti, Mackenzie K" userId="c90f55c1-605e-400f-8229-8a51a9859fce" providerId="ADAL" clId="{C51CF404-16DD-469C-B766-E88B5FBBECA4}" dt="2024-06-28T18:56:10.738" v="47" actId="20577"/>
        <pc:sldMkLst>
          <pc:docMk/>
          <pc:sldMk cId="1614323923" sldId="289"/>
        </pc:sldMkLst>
        <pc:spChg chg="mod">
          <ac:chgData name="Marti, Mackenzie K" userId="c90f55c1-605e-400f-8229-8a51a9859fce" providerId="ADAL" clId="{C51CF404-16DD-469C-B766-E88B5FBBECA4}" dt="2024-06-28T18:56:10.738" v="47" actId="20577"/>
          <ac:spMkLst>
            <pc:docMk/>
            <pc:sldMk cId="1614323923" sldId="289"/>
            <ac:spMk id="3" creationId="{00000000-0000-0000-0000-000000000000}"/>
          </ac:spMkLst>
        </pc:spChg>
      </pc:sldChg>
      <pc:sldChg chg="modNotesTx">
        <pc:chgData name="Marti, Mackenzie K" userId="c90f55c1-605e-400f-8229-8a51a9859fce" providerId="ADAL" clId="{C51CF404-16DD-469C-B766-E88B5FBBECA4}" dt="2024-06-28T18:51:53.180" v="7" actId="20577"/>
        <pc:sldMkLst>
          <pc:docMk/>
          <pc:sldMk cId="3164954211" sldId="290"/>
        </pc:sldMkLst>
      </pc:sldChg>
      <pc:sldChg chg="modNotesTx">
        <pc:chgData name="Marti, Mackenzie K" userId="c90f55c1-605e-400f-8229-8a51a9859fce" providerId="ADAL" clId="{C51CF404-16DD-469C-B766-E88B5FBBECA4}" dt="2024-06-28T18:52:45.277" v="19" actId="20577"/>
        <pc:sldMkLst>
          <pc:docMk/>
          <pc:sldMk cId="1015092600" sldId="294"/>
        </pc:sldMkLst>
      </pc:sldChg>
      <pc:sldChg chg="modNotesTx">
        <pc:chgData name="Marti, Mackenzie K" userId="c90f55c1-605e-400f-8229-8a51a9859fce" providerId="ADAL" clId="{C51CF404-16DD-469C-B766-E88B5FBBECA4}" dt="2024-06-28T18:51:55.537" v="8" actId="20577"/>
        <pc:sldMkLst>
          <pc:docMk/>
          <pc:sldMk cId="2393227674" sldId="296"/>
        </pc:sldMkLst>
      </pc:sldChg>
      <pc:sldChg chg="modNotesTx">
        <pc:chgData name="Marti, Mackenzie K" userId="c90f55c1-605e-400f-8229-8a51a9859fce" providerId="ADAL" clId="{C51CF404-16DD-469C-B766-E88B5FBBECA4}" dt="2024-06-28T18:51:40.146" v="4" actId="20577"/>
        <pc:sldMkLst>
          <pc:docMk/>
          <pc:sldMk cId="475179713" sldId="1394"/>
        </pc:sldMkLst>
      </pc:sldChg>
      <pc:sldChg chg="modSp mod">
        <pc:chgData name="Marti, Mackenzie K" userId="c90f55c1-605e-400f-8229-8a51a9859fce" providerId="ADAL" clId="{C51CF404-16DD-469C-B766-E88B5FBBECA4}" dt="2024-06-28T18:54:12.362" v="39" actId="20577"/>
        <pc:sldMkLst>
          <pc:docMk/>
          <pc:sldMk cId="829280022" sldId="1396"/>
        </pc:sldMkLst>
        <pc:spChg chg="mod">
          <ac:chgData name="Marti, Mackenzie K" userId="c90f55c1-605e-400f-8229-8a51a9859fce" providerId="ADAL" clId="{C51CF404-16DD-469C-B766-E88B5FBBECA4}" dt="2024-06-28T18:54:12.362" v="39" actId="20577"/>
          <ac:spMkLst>
            <pc:docMk/>
            <pc:sldMk cId="829280022" sldId="1396"/>
            <ac:spMk id="13" creationId="{1C2ED68B-F978-9C76-1277-400D29AFE3E2}"/>
          </ac:spMkLst>
        </pc:spChg>
      </pc:sldChg>
      <pc:sldChg chg="modNotesTx">
        <pc:chgData name="Marti, Mackenzie K" userId="c90f55c1-605e-400f-8229-8a51a9859fce" providerId="ADAL" clId="{C51CF404-16DD-469C-B766-E88B5FBBECA4}" dt="2024-06-28T18:52:14.919" v="13" actId="20577"/>
        <pc:sldMkLst>
          <pc:docMk/>
          <pc:sldMk cId="404448884" sldId="1399"/>
        </pc:sldMkLst>
      </pc:sldChg>
      <pc:sldChg chg="del modNotesTx">
        <pc:chgData name="Marti, Mackenzie K" userId="c90f55c1-605e-400f-8229-8a51a9859fce" providerId="ADAL" clId="{C51CF404-16DD-469C-B766-E88B5FBBECA4}" dt="2024-06-28T19:07:12.142" v="158" actId="47"/>
        <pc:sldMkLst>
          <pc:docMk/>
          <pc:sldMk cId="2384994336" sldId="1416"/>
        </pc:sldMkLst>
      </pc:sldChg>
      <pc:sldChg chg="modSp mod">
        <pc:chgData name="Marti, Mackenzie K" userId="c90f55c1-605e-400f-8229-8a51a9859fce" providerId="ADAL" clId="{C51CF404-16DD-469C-B766-E88B5FBBECA4}" dt="2024-06-28T18:57:59.687" v="58" actId="20577"/>
        <pc:sldMkLst>
          <pc:docMk/>
          <pc:sldMk cId="3612800084" sldId="1473"/>
        </pc:sldMkLst>
        <pc:spChg chg="mod">
          <ac:chgData name="Marti, Mackenzie K" userId="c90f55c1-605e-400f-8229-8a51a9859fce" providerId="ADAL" clId="{C51CF404-16DD-469C-B766-E88B5FBBECA4}" dt="2024-06-28T18:57:59.687" v="58" actId="20577"/>
          <ac:spMkLst>
            <pc:docMk/>
            <pc:sldMk cId="3612800084" sldId="1473"/>
            <ac:spMk id="3" creationId="{58524344-0C8A-910C-D6A8-508ECA203BEB}"/>
          </ac:spMkLst>
        </pc:spChg>
      </pc:sldChg>
      <pc:sldChg chg="modSp mod">
        <pc:chgData name="Marti, Mackenzie K" userId="c90f55c1-605e-400f-8229-8a51a9859fce" providerId="ADAL" clId="{C51CF404-16DD-469C-B766-E88B5FBBECA4}" dt="2024-06-28T18:58:11.659" v="83" actId="20577"/>
        <pc:sldMkLst>
          <pc:docMk/>
          <pc:sldMk cId="1733004547" sldId="1474"/>
        </pc:sldMkLst>
        <pc:spChg chg="mod">
          <ac:chgData name="Marti, Mackenzie K" userId="c90f55c1-605e-400f-8229-8a51a9859fce" providerId="ADAL" clId="{C51CF404-16DD-469C-B766-E88B5FBBECA4}" dt="2024-06-28T18:58:11.659" v="83" actId="20577"/>
          <ac:spMkLst>
            <pc:docMk/>
            <pc:sldMk cId="1733004547" sldId="1474"/>
            <ac:spMk id="3" creationId="{58524344-0C8A-910C-D6A8-508ECA203BEB}"/>
          </ac:spMkLst>
        </pc:spChg>
      </pc:sldChg>
      <pc:sldChg chg="modSp mod addCm delCm">
        <pc:chgData name="Marti, Mackenzie K" userId="c90f55c1-605e-400f-8229-8a51a9859fce" providerId="ADAL" clId="{C51CF404-16DD-469C-B766-E88B5FBBECA4}" dt="2024-07-03T15:34:01.186" v="212"/>
        <pc:sldMkLst>
          <pc:docMk/>
          <pc:sldMk cId="1347903582" sldId="1476"/>
        </pc:sldMkLst>
        <pc:spChg chg="mod">
          <ac:chgData name="Marti, Mackenzie K" userId="c90f55c1-605e-400f-8229-8a51a9859fce" providerId="ADAL" clId="{C51CF404-16DD-469C-B766-E88B5FBBECA4}" dt="2024-06-28T19:02:34.253" v="140" actId="20577"/>
          <ac:spMkLst>
            <pc:docMk/>
            <pc:sldMk cId="1347903582" sldId="1476"/>
            <ac:spMk id="3" creationId="{58524344-0C8A-910C-D6A8-508ECA203BEB}"/>
          </ac:spMkLst>
        </pc:spChg>
        <pc:extLst>
          <p:ext xmlns:p="http://schemas.openxmlformats.org/presentationml/2006/main" uri="{D6D511B9-2390-475A-947B-AFAB55BFBCF1}">
            <pc226:cmChg xmlns:pc226="http://schemas.microsoft.com/office/powerpoint/2022/06/main/command" chg="add del">
              <pc226:chgData name="Marti, Mackenzie K" userId="c90f55c1-605e-400f-8229-8a51a9859fce" providerId="ADAL" clId="{C51CF404-16DD-469C-B766-E88B5FBBECA4}" dt="2024-07-03T15:34:01.186" v="212"/>
              <pc2:cmMkLst xmlns:pc2="http://schemas.microsoft.com/office/powerpoint/2019/9/main/command">
                <pc:docMk/>
                <pc:sldMk cId="1347903582" sldId="1476"/>
                <pc2:cmMk id="{27F4487F-7986-4CB1-AF30-27BC7A213965}"/>
              </pc2:cmMkLst>
            </pc226:cmChg>
          </p:ext>
        </pc:extLst>
      </pc:sldChg>
      <pc:sldChg chg="addSp delSp modSp mod addCm delCm">
        <pc:chgData name="Marti, Mackenzie K" userId="c90f55c1-605e-400f-8229-8a51a9859fce" providerId="ADAL" clId="{C51CF404-16DD-469C-B766-E88B5FBBECA4}" dt="2024-07-03T15:45:41.323" v="277"/>
        <pc:sldMkLst>
          <pc:docMk/>
          <pc:sldMk cId="283904419" sldId="1477"/>
        </pc:sldMkLst>
        <pc:spChg chg="mod">
          <ac:chgData name="Marti, Mackenzie K" userId="c90f55c1-605e-400f-8229-8a51a9859fce" providerId="ADAL" clId="{C51CF404-16DD-469C-B766-E88B5FBBECA4}" dt="2024-07-03T15:42:40.848" v="223" actId="404"/>
          <ac:spMkLst>
            <pc:docMk/>
            <pc:sldMk cId="283904419" sldId="1477"/>
            <ac:spMk id="2" creationId="{50CE2467-8052-FCF0-0682-DB773851491C}"/>
          </ac:spMkLst>
        </pc:spChg>
        <pc:spChg chg="mod ord">
          <ac:chgData name="Marti, Mackenzie K" userId="c90f55c1-605e-400f-8229-8a51a9859fce" providerId="ADAL" clId="{C51CF404-16DD-469C-B766-E88B5FBBECA4}" dt="2024-07-03T15:44:14.063" v="251" actId="1076"/>
          <ac:spMkLst>
            <pc:docMk/>
            <pc:sldMk cId="283904419" sldId="1477"/>
            <ac:spMk id="10" creationId="{73A7F271-E21C-D315-AB7D-949FF2125A93}"/>
          </ac:spMkLst>
        </pc:spChg>
        <pc:picChg chg="add del mod modCrop">
          <ac:chgData name="Marti, Mackenzie K" userId="c90f55c1-605e-400f-8229-8a51a9859fce" providerId="ADAL" clId="{C51CF404-16DD-469C-B766-E88B5FBBECA4}" dt="2024-07-03T15:42:09.451" v="213" actId="478"/>
          <ac:picMkLst>
            <pc:docMk/>
            <pc:sldMk cId="283904419" sldId="1477"/>
            <ac:picMk id="5" creationId="{D0EBFC67-408A-D087-5B95-620122F67FF2}"/>
          </ac:picMkLst>
        </pc:picChg>
        <pc:picChg chg="add mod ord">
          <ac:chgData name="Marti, Mackenzie K" userId="c90f55c1-605e-400f-8229-8a51a9859fce" providerId="ADAL" clId="{C51CF404-16DD-469C-B766-E88B5FBBECA4}" dt="2024-07-03T15:44:02.710" v="248" actId="1076"/>
          <ac:picMkLst>
            <pc:docMk/>
            <pc:sldMk cId="283904419" sldId="1477"/>
            <ac:picMk id="6" creationId="{903555FC-900E-3499-43F2-F870238D45A6}"/>
          </ac:picMkLst>
        </pc:picChg>
        <pc:picChg chg="mod ord modCrop">
          <ac:chgData name="Marti, Mackenzie K" userId="c90f55c1-605e-400f-8229-8a51a9859fce" providerId="ADAL" clId="{C51CF404-16DD-469C-B766-E88B5FBBECA4}" dt="2024-07-03T15:43:54.800" v="245" actId="1076"/>
          <ac:picMkLst>
            <pc:docMk/>
            <pc:sldMk cId="283904419" sldId="1477"/>
            <ac:picMk id="9" creationId="{9F4261C3-662B-FBBE-1459-2EB01B062177}"/>
          </ac:picMkLst>
        </pc:picChg>
        <pc:extLst>
          <p:ext xmlns:p="http://schemas.openxmlformats.org/presentationml/2006/main" uri="{D6D511B9-2390-475A-947B-AFAB55BFBCF1}">
            <pc226:cmChg xmlns:pc226="http://schemas.microsoft.com/office/powerpoint/2022/06/main/command" chg="add del">
              <pc226:chgData name="Marti, Mackenzie K" userId="c90f55c1-605e-400f-8229-8a51a9859fce" providerId="ADAL" clId="{C51CF404-16DD-469C-B766-E88B5FBBECA4}" dt="2024-07-03T15:45:41.323" v="277"/>
              <pc2:cmMkLst xmlns:pc2="http://schemas.microsoft.com/office/powerpoint/2019/9/main/command">
                <pc:docMk/>
                <pc:sldMk cId="283904419" sldId="1477"/>
                <pc2:cmMk id="{BFA4A069-C81D-4433-A40C-B02B971371C3}"/>
              </pc2:cmMkLst>
            </pc226:cmChg>
          </p:ext>
        </pc:extLst>
      </pc:sldChg>
      <pc:sldChg chg="addSp delSp modSp mod">
        <pc:chgData name="Marti, Mackenzie K" userId="c90f55c1-605e-400f-8229-8a51a9859fce" providerId="ADAL" clId="{C51CF404-16DD-469C-B766-E88B5FBBECA4}" dt="2024-07-03T15:45:31.760" v="276" actId="1076"/>
        <pc:sldMkLst>
          <pc:docMk/>
          <pc:sldMk cId="2693805827" sldId="1478"/>
        </pc:sldMkLst>
        <pc:spChg chg="mod">
          <ac:chgData name="Marti, Mackenzie K" userId="c90f55c1-605e-400f-8229-8a51a9859fce" providerId="ADAL" clId="{C51CF404-16DD-469C-B766-E88B5FBBECA4}" dt="2024-07-03T15:44:46.960" v="262" actId="403"/>
          <ac:spMkLst>
            <pc:docMk/>
            <pc:sldMk cId="2693805827" sldId="1478"/>
            <ac:spMk id="2" creationId="{50CE2467-8052-FCF0-0682-DB773851491C}"/>
          </ac:spMkLst>
        </pc:spChg>
        <pc:spChg chg="mod">
          <ac:chgData name="Marti, Mackenzie K" userId="c90f55c1-605e-400f-8229-8a51a9859fce" providerId="ADAL" clId="{C51CF404-16DD-469C-B766-E88B5FBBECA4}" dt="2024-07-03T15:45:31.760" v="276" actId="1076"/>
          <ac:spMkLst>
            <pc:docMk/>
            <pc:sldMk cId="2693805827" sldId="1478"/>
            <ac:spMk id="10" creationId="{73A7F271-E21C-D315-AB7D-949FF2125A93}"/>
          </ac:spMkLst>
        </pc:spChg>
        <pc:picChg chg="add del mod">
          <ac:chgData name="Marti, Mackenzie K" userId="c90f55c1-605e-400f-8229-8a51a9859fce" providerId="ADAL" clId="{C51CF404-16DD-469C-B766-E88B5FBBECA4}" dt="2024-07-03T15:44:23.492" v="252" actId="478"/>
          <ac:picMkLst>
            <pc:docMk/>
            <pc:sldMk cId="2693805827" sldId="1478"/>
            <ac:picMk id="4" creationId="{16D05531-02F1-2E45-F294-B65DD7DCBD32}"/>
          </ac:picMkLst>
        </pc:picChg>
        <pc:picChg chg="mod modCrop">
          <ac:chgData name="Marti, Mackenzie K" userId="c90f55c1-605e-400f-8229-8a51a9859fce" providerId="ADAL" clId="{C51CF404-16DD-469C-B766-E88B5FBBECA4}" dt="2024-07-03T15:45:08.046" v="271" actId="1076"/>
          <ac:picMkLst>
            <pc:docMk/>
            <pc:sldMk cId="2693805827" sldId="1478"/>
            <ac:picMk id="5" creationId="{2AFCE584-CC83-82C3-D1C5-51C4904E5ED4}"/>
          </ac:picMkLst>
        </pc:picChg>
        <pc:picChg chg="add mod">
          <ac:chgData name="Marti, Mackenzie K" userId="c90f55c1-605e-400f-8229-8a51a9859fce" providerId="ADAL" clId="{C51CF404-16DD-469C-B766-E88B5FBBECA4}" dt="2024-07-03T15:45:29.392" v="275" actId="1076"/>
          <ac:picMkLst>
            <pc:docMk/>
            <pc:sldMk cId="2693805827" sldId="1478"/>
            <ac:picMk id="6" creationId="{30B607F4-DD10-6F8D-0EAF-69B111D4EFEC}"/>
          </ac:picMkLst>
        </pc:picChg>
      </pc:sldChg>
      <pc:sldChg chg="addSp delSp modSp mod">
        <pc:chgData name="Marti, Mackenzie K" userId="c90f55c1-605e-400f-8229-8a51a9859fce" providerId="ADAL" clId="{C51CF404-16DD-469C-B766-E88B5FBBECA4}" dt="2024-07-03T15:46:31.743" v="290" actId="1076"/>
        <pc:sldMkLst>
          <pc:docMk/>
          <pc:sldMk cId="208637209" sldId="1480"/>
        </pc:sldMkLst>
        <pc:spChg chg="mod">
          <ac:chgData name="Marti, Mackenzie K" userId="c90f55c1-605e-400f-8229-8a51a9859fce" providerId="ADAL" clId="{C51CF404-16DD-469C-B766-E88B5FBBECA4}" dt="2024-07-03T15:46:31.743" v="290" actId="1076"/>
          <ac:spMkLst>
            <pc:docMk/>
            <pc:sldMk cId="208637209" sldId="1480"/>
            <ac:spMk id="3" creationId="{58524344-0C8A-910C-D6A8-508ECA203BEB}"/>
          </ac:spMkLst>
        </pc:spChg>
        <pc:picChg chg="add del mod">
          <ac:chgData name="Marti, Mackenzie K" userId="c90f55c1-605e-400f-8229-8a51a9859fce" providerId="ADAL" clId="{C51CF404-16DD-469C-B766-E88B5FBBECA4}" dt="2024-07-03T15:45:52.040" v="278" actId="478"/>
          <ac:picMkLst>
            <pc:docMk/>
            <pc:sldMk cId="208637209" sldId="1480"/>
            <ac:picMk id="4" creationId="{EC326810-216E-1A9D-0687-3791C11FB566}"/>
          </ac:picMkLst>
        </pc:picChg>
        <pc:picChg chg="add mod">
          <ac:chgData name="Marti, Mackenzie K" userId="c90f55c1-605e-400f-8229-8a51a9859fce" providerId="ADAL" clId="{C51CF404-16DD-469C-B766-E88B5FBBECA4}" dt="2024-07-03T15:46:28.809" v="289" actId="1076"/>
          <ac:picMkLst>
            <pc:docMk/>
            <pc:sldMk cId="208637209" sldId="1480"/>
            <ac:picMk id="5" creationId="{C29E8F03-C37F-B650-9E30-71FF35F1547C}"/>
          </ac:picMkLst>
        </pc:picChg>
        <pc:picChg chg="mod">
          <ac:chgData name="Marti, Mackenzie K" userId="c90f55c1-605e-400f-8229-8a51a9859fce" providerId="ADAL" clId="{C51CF404-16DD-469C-B766-E88B5FBBECA4}" dt="2024-07-03T15:46:17.557" v="286" actId="14100"/>
          <ac:picMkLst>
            <pc:docMk/>
            <pc:sldMk cId="208637209" sldId="1480"/>
            <ac:picMk id="6" creationId="{845D185B-5575-1D4E-07AC-B9C1EE0A9CF6}"/>
          </ac:picMkLst>
        </pc:picChg>
        <pc:picChg chg="mod">
          <ac:chgData name="Marti, Mackenzie K" userId="c90f55c1-605e-400f-8229-8a51a9859fce" providerId="ADAL" clId="{C51CF404-16DD-469C-B766-E88B5FBBECA4}" dt="2024-07-03T15:46:17.557" v="286" actId="14100"/>
          <ac:picMkLst>
            <pc:docMk/>
            <pc:sldMk cId="208637209" sldId="1480"/>
            <ac:picMk id="11" creationId="{6AAB5580-45A9-FDA8-CA7C-349AF5A34AAD}"/>
          </ac:picMkLst>
        </pc:picChg>
        <pc:picChg chg="mod">
          <ac:chgData name="Marti, Mackenzie K" userId="c90f55c1-605e-400f-8229-8a51a9859fce" providerId="ADAL" clId="{C51CF404-16DD-469C-B766-E88B5FBBECA4}" dt="2024-07-03T15:46:17.557" v="286" actId="14100"/>
          <ac:picMkLst>
            <pc:docMk/>
            <pc:sldMk cId="208637209" sldId="1480"/>
            <ac:picMk id="12" creationId="{96947954-8B46-D431-4908-50595BCA19C8}"/>
          </ac:picMkLst>
        </pc:picChg>
      </pc:sldChg>
      <pc:sldChg chg="modSp mod">
        <pc:chgData name="Marti, Mackenzie K" userId="c90f55c1-605e-400f-8229-8a51a9859fce" providerId="ADAL" clId="{C51CF404-16DD-469C-B766-E88B5FBBECA4}" dt="2024-06-28T19:01:27.791" v="138" actId="20577"/>
        <pc:sldMkLst>
          <pc:docMk/>
          <pc:sldMk cId="630731033" sldId="1485"/>
        </pc:sldMkLst>
        <pc:spChg chg="mod">
          <ac:chgData name="Marti, Mackenzie K" userId="c90f55c1-605e-400f-8229-8a51a9859fce" providerId="ADAL" clId="{C51CF404-16DD-469C-B766-E88B5FBBECA4}" dt="2024-06-28T19:01:27.791" v="138" actId="20577"/>
          <ac:spMkLst>
            <pc:docMk/>
            <pc:sldMk cId="630731033" sldId="1485"/>
            <ac:spMk id="3" creationId="{58524344-0C8A-910C-D6A8-508ECA203BEB}"/>
          </ac:spMkLst>
        </pc:spChg>
      </pc:sldChg>
      <pc:sldChg chg="modNotesTx">
        <pc:chgData name="Marti, Mackenzie K" userId="c90f55c1-605e-400f-8229-8a51a9859fce" providerId="ADAL" clId="{C51CF404-16DD-469C-B766-E88B5FBBECA4}" dt="2024-06-28T18:52:27.691" v="14" actId="20577"/>
        <pc:sldMkLst>
          <pc:docMk/>
          <pc:sldMk cId="446134658" sldId="1489"/>
        </pc:sldMkLst>
      </pc:sldChg>
      <pc:sldChg chg="addSp delSp modSp mod">
        <pc:chgData name="Marti, Mackenzie K" userId="c90f55c1-605e-400f-8229-8a51a9859fce" providerId="ADAL" clId="{C51CF404-16DD-469C-B766-E88B5FBBECA4}" dt="2024-06-28T19:11:48.546" v="210" actId="164"/>
        <pc:sldMkLst>
          <pc:docMk/>
          <pc:sldMk cId="2651803264" sldId="1503"/>
        </pc:sldMkLst>
        <pc:spChg chg="add mod">
          <ac:chgData name="Marti, Mackenzie K" userId="c90f55c1-605e-400f-8229-8a51a9859fce" providerId="ADAL" clId="{C51CF404-16DD-469C-B766-E88B5FBBECA4}" dt="2024-06-28T19:11:48.546" v="210" actId="164"/>
          <ac:spMkLst>
            <pc:docMk/>
            <pc:sldMk cId="2651803264" sldId="1503"/>
            <ac:spMk id="4" creationId="{91099B9D-FD6A-68FE-A999-5361D1A9DA6C}"/>
          </ac:spMkLst>
        </pc:spChg>
        <pc:spChg chg="add mod">
          <ac:chgData name="Marti, Mackenzie K" userId="c90f55c1-605e-400f-8229-8a51a9859fce" providerId="ADAL" clId="{C51CF404-16DD-469C-B766-E88B5FBBECA4}" dt="2024-06-28T19:11:48.546" v="210" actId="164"/>
          <ac:spMkLst>
            <pc:docMk/>
            <pc:sldMk cId="2651803264" sldId="1503"/>
            <ac:spMk id="6" creationId="{B18596C6-411A-7C07-B8F5-997EDFABB032}"/>
          </ac:spMkLst>
        </pc:spChg>
        <pc:spChg chg="add mod">
          <ac:chgData name="Marti, Mackenzie K" userId="c90f55c1-605e-400f-8229-8a51a9859fce" providerId="ADAL" clId="{C51CF404-16DD-469C-B766-E88B5FBBECA4}" dt="2024-06-28T19:11:48.546" v="210" actId="164"/>
          <ac:spMkLst>
            <pc:docMk/>
            <pc:sldMk cId="2651803264" sldId="1503"/>
            <ac:spMk id="8" creationId="{331D74D3-0D99-4901-F62D-F421202F1401}"/>
          </ac:spMkLst>
        </pc:spChg>
        <pc:spChg chg="add mod">
          <ac:chgData name="Marti, Mackenzie K" userId="c90f55c1-605e-400f-8229-8a51a9859fce" providerId="ADAL" clId="{C51CF404-16DD-469C-B766-E88B5FBBECA4}" dt="2024-06-28T19:11:48.546" v="210" actId="164"/>
          <ac:spMkLst>
            <pc:docMk/>
            <pc:sldMk cId="2651803264" sldId="1503"/>
            <ac:spMk id="9" creationId="{D3B94B6B-99ED-A70B-47BC-E1DBF447BA19}"/>
          </ac:spMkLst>
        </pc:spChg>
        <pc:spChg chg="add mod">
          <ac:chgData name="Marti, Mackenzie K" userId="c90f55c1-605e-400f-8229-8a51a9859fce" providerId="ADAL" clId="{C51CF404-16DD-469C-B766-E88B5FBBECA4}" dt="2024-06-28T19:11:48.546" v="210" actId="164"/>
          <ac:spMkLst>
            <pc:docMk/>
            <pc:sldMk cId="2651803264" sldId="1503"/>
            <ac:spMk id="11" creationId="{3F2F027A-6BF7-6790-917E-C8CA71BF650F}"/>
          </ac:spMkLst>
        </pc:spChg>
        <pc:spChg chg="add mod">
          <ac:chgData name="Marti, Mackenzie K" userId="c90f55c1-605e-400f-8229-8a51a9859fce" providerId="ADAL" clId="{C51CF404-16DD-469C-B766-E88B5FBBECA4}" dt="2024-06-28T19:11:48.546" v="210" actId="164"/>
          <ac:spMkLst>
            <pc:docMk/>
            <pc:sldMk cId="2651803264" sldId="1503"/>
            <ac:spMk id="13" creationId="{B6E5B66B-BE13-DBA1-E9D9-41FE21FB9CAB}"/>
          </ac:spMkLst>
        </pc:spChg>
        <pc:grpChg chg="add mod">
          <ac:chgData name="Marti, Mackenzie K" userId="c90f55c1-605e-400f-8229-8a51a9859fce" providerId="ADAL" clId="{C51CF404-16DD-469C-B766-E88B5FBBECA4}" dt="2024-06-28T19:11:48.546" v="210" actId="164"/>
          <ac:grpSpMkLst>
            <pc:docMk/>
            <pc:sldMk cId="2651803264" sldId="1503"/>
            <ac:grpSpMk id="19" creationId="{5E6B8405-CD43-145B-4E16-569E3BDFA252}"/>
          </ac:grpSpMkLst>
        </pc:grpChg>
        <pc:picChg chg="add del mod">
          <ac:chgData name="Marti, Mackenzie K" userId="c90f55c1-605e-400f-8229-8a51a9859fce" providerId="ADAL" clId="{C51CF404-16DD-469C-B766-E88B5FBBECA4}" dt="2024-06-28T19:11:41.132" v="209" actId="478"/>
          <ac:picMkLst>
            <pc:docMk/>
            <pc:sldMk cId="2651803264" sldId="1503"/>
            <ac:picMk id="2" creationId="{898329CA-4342-3BE9-9A2C-84702CB252BA}"/>
          </ac:picMkLst>
        </pc:picChg>
        <pc:picChg chg="mod">
          <ac:chgData name="Marti, Mackenzie K" userId="c90f55c1-605e-400f-8229-8a51a9859fce" providerId="ADAL" clId="{C51CF404-16DD-469C-B766-E88B5FBBECA4}" dt="2024-06-28T19:11:48.546" v="210" actId="164"/>
          <ac:picMkLst>
            <pc:docMk/>
            <pc:sldMk cId="2651803264" sldId="1503"/>
            <ac:picMk id="14" creationId="{28261D79-E593-FB34-3930-2F026A6A4C32}"/>
          </ac:picMkLst>
        </pc:picChg>
      </pc:sldChg>
      <pc:sldChg chg="addSp modSp mod addCm delCm">
        <pc:chgData name="Marti, Mackenzie K" userId="c90f55c1-605e-400f-8229-8a51a9859fce" providerId="ADAL" clId="{C51CF404-16DD-469C-B766-E88B5FBBECA4}" dt="2024-07-03T15:49:51.920" v="482"/>
        <pc:sldMkLst>
          <pc:docMk/>
          <pc:sldMk cId="2902302061" sldId="1504"/>
        </pc:sldMkLst>
        <pc:spChg chg="mod">
          <ac:chgData name="Marti, Mackenzie K" userId="c90f55c1-605e-400f-8229-8a51a9859fce" providerId="ADAL" clId="{C51CF404-16DD-469C-B766-E88B5FBBECA4}" dt="2024-07-03T15:49:37.066" v="479" actId="1076"/>
          <ac:spMkLst>
            <pc:docMk/>
            <pc:sldMk cId="2902302061" sldId="1504"/>
            <ac:spMk id="2" creationId="{6CCEC091-7868-1A4E-EFF8-81C9AF783FFF}"/>
          </ac:spMkLst>
        </pc:spChg>
        <pc:spChg chg="add mod">
          <ac:chgData name="Marti, Mackenzie K" userId="c90f55c1-605e-400f-8229-8a51a9859fce" providerId="ADAL" clId="{C51CF404-16DD-469C-B766-E88B5FBBECA4}" dt="2024-07-03T15:49:31.265" v="475"/>
          <ac:spMkLst>
            <pc:docMk/>
            <pc:sldMk cId="2902302061" sldId="1504"/>
            <ac:spMk id="11" creationId="{EE6CFFC3-D96D-7D8F-1D85-92B18BECC748}"/>
          </ac:spMkLst>
        </pc:spChg>
        <pc:picChg chg="mod">
          <ac:chgData name="Marti, Mackenzie K" userId="c90f55c1-605e-400f-8229-8a51a9859fce" providerId="ADAL" clId="{C51CF404-16DD-469C-B766-E88B5FBBECA4}" dt="2024-07-03T15:49:24.041" v="473" actId="1076"/>
          <ac:picMkLst>
            <pc:docMk/>
            <pc:sldMk cId="2902302061" sldId="1504"/>
            <ac:picMk id="4" creationId="{C15F590E-6144-D800-0A64-46407A546AB7}"/>
          </ac:picMkLst>
        </pc:picChg>
        <pc:picChg chg="add mod">
          <ac:chgData name="Marti, Mackenzie K" userId="c90f55c1-605e-400f-8229-8a51a9859fce" providerId="ADAL" clId="{C51CF404-16DD-469C-B766-E88B5FBBECA4}" dt="2024-07-03T15:49:26.177" v="474" actId="1076"/>
          <ac:picMkLst>
            <pc:docMk/>
            <pc:sldMk cId="2902302061" sldId="1504"/>
            <ac:picMk id="10" creationId="{96132D10-107E-56FD-520F-687C9D0AE8F3}"/>
          </ac:picMkLst>
        </pc:picChg>
        <pc:extLst>
          <p:ext xmlns:p="http://schemas.openxmlformats.org/presentationml/2006/main" uri="{D6D511B9-2390-475A-947B-AFAB55BFBCF1}">
            <pc226:cmChg xmlns:pc226="http://schemas.microsoft.com/office/powerpoint/2022/06/main/command" chg="add del">
              <pc226:chgData name="Marti, Mackenzie K" userId="c90f55c1-605e-400f-8229-8a51a9859fce" providerId="ADAL" clId="{C51CF404-16DD-469C-B766-E88B5FBBECA4}" dt="2024-07-03T15:49:51.920" v="482"/>
              <pc2:cmMkLst xmlns:pc2="http://schemas.microsoft.com/office/powerpoint/2019/9/main/command">
                <pc:docMk/>
                <pc:sldMk cId="2902302061" sldId="1504"/>
                <pc2:cmMk id="{63FC097B-60FA-4FD5-8823-CE908557F491}"/>
              </pc2:cmMkLst>
            </pc226:cmChg>
          </p:ext>
        </pc:extLst>
      </pc:sldChg>
      <pc:sldChg chg="addSp modSp mod addCm delCm">
        <pc:chgData name="Marti, Mackenzie K" userId="c90f55c1-605e-400f-8229-8a51a9859fce" providerId="ADAL" clId="{C51CF404-16DD-469C-B766-E88B5FBBECA4}" dt="2024-07-03T15:49:48.588" v="481"/>
        <pc:sldMkLst>
          <pc:docMk/>
          <pc:sldMk cId="2239278656" sldId="1505"/>
        </pc:sldMkLst>
        <pc:spChg chg="mod">
          <ac:chgData name="Marti, Mackenzie K" userId="c90f55c1-605e-400f-8229-8a51a9859fce" providerId="ADAL" clId="{C51CF404-16DD-469C-B766-E88B5FBBECA4}" dt="2024-07-03T15:48:48.563" v="469" actId="403"/>
          <ac:spMkLst>
            <pc:docMk/>
            <pc:sldMk cId="2239278656" sldId="1505"/>
            <ac:spMk id="2" creationId="{F50ACEAB-98B4-C0D2-15DF-B555065B0AA3}"/>
          </ac:spMkLst>
        </pc:spChg>
        <pc:spChg chg="add mod">
          <ac:chgData name="Marti, Mackenzie K" userId="c90f55c1-605e-400f-8229-8a51a9859fce" providerId="ADAL" clId="{C51CF404-16DD-469C-B766-E88B5FBBECA4}" dt="2024-07-03T15:48:51.712" v="470" actId="1076"/>
          <ac:spMkLst>
            <pc:docMk/>
            <pc:sldMk cId="2239278656" sldId="1505"/>
            <ac:spMk id="7" creationId="{7660A772-7347-D107-5451-8ACD117409B4}"/>
          </ac:spMkLst>
        </pc:spChg>
        <pc:extLst>
          <p:ext xmlns:p="http://schemas.openxmlformats.org/presentationml/2006/main" uri="{D6D511B9-2390-475A-947B-AFAB55BFBCF1}">
            <pc226:cmChg xmlns:pc226="http://schemas.microsoft.com/office/powerpoint/2022/06/main/command" chg="add del">
              <pc226:chgData name="Marti, Mackenzie K" userId="c90f55c1-605e-400f-8229-8a51a9859fce" providerId="ADAL" clId="{C51CF404-16DD-469C-B766-E88B5FBBECA4}" dt="2024-07-03T15:49:48.588" v="481"/>
              <pc2:cmMkLst xmlns:pc2="http://schemas.microsoft.com/office/powerpoint/2019/9/main/command">
                <pc:docMk/>
                <pc:sldMk cId="2239278656" sldId="1505"/>
                <pc2:cmMk id="{66F8FE3A-64D0-40AA-9276-675706D78DED}"/>
              </pc2:cmMkLst>
            </pc226:cmChg>
          </p:ext>
        </pc:extLst>
      </pc:sldChg>
      <pc:sldChg chg="modNotesTx">
        <pc:chgData name="Marti, Mackenzie K" userId="c90f55c1-605e-400f-8229-8a51a9859fce" providerId="ADAL" clId="{C51CF404-16DD-469C-B766-E88B5FBBECA4}" dt="2024-06-28T18:52:30.099" v="15" actId="20577"/>
        <pc:sldMkLst>
          <pc:docMk/>
          <pc:sldMk cId="232659346" sldId="1506"/>
        </pc:sldMkLst>
      </pc:sldChg>
      <pc:sldChg chg="modNotesTx">
        <pc:chgData name="Marti, Mackenzie K" userId="c90f55c1-605e-400f-8229-8a51a9859fce" providerId="ADAL" clId="{C51CF404-16DD-469C-B766-E88B5FBBECA4}" dt="2024-06-28T18:52:35.692" v="17" actId="20577"/>
        <pc:sldMkLst>
          <pc:docMk/>
          <pc:sldMk cId="116979856" sldId="1507"/>
        </pc:sldMkLst>
      </pc:sldChg>
      <pc:sldChg chg="modNotesTx">
        <pc:chgData name="Marti, Mackenzie K" userId="c90f55c1-605e-400f-8229-8a51a9859fce" providerId="ADAL" clId="{C51CF404-16DD-469C-B766-E88B5FBBECA4}" dt="2024-06-28T18:52:33.770" v="16" actId="20577"/>
        <pc:sldMkLst>
          <pc:docMk/>
          <pc:sldMk cId="3053260110" sldId="1508"/>
        </pc:sldMkLst>
      </pc:sldChg>
      <pc:sldChg chg="addSp modSp mod addCm delCm">
        <pc:chgData name="Marti, Mackenzie K" userId="c90f55c1-605e-400f-8229-8a51a9859fce" providerId="ADAL" clId="{C51CF404-16DD-469C-B766-E88B5FBBECA4}" dt="2024-07-03T15:49:45.588" v="480"/>
        <pc:sldMkLst>
          <pc:docMk/>
          <pc:sldMk cId="4047798734" sldId="1509"/>
        </pc:sldMkLst>
        <pc:spChg chg="add mod">
          <ac:chgData name="Marti, Mackenzie K" userId="c90f55c1-605e-400f-8229-8a51a9859fce" providerId="ADAL" clId="{C51CF404-16DD-469C-B766-E88B5FBBECA4}" dt="2024-07-03T15:47:53.120" v="452" actId="1076"/>
          <ac:spMkLst>
            <pc:docMk/>
            <pc:sldMk cId="4047798734" sldId="1509"/>
            <ac:spMk id="4" creationId="{5E3F0B73-120B-0B94-1C8F-FF73218C9540}"/>
          </ac:spMkLst>
        </pc:spChg>
        <pc:picChg chg="mod">
          <ac:chgData name="Marti, Mackenzie K" userId="c90f55c1-605e-400f-8229-8a51a9859fce" providerId="ADAL" clId="{C51CF404-16DD-469C-B766-E88B5FBBECA4}" dt="2024-07-03T15:46:45.871" v="291" actId="1076"/>
          <ac:picMkLst>
            <pc:docMk/>
            <pc:sldMk cId="4047798734" sldId="1509"/>
            <ac:picMk id="16" creationId="{50482771-D965-0A05-913B-2B920B883320}"/>
          </ac:picMkLst>
        </pc:picChg>
        <pc:extLst>
          <p:ext xmlns:p="http://schemas.openxmlformats.org/presentationml/2006/main" uri="{D6D511B9-2390-475A-947B-AFAB55BFBCF1}">
            <pc226:cmChg xmlns:pc226="http://schemas.microsoft.com/office/powerpoint/2022/06/main/command" chg="add del">
              <pc226:chgData name="Marti, Mackenzie K" userId="c90f55c1-605e-400f-8229-8a51a9859fce" providerId="ADAL" clId="{C51CF404-16DD-469C-B766-E88B5FBBECA4}" dt="2024-07-03T15:49:45.588" v="480"/>
              <pc2:cmMkLst xmlns:pc2="http://schemas.microsoft.com/office/powerpoint/2019/9/main/command">
                <pc:docMk/>
                <pc:sldMk cId="4047798734" sldId="1509"/>
                <pc2:cmMk id="{855EACAC-858E-42FB-8BAA-759F2390CE28}"/>
              </pc2:cmMkLst>
            </pc226:cmChg>
          </p:ext>
        </pc:extLst>
      </pc:sldChg>
      <pc:sldChg chg="modNotesTx">
        <pc:chgData name="Marti, Mackenzie K" userId="c90f55c1-605e-400f-8229-8a51a9859fce" providerId="ADAL" clId="{C51CF404-16DD-469C-B766-E88B5FBBECA4}" dt="2024-06-28T18:51:58.252" v="9" actId="20577"/>
        <pc:sldMkLst>
          <pc:docMk/>
          <pc:sldMk cId="4259560138" sldId="1510"/>
        </pc:sldMkLst>
      </pc:sldChg>
      <pc:sldChg chg="del">
        <pc:chgData name="Marti, Mackenzie K" userId="c90f55c1-605e-400f-8229-8a51a9859fce" providerId="ADAL" clId="{C51CF404-16DD-469C-B766-E88B5FBBECA4}" dt="2024-06-28T18:53:23.351" v="22" actId="47"/>
        <pc:sldMkLst>
          <pc:docMk/>
          <pc:sldMk cId="538952141" sldId="1511"/>
        </pc:sldMkLst>
      </pc:sldChg>
      <pc:sldChg chg="del">
        <pc:chgData name="Marti, Mackenzie K" userId="c90f55c1-605e-400f-8229-8a51a9859fce" providerId="ADAL" clId="{C51CF404-16DD-469C-B766-E88B5FBBECA4}" dt="2024-06-28T18:53:23.922" v="23" actId="47"/>
        <pc:sldMkLst>
          <pc:docMk/>
          <pc:sldMk cId="1081379888" sldId="1512"/>
        </pc:sldMkLst>
      </pc:sldChg>
      <pc:sldChg chg="del">
        <pc:chgData name="Marti, Mackenzie K" userId="c90f55c1-605e-400f-8229-8a51a9859fce" providerId="ADAL" clId="{C51CF404-16DD-469C-B766-E88B5FBBECA4}" dt="2024-06-28T18:53:24.493" v="24" actId="47"/>
        <pc:sldMkLst>
          <pc:docMk/>
          <pc:sldMk cId="3712946291" sldId="1513"/>
        </pc:sldMkLst>
      </pc:sldChg>
      <pc:sldChg chg="add delCm">
        <pc:chgData name="Marti, Mackenzie K" userId="c90f55c1-605e-400f-8229-8a51a9859fce" providerId="ADAL" clId="{C51CF404-16DD-469C-B766-E88B5FBBECA4}" dt="2024-06-28T18:53:16.929" v="21"/>
        <pc:sldMkLst>
          <pc:docMk/>
          <pc:sldMk cId="1036754804" sldId="1518"/>
        </pc:sldMkLst>
        <pc:extLst>
          <p:ext xmlns:p="http://schemas.openxmlformats.org/presentationml/2006/main" uri="{D6D511B9-2390-475A-947B-AFAB55BFBCF1}">
            <pc226:cmChg xmlns:pc226="http://schemas.microsoft.com/office/powerpoint/2022/06/main/command" chg="del">
              <pc226:chgData name="Marti, Mackenzie K" userId="c90f55c1-605e-400f-8229-8a51a9859fce" providerId="ADAL" clId="{C51CF404-16DD-469C-B766-E88B5FBBECA4}" dt="2024-06-28T18:53:16.929" v="21"/>
              <pc2:cmMkLst xmlns:pc2="http://schemas.microsoft.com/office/powerpoint/2019/9/main/command">
                <pc:docMk/>
                <pc:sldMk cId="1036754804" sldId="1518"/>
                <pc2:cmMk id="{BCF7B5DA-C20C-4390-BAEB-16155708253B}"/>
              </pc2:cmMkLst>
            </pc226:cmChg>
          </p:ext>
        </pc:extLst>
      </pc:sldChg>
      <pc:sldChg chg="add">
        <pc:chgData name="Marti, Mackenzie K" userId="c90f55c1-605e-400f-8229-8a51a9859fce" providerId="ADAL" clId="{C51CF404-16DD-469C-B766-E88B5FBBECA4}" dt="2024-06-28T18:53:13.805" v="20"/>
        <pc:sldMkLst>
          <pc:docMk/>
          <pc:sldMk cId="3555202556" sldId="1519"/>
        </pc:sldMkLst>
      </pc:sldChg>
      <pc:sldChg chg="add">
        <pc:chgData name="Marti, Mackenzie K" userId="c90f55c1-605e-400f-8229-8a51a9859fce" providerId="ADAL" clId="{C51CF404-16DD-469C-B766-E88B5FBBECA4}" dt="2024-06-28T18:53:13.805" v="20"/>
        <pc:sldMkLst>
          <pc:docMk/>
          <pc:sldMk cId="3668687294" sldId="1520"/>
        </pc:sldMkLst>
      </pc:sldChg>
      <pc:sldChg chg="add delCm">
        <pc:chgData name="Marti, Mackenzie K" userId="c90f55c1-605e-400f-8229-8a51a9859fce" providerId="ADAL" clId="{C51CF404-16DD-469C-B766-E88B5FBBECA4}" dt="2024-06-28T19:07:19.350" v="159"/>
        <pc:sldMkLst>
          <pc:docMk/>
          <pc:sldMk cId="1470284442" sldId="1521"/>
        </pc:sldMkLst>
        <pc:extLst>
          <p:ext xmlns:p="http://schemas.openxmlformats.org/presentationml/2006/main" uri="{D6D511B9-2390-475A-947B-AFAB55BFBCF1}">
            <pc226:cmChg xmlns:pc226="http://schemas.microsoft.com/office/powerpoint/2022/06/main/command" chg="del">
              <pc226:chgData name="Marti, Mackenzie K" userId="c90f55c1-605e-400f-8229-8a51a9859fce" providerId="ADAL" clId="{C51CF404-16DD-469C-B766-E88B5FBBECA4}" dt="2024-06-28T19:07:19.350" v="159"/>
              <pc2:cmMkLst xmlns:pc2="http://schemas.microsoft.com/office/powerpoint/2019/9/main/command">
                <pc:docMk/>
                <pc:sldMk cId="1470284442" sldId="1521"/>
                <pc2:cmMk id="{1A36D0C6-03C0-4D90-A8D8-34A056FAA876}"/>
              </pc2:cmMkLst>
            </pc226:cmChg>
          </p:ext>
        </pc:extLst>
      </pc:sldChg>
    </pc:docChg>
  </pc:docChgLst>
  <pc:docChgLst>
    <pc:chgData name="Levin, Sara B" userId="S::slevin@usgs.gov::6e4b5dcb-0358-49fe-a3ce-6b354b2c78c4" providerId="AD" clId="Web-{488D4633-EA41-E21E-FA71-2CEFAC2CE0F3}"/>
    <pc:docChg chg="addSld delSld modSld">
      <pc:chgData name="Levin, Sara B" userId="S::slevin@usgs.gov::6e4b5dcb-0358-49fe-a3ce-6b354b2c78c4" providerId="AD" clId="Web-{488D4633-EA41-E21E-FA71-2CEFAC2CE0F3}" dt="2024-01-23T21:29:24.340" v="35"/>
      <pc:docMkLst>
        <pc:docMk/>
      </pc:docMkLst>
      <pc:sldChg chg="addSp delSp modSp">
        <pc:chgData name="Levin, Sara B" userId="S::slevin@usgs.gov::6e4b5dcb-0358-49fe-a3ce-6b354b2c78c4" providerId="AD" clId="Web-{488D4633-EA41-E21E-FA71-2CEFAC2CE0F3}" dt="2024-01-23T21:26:04.724" v="22" actId="1076"/>
        <pc:sldMkLst>
          <pc:docMk/>
          <pc:sldMk cId="1402595524" sldId="1388"/>
        </pc:sldMkLst>
        <pc:spChg chg="del">
          <ac:chgData name="Levin, Sara B" userId="S::slevin@usgs.gov::6e4b5dcb-0358-49fe-a3ce-6b354b2c78c4" providerId="AD" clId="Web-{488D4633-EA41-E21E-FA71-2CEFAC2CE0F3}" dt="2024-01-23T21:18:01.693" v="0"/>
          <ac:spMkLst>
            <pc:docMk/>
            <pc:sldMk cId="1402595524" sldId="1388"/>
            <ac:spMk id="3" creationId="{AF5D2078-E481-DE0C-6D68-CAFC48D70758}"/>
          </ac:spMkLst>
        </pc:spChg>
        <pc:spChg chg="add del mod">
          <ac:chgData name="Levin, Sara B" userId="S::slevin@usgs.gov::6e4b5dcb-0358-49fe-a3ce-6b354b2c78c4" providerId="AD" clId="Web-{488D4633-EA41-E21E-FA71-2CEFAC2CE0F3}" dt="2024-01-23T21:18:04.568" v="1"/>
          <ac:spMkLst>
            <pc:docMk/>
            <pc:sldMk cId="1402595524" sldId="1388"/>
            <ac:spMk id="5" creationId="{C848E98A-0102-2668-D292-287CF1E4B86D}"/>
          </ac:spMkLst>
        </pc:spChg>
        <pc:picChg chg="add del mod">
          <ac:chgData name="Levin, Sara B" userId="S::slevin@usgs.gov::6e4b5dcb-0358-49fe-a3ce-6b354b2c78c4" providerId="AD" clId="Web-{488D4633-EA41-E21E-FA71-2CEFAC2CE0F3}" dt="2024-01-23T21:18:23.006" v="5"/>
          <ac:picMkLst>
            <pc:docMk/>
            <pc:sldMk cId="1402595524" sldId="1388"/>
            <ac:picMk id="6" creationId="{35CDC4C2-70F0-57DE-0E9C-58BF2130126E}"/>
          </ac:picMkLst>
        </pc:picChg>
        <pc:picChg chg="add del mod">
          <ac:chgData name="Levin, Sara B" userId="S::slevin@usgs.gov::6e4b5dcb-0358-49fe-a3ce-6b354b2c78c4" providerId="AD" clId="Web-{488D4633-EA41-E21E-FA71-2CEFAC2CE0F3}" dt="2024-01-23T21:24:37.581" v="13"/>
          <ac:picMkLst>
            <pc:docMk/>
            <pc:sldMk cId="1402595524" sldId="1388"/>
            <ac:picMk id="7" creationId="{088EB356-01FD-BF21-57EC-4525E9893778}"/>
          </ac:picMkLst>
        </pc:picChg>
        <pc:picChg chg="add del mod">
          <ac:chgData name="Levin, Sara B" userId="S::slevin@usgs.gov::6e4b5dcb-0358-49fe-a3ce-6b354b2c78c4" providerId="AD" clId="Web-{488D4633-EA41-E21E-FA71-2CEFAC2CE0F3}" dt="2024-01-23T21:24:32.471" v="11"/>
          <ac:picMkLst>
            <pc:docMk/>
            <pc:sldMk cId="1402595524" sldId="1388"/>
            <ac:picMk id="8" creationId="{61214283-A53E-A330-D441-21BE328A5C88}"/>
          </ac:picMkLst>
        </pc:picChg>
        <pc:picChg chg="add del mod modCrop">
          <ac:chgData name="Levin, Sara B" userId="S::slevin@usgs.gov::6e4b5dcb-0358-49fe-a3ce-6b354b2c78c4" providerId="AD" clId="Web-{488D4633-EA41-E21E-FA71-2CEFAC2CE0F3}" dt="2024-01-23T21:25:31.520" v="19"/>
          <ac:picMkLst>
            <pc:docMk/>
            <pc:sldMk cId="1402595524" sldId="1388"/>
            <ac:picMk id="9" creationId="{3E420B0B-6971-6D4C-5BA1-A42EC208C7C1}"/>
          </ac:picMkLst>
        </pc:picChg>
        <pc:picChg chg="add mod">
          <ac:chgData name="Levin, Sara B" userId="S::slevin@usgs.gov::6e4b5dcb-0358-49fe-a3ce-6b354b2c78c4" providerId="AD" clId="Web-{488D4633-EA41-E21E-FA71-2CEFAC2CE0F3}" dt="2024-01-23T21:26:04.724" v="22" actId="1076"/>
          <ac:picMkLst>
            <pc:docMk/>
            <pc:sldMk cId="1402595524" sldId="1388"/>
            <ac:picMk id="10" creationId="{16750272-D034-3EF8-C71D-99FA4B74E611}"/>
          </ac:picMkLst>
        </pc:picChg>
      </pc:sldChg>
      <pc:sldChg chg="addSp delSp modSp new del">
        <pc:chgData name="Levin, Sara B" userId="S::slevin@usgs.gov::6e4b5dcb-0358-49fe-a3ce-6b354b2c78c4" providerId="AD" clId="Web-{488D4633-EA41-E21E-FA71-2CEFAC2CE0F3}" dt="2024-01-23T21:29:24.340" v="35"/>
        <pc:sldMkLst>
          <pc:docMk/>
          <pc:sldMk cId="2819268395" sldId="1420"/>
        </pc:sldMkLst>
        <pc:spChg chg="del">
          <ac:chgData name="Levin, Sara B" userId="S::slevin@usgs.gov::6e4b5dcb-0358-49fe-a3ce-6b354b2c78c4" providerId="AD" clId="Web-{488D4633-EA41-E21E-FA71-2CEFAC2CE0F3}" dt="2024-01-23T21:27:36.680" v="24"/>
          <ac:spMkLst>
            <pc:docMk/>
            <pc:sldMk cId="2819268395" sldId="1420"/>
            <ac:spMk id="2" creationId="{50177C9E-5AFE-3F21-5143-F6660F0B6F3F}"/>
          </ac:spMkLst>
        </pc:spChg>
        <pc:spChg chg="del">
          <ac:chgData name="Levin, Sara B" userId="S::slevin@usgs.gov::6e4b5dcb-0358-49fe-a3ce-6b354b2c78c4" providerId="AD" clId="Web-{488D4633-EA41-E21E-FA71-2CEFAC2CE0F3}" dt="2024-01-23T21:27:40.399" v="25"/>
          <ac:spMkLst>
            <pc:docMk/>
            <pc:sldMk cId="2819268395" sldId="1420"/>
            <ac:spMk id="3" creationId="{99ACAA3E-5AD9-72DA-4CE0-63632A139C8F}"/>
          </ac:spMkLst>
        </pc:spChg>
        <pc:picChg chg="add mod">
          <ac:chgData name="Levin, Sara B" userId="S::slevin@usgs.gov::6e4b5dcb-0358-49fe-a3ce-6b354b2c78c4" providerId="AD" clId="Web-{488D4633-EA41-E21E-FA71-2CEFAC2CE0F3}" dt="2024-01-23T21:27:52.649" v="29" actId="1076"/>
          <ac:picMkLst>
            <pc:docMk/>
            <pc:sldMk cId="2819268395" sldId="1420"/>
            <ac:picMk id="4" creationId="{81CD1A66-BF4F-3B46-EC25-D0C2C41AF2C6}"/>
          </ac:picMkLst>
        </pc:picChg>
        <pc:picChg chg="add del mod">
          <ac:chgData name="Levin, Sara B" userId="S::slevin@usgs.gov::6e4b5dcb-0358-49fe-a3ce-6b354b2c78c4" providerId="AD" clId="Web-{488D4633-EA41-E21E-FA71-2CEFAC2CE0F3}" dt="2024-01-23T21:28:14.838" v="34"/>
          <ac:picMkLst>
            <pc:docMk/>
            <pc:sldMk cId="2819268395" sldId="1420"/>
            <ac:picMk id="5" creationId="{A3E21F5B-F458-7979-F4BF-DC810ED2AD06}"/>
          </ac:picMkLst>
        </pc:picChg>
      </pc:sldChg>
    </pc:docChg>
  </pc:docChgLst>
  <pc:docChgLst>
    <pc:chgData name="Ryberg, Karen R" userId="S::kryberg@usgs.gov::2df2d6ae-c689-41b5-9e82-f51adb9b9ea7" providerId="AD" clId="Web-{E23B993A-9B78-F9B7-6662-811BD483C22B}"/>
    <pc:docChg chg="addSld modSld">
      <pc:chgData name="Ryberg, Karen R" userId="S::kryberg@usgs.gov::2df2d6ae-c689-41b5-9e82-f51adb9b9ea7" providerId="AD" clId="Web-{E23B993A-9B78-F9B7-6662-811BD483C22B}" dt="2024-05-06T23:42:14.756" v="51" actId="20577"/>
      <pc:docMkLst>
        <pc:docMk/>
      </pc:docMkLst>
      <pc:sldChg chg="modSp">
        <pc:chgData name="Ryberg, Karen R" userId="S::kryberg@usgs.gov::2df2d6ae-c689-41b5-9e82-f51adb9b9ea7" providerId="AD" clId="Web-{E23B993A-9B78-F9B7-6662-811BD483C22B}" dt="2024-05-06T23:42:14.756" v="51" actId="20577"/>
        <pc:sldMkLst>
          <pc:docMk/>
          <pc:sldMk cId="2493408812" sldId="264"/>
        </pc:sldMkLst>
        <pc:spChg chg="mod">
          <ac:chgData name="Ryberg, Karen R" userId="S::kryberg@usgs.gov::2df2d6ae-c689-41b5-9e82-f51adb9b9ea7" providerId="AD" clId="Web-{E23B993A-9B78-F9B7-6662-811BD483C22B}" dt="2024-05-06T23:42:14.756" v="51" actId="20577"/>
          <ac:spMkLst>
            <pc:docMk/>
            <pc:sldMk cId="2493408812" sldId="264"/>
            <ac:spMk id="3" creationId="{EE183C55-E80F-D646-16FD-0562D593F123}"/>
          </ac:spMkLst>
        </pc:spChg>
      </pc:sldChg>
      <pc:sldChg chg="modSp">
        <pc:chgData name="Ryberg, Karen R" userId="S::kryberg@usgs.gov::2df2d6ae-c689-41b5-9e82-f51adb9b9ea7" providerId="AD" clId="Web-{E23B993A-9B78-F9B7-6662-811BD483C22B}" dt="2024-05-06T23:40:22.679" v="47" actId="20577"/>
        <pc:sldMkLst>
          <pc:docMk/>
          <pc:sldMk cId="1614323923" sldId="289"/>
        </pc:sldMkLst>
        <pc:spChg chg="mod">
          <ac:chgData name="Ryberg, Karen R" userId="S::kryberg@usgs.gov::2df2d6ae-c689-41b5-9e82-f51adb9b9ea7" providerId="AD" clId="Web-{E23B993A-9B78-F9B7-6662-811BD483C22B}" dt="2024-05-06T23:40:22.679" v="47" actId="20577"/>
          <ac:spMkLst>
            <pc:docMk/>
            <pc:sldMk cId="1614323923" sldId="289"/>
            <ac:spMk id="3" creationId="{00000000-0000-0000-0000-000000000000}"/>
          </ac:spMkLst>
        </pc:spChg>
      </pc:sldChg>
      <pc:sldChg chg="add replId">
        <pc:chgData name="Ryberg, Karen R" userId="S::kryberg@usgs.gov::2df2d6ae-c689-41b5-9e82-f51adb9b9ea7" providerId="AD" clId="Web-{E23B993A-9B78-F9B7-6662-811BD483C22B}" dt="2024-05-06T23:41:58.772" v="48"/>
        <pc:sldMkLst>
          <pc:docMk/>
          <pc:sldMk cId="3128028156" sldId="1487"/>
        </pc:sldMkLst>
      </pc:sldChg>
    </pc:docChg>
  </pc:docChgLst>
  <pc:docChgLst>
    <pc:chgData name="Marti, Mackenzie K" userId="c90f55c1-605e-400f-8229-8a51a9859fce" providerId="ADAL" clId="{2593F53B-908B-49E5-B9AE-4BF60D0DACE1}"/>
    <pc:docChg chg="undo custSel addSld delSld modSld sldOrd">
      <pc:chgData name="Marti, Mackenzie K" userId="c90f55c1-605e-400f-8229-8a51a9859fce" providerId="ADAL" clId="{2593F53B-908B-49E5-B9AE-4BF60D0DACE1}" dt="2024-01-23T19:02:27.769" v="97" actId="478"/>
      <pc:docMkLst>
        <pc:docMk/>
      </pc:docMkLst>
      <pc:sldChg chg="del">
        <pc:chgData name="Marti, Mackenzie K" userId="c90f55c1-605e-400f-8229-8a51a9859fce" providerId="ADAL" clId="{2593F53B-908B-49E5-B9AE-4BF60D0DACE1}" dt="2024-01-04T17:40:13.558" v="0" actId="47"/>
        <pc:sldMkLst>
          <pc:docMk/>
          <pc:sldMk cId="792369971" sldId="256"/>
        </pc:sldMkLst>
      </pc:sldChg>
      <pc:sldChg chg="modSp del mod">
        <pc:chgData name="Marti, Mackenzie K" userId="c90f55c1-605e-400f-8229-8a51a9859fce" providerId="ADAL" clId="{2593F53B-908B-49E5-B9AE-4BF60D0DACE1}" dt="2024-01-22T19:49:42.283" v="89" actId="47"/>
        <pc:sldMkLst>
          <pc:docMk/>
          <pc:sldMk cId="1758477934" sldId="257"/>
        </pc:sldMkLst>
        <pc:spChg chg="mod">
          <ac:chgData name="Marti, Mackenzie K" userId="c90f55c1-605e-400f-8229-8a51a9859fce" providerId="ADAL" clId="{2593F53B-908B-49E5-B9AE-4BF60D0DACE1}" dt="2024-01-22T19:49:29.928" v="86" actId="1076"/>
          <ac:spMkLst>
            <pc:docMk/>
            <pc:sldMk cId="1758477934" sldId="257"/>
            <ac:spMk id="3" creationId="{C06D6147-71DA-4E7E-AC0C-3C38A16FB287}"/>
          </ac:spMkLst>
        </pc:spChg>
      </pc:sldChg>
      <pc:sldChg chg="ord">
        <pc:chgData name="Marti, Mackenzie K" userId="c90f55c1-605e-400f-8229-8a51a9859fce" providerId="ADAL" clId="{2593F53B-908B-49E5-B9AE-4BF60D0DACE1}" dt="2024-01-22T19:50:20.964" v="91"/>
        <pc:sldMkLst>
          <pc:docMk/>
          <pc:sldMk cId="2645162796" sldId="258"/>
        </pc:sldMkLst>
      </pc:sldChg>
      <pc:sldChg chg="ord">
        <pc:chgData name="Marti, Mackenzie K" userId="c90f55c1-605e-400f-8229-8a51a9859fce" providerId="ADAL" clId="{2593F53B-908B-49E5-B9AE-4BF60D0DACE1}" dt="2024-01-22T19:50:20.964" v="91"/>
        <pc:sldMkLst>
          <pc:docMk/>
          <pc:sldMk cId="2805144325" sldId="260"/>
        </pc:sldMkLst>
      </pc:sldChg>
      <pc:sldChg chg="ord">
        <pc:chgData name="Marti, Mackenzie K" userId="c90f55c1-605e-400f-8229-8a51a9859fce" providerId="ADAL" clId="{2593F53B-908B-49E5-B9AE-4BF60D0DACE1}" dt="2024-01-22T19:50:20.964" v="91"/>
        <pc:sldMkLst>
          <pc:docMk/>
          <pc:sldMk cId="4262650506" sldId="261"/>
        </pc:sldMkLst>
      </pc:sldChg>
      <pc:sldChg chg="ord">
        <pc:chgData name="Marti, Mackenzie K" userId="c90f55c1-605e-400f-8229-8a51a9859fce" providerId="ADAL" clId="{2593F53B-908B-49E5-B9AE-4BF60D0DACE1}" dt="2024-01-22T19:50:20.964" v="91"/>
        <pc:sldMkLst>
          <pc:docMk/>
          <pc:sldMk cId="2283110264" sldId="262"/>
        </pc:sldMkLst>
      </pc:sldChg>
      <pc:sldChg chg="ord">
        <pc:chgData name="Marti, Mackenzie K" userId="c90f55c1-605e-400f-8229-8a51a9859fce" providerId="ADAL" clId="{2593F53B-908B-49E5-B9AE-4BF60D0DACE1}" dt="2024-01-22T19:50:20.964" v="91"/>
        <pc:sldMkLst>
          <pc:docMk/>
          <pc:sldMk cId="281447716" sldId="264"/>
        </pc:sldMkLst>
      </pc:sldChg>
      <pc:sldChg chg="modSp mod modAnim">
        <pc:chgData name="Marti, Mackenzie K" userId="c90f55c1-605e-400f-8229-8a51a9859fce" providerId="ADAL" clId="{2593F53B-908B-49E5-B9AE-4BF60D0DACE1}" dt="2024-01-04T17:41:30.993" v="82" actId="27636"/>
        <pc:sldMkLst>
          <pc:docMk/>
          <pc:sldMk cId="1786901348" sldId="266"/>
        </pc:sldMkLst>
        <pc:spChg chg="mod">
          <ac:chgData name="Marti, Mackenzie K" userId="c90f55c1-605e-400f-8229-8a51a9859fce" providerId="ADAL" clId="{2593F53B-908B-49E5-B9AE-4BF60D0DACE1}" dt="2024-01-04T17:41:30.993" v="82" actId="27636"/>
          <ac:spMkLst>
            <pc:docMk/>
            <pc:sldMk cId="1786901348" sldId="266"/>
            <ac:spMk id="3" creationId="{2256FC5A-7246-4100-9034-CF3B3FC61ED6}"/>
          </ac:spMkLst>
        </pc:spChg>
      </pc:sldChg>
      <pc:sldChg chg="ord">
        <pc:chgData name="Marti, Mackenzie K" userId="c90f55c1-605e-400f-8229-8a51a9859fce" providerId="ADAL" clId="{2593F53B-908B-49E5-B9AE-4BF60D0DACE1}" dt="2024-01-22T19:50:20.964" v="91"/>
        <pc:sldMkLst>
          <pc:docMk/>
          <pc:sldMk cId="3702349378" sldId="269"/>
        </pc:sldMkLst>
      </pc:sldChg>
      <pc:sldChg chg="del">
        <pc:chgData name="Marti, Mackenzie K" userId="c90f55c1-605e-400f-8229-8a51a9859fce" providerId="ADAL" clId="{2593F53B-908B-49E5-B9AE-4BF60D0DACE1}" dt="2024-01-04T17:41:12.195" v="64" actId="47"/>
        <pc:sldMkLst>
          <pc:docMk/>
          <pc:sldMk cId="2376178834" sldId="284"/>
        </pc:sldMkLst>
      </pc:sldChg>
      <pc:sldChg chg="ord">
        <pc:chgData name="Marti, Mackenzie K" userId="c90f55c1-605e-400f-8229-8a51a9859fce" providerId="ADAL" clId="{2593F53B-908B-49E5-B9AE-4BF60D0DACE1}" dt="2024-01-22T19:50:20.964" v="91"/>
        <pc:sldMkLst>
          <pc:docMk/>
          <pc:sldMk cId="3038805775" sldId="309"/>
        </pc:sldMkLst>
      </pc:sldChg>
      <pc:sldChg chg="ord">
        <pc:chgData name="Marti, Mackenzie K" userId="c90f55c1-605e-400f-8229-8a51a9859fce" providerId="ADAL" clId="{2593F53B-908B-49E5-B9AE-4BF60D0DACE1}" dt="2024-01-22T19:50:20.964" v="91"/>
        <pc:sldMkLst>
          <pc:docMk/>
          <pc:sldMk cId="4228641476" sldId="312"/>
        </pc:sldMkLst>
      </pc:sldChg>
      <pc:sldChg chg="ord">
        <pc:chgData name="Marti, Mackenzie K" userId="c90f55c1-605e-400f-8229-8a51a9859fce" providerId="ADAL" clId="{2593F53B-908B-49E5-B9AE-4BF60D0DACE1}" dt="2024-01-22T19:50:20.964" v="91"/>
        <pc:sldMkLst>
          <pc:docMk/>
          <pc:sldMk cId="1235070747" sldId="313"/>
        </pc:sldMkLst>
      </pc:sldChg>
      <pc:sldChg chg="ord">
        <pc:chgData name="Marti, Mackenzie K" userId="c90f55c1-605e-400f-8229-8a51a9859fce" providerId="ADAL" clId="{2593F53B-908B-49E5-B9AE-4BF60D0DACE1}" dt="2024-01-22T19:50:20.964" v="91"/>
        <pc:sldMkLst>
          <pc:docMk/>
          <pc:sldMk cId="2430282545" sldId="314"/>
        </pc:sldMkLst>
      </pc:sldChg>
      <pc:sldChg chg="ord">
        <pc:chgData name="Marti, Mackenzie K" userId="c90f55c1-605e-400f-8229-8a51a9859fce" providerId="ADAL" clId="{2593F53B-908B-49E5-B9AE-4BF60D0DACE1}" dt="2024-01-22T19:50:20.964" v="91"/>
        <pc:sldMkLst>
          <pc:docMk/>
          <pc:sldMk cId="182876954" sldId="316"/>
        </pc:sldMkLst>
      </pc:sldChg>
      <pc:sldChg chg="ord">
        <pc:chgData name="Marti, Mackenzie K" userId="c90f55c1-605e-400f-8229-8a51a9859fce" providerId="ADAL" clId="{2593F53B-908B-49E5-B9AE-4BF60D0DACE1}" dt="2024-01-22T19:50:20.964" v="91"/>
        <pc:sldMkLst>
          <pc:docMk/>
          <pc:sldMk cId="3917878332" sldId="317"/>
        </pc:sldMkLst>
      </pc:sldChg>
      <pc:sldChg chg="ord">
        <pc:chgData name="Marti, Mackenzie K" userId="c90f55c1-605e-400f-8229-8a51a9859fce" providerId="ADAL" clId="{2593F53B-908B-49E5-B9AE-4BF60D0DACE1}" dt="2024-01-22T19:50:20.964" v="91"/>
        <pc:sldMkLst>
          <pc:docMk/>
          <pc:sldMk cId="4221321353" sldId="318"/>
        </pc:sldMkLst>
      </pc:sldChg>
      <pc:sldChg chg="ord">
        <pc:chgData name="Marti, Mackenzie K" userId="c90f55c1-605e-400f-8229-8a51a9859fce" providerId="ADAL" clId="{2593F53B-908B-49E5-B9AE-4BF60D0DACE1}" dt="2024-01-22T19:50:20.964" v="91"/>
        <pc:sldMkLst>
          <pc:docMk/>
          <pc:sldMk cId="2081896811" sldId="320"/>
        </pc:sldMkLst>
      </pc:sldChg>
      <pc:sldChg chg="modSp del mod">
        <pc:chgData name="Marti, Mackenzie K" userId="c90f55c1-605e-400f-8229-8a51a9859fce" providerId="ADAL" clId="{2593F53B-908B-49E5-B9AE-4BF60D0DACE1}" dt="2024-01-04T17:40:38.115" v="9" actId="47"/>
        <pc:sldMkLst>
          <pc:docMk/>
          <pc:sldMk cId="2637583610" sldId="431"/>
        </pc:sldMkLst>
        <pc:spChg chg="mod">
          <ac:chgData name="Marti, Mackenzie K" userId="c90f55c1-605e-400f-8229-8a51a9859fce" providerId="ADAL" clId="{2593F53B-908B-49E5-B9AE-4BF60D0DACE1}" dt="2024-01-04T17:40:27.080" v="8" actId="20577"/>
          <ac:spMkLst>
            <pc:docMk/>
            <pc:sldMk cId="2637583610" sldId="431"/>
            <ac:spMk id="2" creationId="{7AA7BF4D-FAFE-4F0A-9C19-45A8EBABDBB7}"/>
          </ac:spMkLst>
        </pc:spChg>
      </pc:sldChg>
      <pc:sldChg chg="del">
        <pc:chgData name="Marti, Mackenzie K" userId="c90f55c1-605e-400f-8229-8a51a9859fce" providerId="ADAL" clId="{2593F53B-908B-49E5-B9AE-4BF60D0DACE1}" dt="2024-01-04T17:40:38.115" v="9" actId="47"/>
        <pc:sldMkLst>
          <pc:docMk/>
          <pc:sldMk cId="300231051" sldId="433"/>
        </pc:sldMkLst>
      </pc:sldChg>
      <pc:sldChg chg="del">
        <pc:chgData name="Marti, Mackenzie K" userId="c90f55c1-605e-400f-8229-8a51a9859fce" providerId="ADAL" clId="{2593F53B-908B-49E5-B9AE-4BF60D0DACE1}" dt="2024-01-04T17:40:38.115" v="9" actId="47"/>
        <pc:sldMkLst>
          <pc:docMk/>
          <pc:sldMk cId="1191793747" sldId="674"/>
        </pc:sldMkLst>
      </pc:sldChg>
      <pc:sldChg chg="del">
        <pc:chgData name="Marti, Mackenzie K" userId="c90f55c1-605e-400f-8229-8a51a9859fce" providerId="ADAL" clId="{2593F53B-908B-49E5-B9AE-4BF60D0DACE1}" dt="2024-01-04T17:40:38.115" v="9" actId="47"/>
        <pc:sldMkLst>
          <pc:docMk/>
          <pc:sldMk cId="2959007668" sldId="675"/>
        </pc:sldMkLst>
      </pc:sldChg>
      <pc:sldChg chg="del">
        <pc:chgData name="Marti, Mackenzie K" userId="c90f55c1-605e-400f-8229-8a51a9859fce" providerId="ADAL" clId="{2593F53B-908B-49E5-B9AE-4BF60D0DACE1}" dt="2024-01-04T17:40:38.115" v="9" actId="47"/>
        <pc:sldMkLst>
          <pc:docMk/>
          <pc:sldMk cId="3807808648" sldId="676"/>
        </pc:sldMkLst>
      </pc:sldChg>
      <pc:sldChg chg="del">
        <pc:chgData name="Marti, Mackenzie K" userId="c90f55c1-605e-400f-8229-8a51a9859fce" providerId="ADAL" clId="{2593F53B-908B-49E5-B9AE-4BF60D0DACE1}" dt="2024-01-04T17:40:38.115" v="9" actId="47"/>
        <pc:sldMkLst>
          <pc:docMk/>
          <pc:sldMk cId="1458078806" sldId="678"/>
        </pc:sldMkLst>
      </pc:sldChg>
      <pc:sldChg chg="del">
        <pc:chgData name="Marti, Mackenzie K" userId="c90f55c1-605e-400f-8229-8a51a9859fce" providerId="ADAL" clId="{2593F53B-908B-49E5-B9AE-4BF60D0DACE1}" dt="2024-01-04T17:40:38.115" v="9" actId="47"/>
        <pc:sldMkLst>
          <pc:docMk/>
          <pc:sldMk cId="1802818421" sldId="681"/>
        </pc:sldMkLst>
      </pc:sldChg>
      <pc:sldChg chg="del">
        <pc:chgData name="Marti, Mackenzie K" userId="c90f55c1-605e-400f-8229-8a51a9859fce" providerId="ADAL" clId="{2593F53B-908B-49E5-B9AE-4BF60D0DACE1}" dt="2024-01-04T17:40:38.115" v="9" actId="47"/>
        <pc:sldMkLst>
          <pc:docMk/>
          <pc:sldMk cId="3083250443" sldId="682"/>
        </pc:sldMkLst>
      </pc:sldChg>
      <pc:sldChg chg="del">
        <pc:chgData name="Marti, Mackenzie K" userId="c90f55c1-605e-400f-8229-8a51a9859fce" providerId="ADAL" clId="{2593F53B-908B-49E5-B9AE-4BF60D0DACE1}" dt="2024-01-04T17:40:38.115" v="9" actId="47"/>
        <pc:sldMkLst>
          <pc:docMk/>
          <pc:sldMk cId="2436907296" sldId="683"/>
        </pc:sldMkLst>
      </pc:sldChg>
      <pc:sldChg chg="del">
        <pc:chgData name="Marti, Mackenzie K" userId="c90f55c1-605e-400f-8229-8a51a9859fce" providerId="ADAL" clId="{2593F53B-908B-49E5-B9AE-4BF60D0DACE1}" dt="2024-01-04T17:40:38.115" v="9" actId="47"/>
        <pc:sldMkLst>
          <pc:docMk/>
          <pc:sldMk cId="4021792631" sldId="684"/>
        </pc:sldMkLst>
      </pc:sldChg>
      <pc:sldChg chg="del">
        <pc:chgData name="Marti, Mackenzie K" userId="c90f55c1-605e-400f-8229-8a51a9859fce" providerId="ADAL" clId="{2593F53B-908B-49E5-B9AE-4BF60D0DACE1}" dt="2024-01-04T17:40:38.115" v="9" actId="47"/>
        <pc:sldMkLst>
          <pc:docMk/>
          <pc:sldMk cId="528441112" sldId="685"/>
        </pc:sldMkLst>
      </pc:sldChg>
      <pc:sldChg chg="del">
        <pc:chgData name="Marti, Mackenzie K" userId="c90f55c1-605e-400f-8229-8a51a9859fce" providerId="ADAL" clId="{2593F53B-908B-49E5-B9AE-4BF60D0DACE1}" dt="2024-01-04T17:40:38.115" v="9" actId="47"/>
        <pc:sldMkLst>
          <pc:docMk/>
          <pc:sldMk cId="3332393578" sldId="686"/>
        </pc:sldMkLst>
      </pc:sldChg>
      <pc:sldChg chg="del">
        <pc:chgData name="Marti, Mackenzie K" userId="c90f55c1-605e-400f-8229-8a51a9859fce" providerId="ADAL" clId="{2593F53B-908B-49E5-B9AE-4BF60D0DACE1}" dt="2024-01-04T17:40:38.115" v="9" actId="47"/>
        <pc:sldMkLst>
          <pc:docMk/>
          <pc:sldMk cId="3483237380" sldId="687"/>
        </pc:sldMkLst>
      </pc:sldChg>
      <pc:sldChg chg="del">
        <pc:chgData name="Marti, Mackenzie K" userId="c90f55c1-605e-400f-8229-8a51a9859fce" providerId="ADAL" clId="{2593F53B-908B-49E5-B9AE-4BF60D0DACE1}" dt="2024-01-04T17:40:13.558" v="0" actId="47"/>
        <pc:sldMkLst>
          <pc:docMk/>
          <pc:sldMk cId="106659246" sldId="1367"/>
        </pc:sldMkLst>
      </pc:sldChg>
      <pc:sldChg chg="del">
        <pc:chgData name="Marti, Mackenzie K" userId="c90f55c1-605e-400f-8229-8a51a9859fce" providerId="ADAL" clId="{2593F53B-908B-49E5-B9AE-4BF60D0DACE1}" dt="2024-01-04T17:40:13.558" v="0" actId="47"/>
        <pc:sldMkLst>
          <pc:docMk/>
          <pc:sldMk cId="1545745991" sldId="1368"/>
        </pc:sldMkLst>
      </pc:sldChg>
      <pc:sldChg chg="del">
        <pc:chgData name="Marti, Mackenzie K" userId="c90f55c1-605e-400f-8229-8a51a9859fce" providerId="ADAL" clId="{2593F53B-908B-49E5-B9AE-4BF60D0DACE1}" dt="2024-01-04T17:40:13.558" v="0" actId="47"/>
        <pc:sldMkLst>
          <pc:docMk/>
          <pc:sldMk cId="3504813966" sldId="1369"/>
        </pc:sldMkLst>
      </pc:sldChg>
      <pc:sldChg chg="del">
        <pc:chgData name="Marti, Mackenzie K" userId="c90f55c1-605e-400f-8229-8a51a9859fce" providerId="ADAL" clId="{2593F53B-908B-49E5-B9AE-4BF60D0DACE1}" dt="2024-01-04T17:41:06.073" v="61" actId="47"/>
        <pc:sldMkLst>
          <pc:docMk/>
          <pc:sldMk cId="3796209083" sldId="1371"/>
        </pc:sldMkLst>
      </pc:sldChg>
      <pc:sldChg chg="del">
        <pc:chgData name="Marti, Mackenzie K" userId="c90f55c1-605e-400f-8229-8a51a9859fce" providerId="ADAL" clId="{2593F53B-908B-49E5-B9AE-4BF60D0DACE1}" dt="2024-01-04T17:40:13.558" v="0" actId="47"/>
        <pc:sldMkLst>
          <pc:docMk/>
          <pc:sldMk cId="3549542460" sldId="1373"/>
        </pc:sldMkLst>
      </pc:sldChg>
      <pc:sldChg chg="add del">
        <pc:chgData name="Marti, Mackenzie K" userId="c90f55c1-605e-400f-8229-8a51a9859fce" providerId="ADAL" clId="{2593F53B-908B-49E5-B9AE-4BF60D0DACE1}" dt="2024-01-04T17:41:09.453" v="63" actId="47"/>
        <pc:sldMkLst>
          <pc:docMk/>
          <pc:sldMk cId="3332622780" sldId="1374"/>
        </pc:sldMkLst>
      </pc:sldChg>
      <pc:sldChg chg="addSp delSp modSp mod">
        <pc:chgData name="Marti, Mackenzie K" userId="c90f55c1-605e-400f-8229-8a51a9859fce" providerId="ADAL" clId="{2593F53B-908B-49E5-B9AE-4BF60D0DACE1}" dt="2024-01-04T17:40:45.702" v="11" actId="478"/>
        <pc:sldMkLst>
          <pc:docMk/>
          <pc:sldMk cId="179062328" sldId="1376"/>
        </pc:sldMkLst>
        <pc:spChg chg="del">
          <ac:chgData name="Marti, Mackenzie K" userId="c90f55c1-605e-400f-8229-8a51a9859fce" providerId="ADAL" clId="{2593F53B-908B-49E5-B9AE-4BF60D0DACE1}" dt="2024-01-04T17:40:43.440" v="10" actId="478"/>
          <ac:spMkLst>
            <pc:docMk/>
            <pc:sldMk cId="179062328" sldId="1376"/>
            <ac:spMk id="3" creationId="{55E01196-0CF2-4C3A-9E1F-D38B36A9197B}"/>
          </ac:spMkLst>
        </pc:spChg>
        <pc:spChg chg="add del mod">
          <ac:chgData name="Marti, Mackenzie K" userId="c90f55c1-605e-400f-8229-8a51a9859fce" providerId="ADAL" clId="{2593F53B-908B-49E5-B9AE-4BF60D0DACE1}" dt="2024-01-04T17:40:45.702" v="11" actId="478"/>
          <ac:spMkLst>
            <pc:docMk/>
            <pc:sldMk cId="179062328" sldId="1376"/>
            <ac:spMk id="5" creationId="{EE1A5395-1D08-6BE5-3CC0-9FC2C5AB9C4F}"/>
          </ac:spMkLst>
        </pc:spChg>
      </pc:sldChg>
      <pc:sldChg chg="del">
        <pc:chgData name="Marti, Mackenzie K" userId="c90f55c1-605e-400f-8229-8a51a9859fce" providerId="ADAL" clId="{2593F53B-908B-49E5-B9AE-4BF60D0DACE1}" dt="2024-01-04T17:40:13.558" v="0" actId="47"/>
        <pc:sldMkLst>
          <pc:docMk/>
          <pc:sldMk cId="309013520" sldId="1377"/>
        </pc:sldMkLst>
      </pc:sldChg>
      <pc:sldChg chg="modSp add mod">
        <pc:chgData name="Marti, Mackenzie K" userId="c90f55c1-605e-400f-8229-8a51a9859fce" providerId="ADAL" clId="{2593F53B-908B-49E5-B9AE-4BF60D0DACE1}" dt="2024-01-04T17:40:58.442" v="60" actId="20577"/>
        <pc:sldMkLst>
          <pc:docMk/>
          <pc:sldMk cId="1296299699" sldId="1377"/>
        </pc:sldMkLst>
        <pc:spChg chg="mod">
          <ac:chgData name="Marti, Mackenzie K" userId="c90f55c1-605e-400f-8229-8a51a9859fce" providerId="ADAL" clId="{2593F53B-908B-49E5-B9AE-4BF60D0DACE1}" dt="2024-01-04T17:40:58.442" v="60" actId="20577"/>
          <ac:spMkLst>
            <pc:docMk/>
            <pc:sldMk cId="1296299699" sldId="1377"/>
            <ac:spMk id="2" creationId="{D77D17E2-F5DF-4BCB-AD3B-DF46B3B3E0DF}"/>
          </ac:spMkLst>
        </pc:spChg>
      </pc:sldChg>
      <pc:sldChg chg="ord">
        <pc:chgData name="Marti, Mackenzie K" userId="c90f55c1-605e-400f-8229-8a51a9859fce" providerId="ADAL" clId="{2593F53B-908B-49E5-B9AE-4BF60D0DACE1}" dt="2024-01-22T19:50:20.964" v="91"/>
        <pc:sldMkLst>
          <pc:docMk/>
          <pc:sldMk cId="1371601202" sldId="1378"/>
        </pc:sldMkLst>
      </pc:sldChg>
      <pc:sldChg chg="del">
        <pc:chgData name="Marti, Mackenzie K" userId="c90f55c1-605e-400f-8229-8a51a9859fce" providerId="ADAL" clId="{2593F53B-908B-49E5-B9AE-4BF60D0DACE1}" dt="2024-01-04T17:40:13.558" v="0" actId="47"/>
        <pc:sldMkLst>
          <pc:docMk/>
          <pc:sldMk cId="4200630508" sldId="1378"/>
        </pc:sldMkLst>
      </pc:sldChg>
      <pc:sldChg chg="del">
        <pc:chgData name="Marti, Mackenzie K" userId="c90f55c1-605e-400f-8229-8a51a9859fce" providerId="ADAL" clId="{2593F53B-908B-49E5-B9AE-4BF60D0DACE1}" dt="2024-01-04T17:40:13.558" v="0" actId="47"/>
        <pc:sldMkLst>
          <pc:docMk/>
          <pc:sldMk cId="3162935138" sldId="1379"/>
        </pc:sldMkLst>
      </pc:sldChg>
      <pc:sldChg chg="ord">
        <pc:chgData name="Marti, Mackenzie K" userId="c90f55c1-605e-400f-8229-8a51a9859fce" providerId="ADAL" clId="{2593F53B-908B-49E5-B9AE-4BF60D0DACE1}" dt="2024-01-22T19:50:20.964" v="91"/>
        <pc:sldMkLst>
          <pc:docMk/>
          <pc:sldMk cId="3928780546" sldId="1379"/>
        </pc:sldMkLst>
      </pc:sldChg>
      <pc:sldChg chg="ord">
        <pc:chgData name="Marti, Mackenzie K" userId="c90f55c1-605e-400f-8229-8a51a9859fce" providerId="ADAL" clId="{2593F53B-908B-49E5-B9AE-4BF60D0DACE1}" dt="2024-01-22T19:50:20.964" v="91"/>
        <pc:sldMkLst>
          <pc:docMk/>
          <pc:sldMk cId="610448746" sldId="1380"/>
        </pc:sldMkLst>
      </pc:sldChg>
      <pc:sldChg chg="modSp new mod">
        <pc:chgData name="Marti, Mackenzie K" userId="c90f55c1-605e-400f-8229-8a51a9859fce" providerId="ADAL" clId="{2593F53B-908B-49E5-B9AE-4BF60D0DACE1}" dt="2024-01-22T19:49:35.408" v="88" actId="404"/>
        <pc:sldMkLst>
          <pc:docMk/>
          <pc:sldMk cId="4004633493" sldId="1385"/>
        </pc:sldMkLst>
        <pc:spChg chg="mod">
          <ac:chgData name="Marti, Mackenzie K" userId="c90f55c1-605e-400f-8229-8a51a9859fce" providerId="ADAL" clId="{2593F53B-908B-49E5-B9AE-4BF60D0DACE1}" dt="2024-01-22T19:49:35.408" v="88" actId="404"/>
          <ac:spMkLst>
            <pc:docMk/>
            <pc:sldMk cId="4004633493" sldId="1385"/>
            <ac:spMk id="2" creationId="{EEC12B2A-FBB1-1C90-690D-5FB62DFC5C32}"/>
          </ac:spMkLst>
        </pc:spChg>
        <pc:spChg chg="mod">
          <ac:chgData name="Marti, Mackenzie K" userId="c90f55c1-605e-400f-8229-8a51a9859fce" providerId="ADAL" clId="{2593F53B-908B-49E5-B9AE-4BF60D0DACE1}" dt="2024-01-22T19:49:32.772" v="87"/>
          <ac:spMkLst>
            <pc:docMk/>
            <pc:sldMk cId="4004633493" sldId="1385"/>
            <ac:spMk id="3" creationId="{6EA6105D-0D7B-859C-5CAC-50CF803C362D}"/>
          </ac:spMkLst>
        </pc:spChg>
      </pc:sldChg>
      <pc:sldChg chg="addCm">
        <pc:chgData name="Marti, Mackenzie K" userId="c90f55c1-605e-400f-8229-8a51a9859fce" providerId="ADAL" clId="{2593F53B-908B-49E5-B9AE-4BF60D0DACE1}" dt="2024-01-23T18:46:07.021" v="92"/>
        <pc:sldMkLst>
          <pc:docMk/>
          <pc:sldMk cId="2149210952" sldId="1386"/>
        </pc:sldMkLst>
      </pc:sldChg>
      <pc:sldChg chg="delSp mod">
        <pc:chgData name="Marti, Mackenzie K" userId="c90f55c1-605e-400f-8229-8a51a9859fce" providerId="ADAL" clId="{2593F53B-908B-49E5-B9AE-4BF60D0DACE1}" dt="2024-01-23T19:02:13.906" v="93" actId="478"/>
        <pc:sldMkLst>
          <pc:docMk/>
          <pc:sldMk cId="975448109" sldId="1390"/>
        </pc:sldMkLst>
        <pc:spChg chg="del">
          <ac:chgData name="Marti, Mackenzie K" userId="c90f55c1-605e-400f-8229-8a51a9859fce" providerId="ADAL" clId="{2593F53B-908B-49E5-B9AE-4BF60D0DACE1}" dt="2024-01-23T19:02:13.906" v="93" actId="478"/>
          <ac:spMkLst>
            <pc:docMk/>
            <pc:sldMk cId="975448109" sldId="1390"/>
            <ac:spMk id="2" creationId="{FFECFCC6-6520-8881-315E-A1C6B82ADED0}"/>
          </ac:spMkLst>
        </pc:spChg>
      </pc:sldChg>
      <pc:sldChg chg="delSp mod">
        <pc:chgData name="Marti, Mackenzie K" userId="c90f55c1-605e-400f-8229-8a51a9859fce" providerId="ADAL" clId="{2593F53B-908B-49E5-B9AE-4BF60D0DACE1}" dt="2024-01-23T19:02:16.266" v="94" actId="478"/>
        <pc:sldMkLst>
          <pc:docMk/>
          <pc:sldMk cId="2050368093" sldId="1391"/>
        </pc:sldMkLst>
        <pc:spChg chg="del">
          <ac:chgData name="Marti, Mackenzie K" userId="c90f55c1-605e-400f-8229-8a51a9859fce" providerId="ADAL" clId="{2593F53B-908B-49E5-B9AE-4BF60D0DACE1}" dt="2024-01-23T19:02:16.266" v="94" actId="478"/>
          <ac:spMkLst>
            <pc:docMk/>
            <pc:sldMk cId="2050368093" sldId="1391"/>
            <ac:spMk id="2" creationId="{FD698B62-620E-9C55-B536-99D516ED003C}"/>
          </ac:spMkLst>
        </pc:spChg>
      </pc:sldChg>
      <pc:sldChg chg="delSp mod">
        <pc:chgData name="Marti, Mackenzie K" userId="c90f55c1-605e-400f-8229-8a51a9859fce" providerId="ADAL" clId="{2593F53B-908B-49E5-B9AE-4BF60D0DACE1}" dt="2024-01-23T19:02:19.209" v="95" actId="478"/>
        <pc:sldMkLst>
          <pc:docMk/>
          <pc:sldMk cId="3736949342" sldId="1392"/>
        </pc:sldMkLst>
        <pc:spChg chg="del">
          <ac:chgData name="Marti, Mackenzie K" userId="c90f55c1-605e-400f-8229-8a51a9859fce" providerId="ADAL" clId="{2593F53B-908B-49E5-B9AE-4BF60D0DACE1}" dt="2024-01-23T19:02:19.209" v="95" actId="478"/>
          <ac:spMkLst>
            <pc:docMk/>
            <pc:sldMk cId="3736949342" sldId="1392"/>
            <ac:spMk id="2" creationId="{D1D1624A-09B2-8B67-494B-92089EF2BBA3}"/>
          </ac:spMkLst>
        </pc:spChg>
      </pc:sldChg>
      <pc:sldChg chg="delSp mod">
        <pc:chgData name="Marti, Mackenzie K" userId="c90f55c1-605e-400f-8229-8a51a9859fce" providerId="ADAL" clId="{2593F53B-908B-49E5-B9AE-4BF60D0DACE1}" dt="2024-01-23T19:02:22.281" v="96" actId="478"/>
        <pc:sldMkLst>
          <pc:docMk/>
          <pc:sldMk cId="855921999" sldId="1393"/>
        </pc:sldMkLst>
        <pc:spChg chg="del">
          <ac:chgData name="Marti, Mackenzie K" userId="c90f55c1-605e-400f-8229-8a51a9859fce" providerId="ADAL" clId="{2593F53B-908B-49E5-B9AE-4BF60D0DACE1}" dt="2024-01-23T19:02:22.281" v="96" actId="478"/>
          <ac:spMkLst>
            <pc:docMk/>
            <pc:sldMk cId="855921999" sldId="1393"/>
            <ac:spMk id="2" creationId="{9F39B078-E827-3E2A-8D16-5540228C16F1}"/>
          </ac:spMkLst>
        </pc:spChg>
      </pc:sldChg>
      <pc:sldChg chg="delSp mod">
        <pc:chgData name="Marti, Mackenzie K" userId="c90f55c1-605e-400f-8229-8a51a9859fce" providerId="ADAL" clId="{2593F53B-908B-49E5-B9AE-4BF60D0DACE1}" dt="2024-01-23T19:02:27.769" v="97" actId="478"/>
        <pc:sldMkLst>
          <pc:docMk/>
          <pc:sldMk cId="185049402" sldId="1394"/>
        </pc:sldMkLst>
        <pc:spChg chg="del">
          <ac:chgData name="Marti, Mackenzie K" userId="c90f55c1-605e-400f-8229-8a51a9859fce" providerId="ADAL" clId="{2593F53B-908B-49E5-B9AE-4BF60D0DACE1}" dt="2024-01-23T19:02:27.769" v="97" actId="478"/>
          <ac:spMkLst>
            <pc:docMk/>
            <pc:sldMk cId="185049402" sldId="1394"/>
            <ac:spMk id="2" creationId="{C85F0F94-B409-9106-3935-B0B501A550C6}"/>
          </ac:spMkLst>
        </pc:spChg>
      </pc:sldChg>
    </pc:docChg>
  </pc:docChgLst>
  <pc:docChgLst>
    <pc:chgData name="Ryberg, Karen R" userId="S::kryberg@usgs.gov::2df2d6ae-c689-41b5-9e82-f51adb9b9ea7" providerId="AD" clId="Web-{075AA6EC-6840-9F48-D6CA-53D8FA4F7E54}"/>
    <pc:docChg chg="sldOrd">
      <pc:chgData name="Ryberg, Karen R" userId="S::kryberg@usgs.gov::2df2d6ae-c689-41b5-9e82-f51adb9b9ea7" providerId="AD" clId="Web-{075AA6EC-6840-9F48-D6CA-53D8FA4F7E54}" dt="2024-05-06T20:03:29.511" v="2"/>
      <pc:docMkLst>
        <pc:docMk/>
      </pc:docMkLst>
      <pc:sldChg chg="ord">
        <pc:chgData name="Ryberg, Karen R" userId="S::kryberg@usgs.gov::2df2d6ae-c689-41b5-9e82-f51adb9b9ea7" providerId="AD" clId="Web-{075AA6EC-6840-9F48-D6CA-53D8FA4F7E54}" dt="2024-05-06T20:03:29.511" v="2"/>
        <pc:sldMkLst>
          <pc:docMk/>
          <pc:sldMk cId="475179713" sldId="1394"/>
        </pc:sldMkLst>
      </pc:sldChg>
      <pc:sldChg chg="ord">
        <pc:chgData name="Ryberg, Karen R" userId="S::kryberg@usgs.gov::2df2d6ae-c689-41b5-9e82-f51adb9b9ea7" providerId="AD" clId="Web-{075AA6EC-6840-9F48-D6CA-53D8FA4F7E54}" dt="2024-05-06T20:03:29.511" v="1"/>
        <pc:sldMkLst>
          <pc:docMk/>
          <pc:sldMk cId="1776147569" sldId="1395"/>
        </pc:sldMkLst>
      </pc:sldChg>
      <pc:sldChg chg="ord">
        <pc:chgData name="Ryberg, Karen R" userId="S::kryberg@usgs.gov::2df2d6ae-c689-41b5-9e82-f51adb9b9ea7" providerId="AD" clId="Web-{075AA6EC-6840-9F48-D6CA-53D8FA4F7E54}" dt="2024-05-06T20:03:29.511" v="0"/>
        <pc:sldMkLst>
          <pc:docMk/>
          <pc:sldMk cId="829280022" sldId="1396"/>
        </pc:sldMkLst>
      </pc:sldChg>
    </pc:docChg>
  </pc:docChgLst>
  <pc:docChgLst>
    <pc:chgData name="Barth, Nancy A" userId="afa12d74-aef9-4aa3-acc5-e0e1b5755f8a" providerId="ADAL" clId="{102449FE-8CAB-4B54-B14E-2F98737162AE}"/>
    <pc:docChg chg="undo custSel modSld">
      <pc:chgData name="Barth, Nancy A" userId="afa12d74-aef9-4aa3-acc5-e0e1b5755f8a" providerId="ADAL" clId="{102449FE-8CAB-4B54-B14E-2F98737162AE}" dt="2024-07-02T20:52:06.888" v="17"/>
      <pc:docMkLst>
        <pc:docMk/>
      </pc:docMkLst>
      <pc:sldChg chg="addSp delSp modSp mod addAnim delAnim modAnim modCm">
        <pc:chgData name="Barth, Nancy A" userId="afa12d74-aef9-4aa3-acc5-e0e1b5755f8a" providerId="ADAL" clId="{102449FE-8CAB-4B54-B14E-2F98737162AE}" dt="2024-07-02T20:52:06.888" v="17"/>
        <pc:sldMkLst>
          <pc:docMk/>
          <pc:sldMk cId="2239278656" sldId="1505"/>
        </pc:sldMkLst>
        <pc:spChg chg="add del mod">
          <ac:chgData name="Barth, Nancy A" userId="afa12d74-aef9-4aa3-acc5-e0e1b5755f8a" providerId="ADAL" clId="{102449FE-8CAB-4B54-B14E-2F98737162AE}" dt="2024-07-02T20:50:26.166" v="6"/>
          <ac:spMkLst>
            <pc:docMk/>
            <pc:sldMk cId="2239278656" sldId="1505"/>
            <ac:spMk id="7" creationId="{820F52A4-74E1-EC58-1179-21D09E8535B0}"/>
          </ac:spMkLst>
        </pc:spChg>
        <pc:spChg chg="add del mod">
          <ac:chgData name="Barth, Nancy A" userId="afa12d74-aef9-4aa3-acc5-e0e1b5755f8a" providerId="ADAL" clId="{102449FE-8CAB-4B54-B14E-2F98737162AE}" dt="2024-07-02T20:50:26.166" v="6"/>
          <ac:spMkLst>
            <pc:docMk/>
            <pc:sldMk cId="2239278656" sldId="1505"/>
            <ac:spMk id="8" creationId="{401FA9A0-8303-3EA9-2E62-2FB45A838EB5}"/>
          </ac:spMkLst>
        </pc:spChg>
        <pc:spChg chg="add del mod">
          <ac:chgData name="Barth, Nancy A" userId="afa12d74-aef9-4aa3-acc5-e0e1b5755f8a" providerId="ADAL" clId="{102449FE-8CAB-4B54-B14E-2F98737162AE}" dt="2024-07-02T20:50:26.166" v="6"/>
          <ac:spMkLst>
            <pc:docMk/>
            <pc:sldMk cId="2239278656" sldId="1505"/>
            <ac:spMk id="9" creationId="{A1ECE46B-4C61-6063-A13E-8E24CD26964F}"/>
          </ac:spMkLst>
        </pc:spChg>
        <pc:spChg chg="add del mod">
          <ac:chgData name="Barth, Nancy A" userId="afa12d74-aef9-4aa3-acc5-e0e1b5755f8a" providerId="ADAL" clId="{102449FE-8CAB-4B54-B14E-2F98737162AE}" dt="2024-07-02T20:50:26.166" v="6"/>
          <ac:spMkLst>
            <pc:docMk/>
            <pc:sldMk cId="2239278656" sldId="1505"/>
            <ac:spMk id="10" creationId="{9E93D2C6-6F3D-D2BC-347A-C7D8D465F070}"/>
          </ac:spMkLst>
        </pc:spChg>
        <pc:spChg chg="add del mod">
          <ac:chgData name="Barth, Nancy A" userId="afa12d74-aef9-4aa3-acc5-e0e1b5755f8a" providerId="ADAL" clId="{102449FE-8CAB-4B54-B14E-2F98737162AE}" dt="2024-07-02T20:50:26.166" v="6"/>
          <ac:spMkLst>
            <pc:docMk/>
            <pc:sldMk cId="2239278656" sldId="1505"/>
            <ac:spMk id="11" creationId="{C8312ADF-74F8-4C85-E649-8E43D9A4644E}"/>
          </ac:spMkLst>
        </pc:spChg>
        <pc:spChg chg="add mod">
          <ac:chgData name="Barth, Nancy A" userId="afa12d74-aef9-4aa3-acc5-e0e1b5755f8a" providerId="ADAL" clId="{102449FE-8CAB-4B54-B14E-2F98737162AE}" dt="2024-07-02T20:51:02.079" v="11" actId="1076"/>
          <ac:spMkLst>
            <pc:docMk/>
            <pc:sldMk cId="2239278656" sldId="1505"/>
            <ac:spMk id="12" creationId="{0DEFB9F0-639E-1794-E41F-4CE54E8A3F90}"/>
          </ac:spMkLst>
        </pc:spChg>
        <pc:spChg chg="add mod">
          <ac:chgData name="Barth, Nancy A" userId="afa12d74-aef9-4aa3-acc5-e0e1b5755f8a" providerId="ADAL" clId="{102449FE-8CAB-4B54-B14E-2F98737162AE}" dt="2024-07-02T20:51:02.079" v="11" actId="1076"/>
          <ac:spMkLst>
            <pc:docMk/>
            <pc:sldMk cId="2239278656" sldId="1505"/>
            <ac:spMk id="13" creationId="{93F53195-C628-2CCD-2832-98809A3B3B79}"/>
          </ac:spMkLst>
        </pc:spChg>
        <pc:spChg chg="add mod">
          <ac:chgData name="Barth, Nancy A" userId="afa12d74-aef9-4aa3-acc5-e0e1b5755f8a" providerId="ADAL" clId="{102449FE-8CAB-4B54-B14E-2F98737162AE}" dt="2024-07-02T20:51:02.079" v="11" actId="1076"/>
          <ac:spMkLst>
            <pc:docMk/>
            <pc:sldMk cId="2239278656" sldId="1505"/>
            <ac:spMk id="14" creationId="{36C10AA0-5069-D378-456B-7BF66A8AF97B}"/>
          </ac:spMkLst>
        </pc:spChg>
        <pc:spChg chg="add mod">
          <ac:chgData name="Barth, Nancy A" userId="afa12d74-aef9-4aa3-acc5-e0e1b5755f8a" providerId="ADAL" clId="{102449FE-8CAB-4B54-B14E-2F98737162AE}" dt="2024-07-02T20:51:02.079" v="11" actId="1076"/>
          <ac:spMkLst>
            <pc:docMk/>
            <pc:sldMk cId="2239278656" sldId="1505"/>
            <ac:spMk id="17" creationId="{D932D814-1082-BE28-CF90-E2ABD8A9916B}"/>
          </ac:spMkLst>
        </pc:spChg>
        <pc:spChg chg="add mod">
          <ac:chgData name="Barth, Nancy A" userId="afa12d74-aef9-4aa3-acc5-e0e1b5755f8a" providerId="ADAL" clId="{102449FE-8CAB-4B54-B14E-2F98737162AE}" dt="2024-07-02T20:51:02.079" v="11" actId="1076"/>
          <ac:spMkLst>
            <pc:docMk/>
            <pc:sldMk cId="2239278656" sldId="1505"/>
            <ac:spMk id="18" creationId="{74160B72-9157-697A-4E9C-7EBB8F38CA4A}"/>
          </ac:spMkLst>
        </pc:spChg>
        <pc:spChg chg="add mod">
          <ac:chgData name="Barth, Nancy A" userId="afa12d74-aef9-4aa3-acc5-e0e1b5755f8a" providerId="ADAL" clId="{102449FE-8CAB-4B54-B14E-2F98737162AE}" dt="2024-07-02T20:51:02.079" v="11" actId="1076"/>
          <ac:spMkLst>
            <pc:docMk/>
            <pc:sldMk cId="2239278656" sldId="1505"/>
            <ac:spMk id="19" creationId="{664158FD-B47A-2BD3-E54B-15C5CB636E91}"/>
          </ac:spMkLst>
        </pc:spChg>
        <pc:picChg chg="del mod">
          <ac:chgData name="Barth, Nancy A" userId="afa12d74-aef9-4aa3-acc5-e0e1b5755f8a" providerId="ADAL" clId="{102449FE-8CAB-4B54-B14E-2F98737162AE}" dt="2024-07-02T20:51:06.571" v="13" actId="478"/>
          <ac:picMkLst>
            <pc:docMk/>
            <pc:sldMk cId="2239278656" sldId="1505"/>
            <ac:picMk id="15" creationId="{C667FE25-13C1-526D-CA01-68975FC8F97B}"/>
          </ac:picMkLst>
        </pc:picChg>
        <pc:picChg chg="mod">
          <ac:chgData name="Barth, Nancy A" userId="afa12d74-aef9-4aa3-acc5-e0e1b5755f8a" providerId="ADAL" clId="{102449FE-8CAB-4B54-B14E-2F98737162AE}" dt="2024-07-02T20:51:24.327" v="16" actId="1076"/>
          <ac:picMkLst>
            <pc:docMk/>
            <pc:sldMk cId="2239278656" sldId="1505"/>
            <ac:picMk id="16" creationId="{C69B69D1-82DD-7756-2C77-1673D6533DB2}"/>
          </ac:picMkLst>
        </pc:picChg>
        <pc:picChg chg="add mod">
          <ac:chgData name="Barth, Nancy A" userId="afa12d74-aef9-4aa3-acc5-e0e1b5755f8a" providerId="ADAL" clId="{102449FE-8CAB-4B54-B14E-2F98737162AE}" dt="2024-07-02T20:51:22.856" v="15" actId="1076"/>
          <ac:picMkLst>
            <pc:docMk/>
            <pc:sldMk cId="2239278656" sldId="1505"/>
            <ac:picMk id="20" creationId="{BB60725C-05E5-228E-701C-1829EF1ABBFB}"/>
          </ac:picMkLst>
        </pc:picChg>
        <pc:extLst>
          <p:ext xmlns:p="http://schemas.openxmlformats.org/presentationml/2006/main" uri="{D6D511B9-2390-475A-947B-AFAB55BFBCF1}">
            <pc226:cmChg xmlns:pc226="http://schemas.microsoft.com/office/powerpoint/2022/06/main/command" chg="">
              <pc226:chgData name="Barth, Nancy A" userId="afa12d74-aef9-4aa3-acc5-e0e1b5755f8a" providerId="ADAL" clId="{102449FE-8CAB-4B54-B14E-2F98737162AE}" dt="2024-07-02T20:52:06.888" v="17"/>
              <pc2:cmMkLst xmlns:pc2="http://schemas.microsoft.com/office/powerpoint/2019/9/main/command">
                <pc:docMk/>
                <pc:sldMk cId="2239278656" sldId="1505"/>
                <pc2:cmMk id="{66F8FE3A-64D0-40AA-9276-675706D78DED}"/>
              </pc2:cmMkLst>
              <pc226:cmRplyChg chg="add">
                <pc226:chgData name="Barth, Nancy A" userId="afa12d74-aef9-4aa3-acc5-e0e1b5755f8a" providerId="ADAL" clId="{102449FE-8CAB-4B54-B14E-2F98737162AE}" dt="2024-07-02T20:52:06.888" v="17"/>
                <pc2:cmRplyMkLst xmlns:pc2="http://schemas.microsoft.com/office/powerpoint/2019/9/main/command">
                  <pc:docMk/>
                  <pc:sldMk cId="2239278656" sldId="1505"/>
                  <pc2:cmMk id="{66F8FE3A-64D0-40AA-9276-675706D78DED}"/>
                  <pc2:cmRplyMk id="{82516EAE-14DE-409F-ACF9-CCD508290EAC}"/>
                </pc2:cmRplyMkLst>
              </pc226:cmRplyChg>
            </pc226:cmChg>
          </p:ext>
        </pc:extLst>
      </pc:sldChg>
      <pc:sldChg chg="modCm">
        <pc:chgData name="Barth, Nancy A" userId="afa12d74-aef9-4aa3-acc5-e0e1b5755f8a" providerId="ADAL" clId="{102449FE-8CAB-4B54-B14E-2F98737162AE}" dt="2024-07-02T20:49:11.828" v="0"/>
        <pc:sldMkLst>
          <pc:docMk/>
          <pc:sldMk cId="4047798734" sldId="1509"/>
        </pc:sldMkLst>
        <pc:extLst>
          <p:ext xmlns:p="http://schemas.openxmlformats.org/presentationml/2006/main" uri="{D6D511B9-2390-475A-947B-AFAB55BFBCF1}">
            <pc226:cmChg xmlns:pc226="http://schemas.microsoft.com/office/powerpoint/2022/06/main/command" chg="">
              <pc226:chgData name="Barth, Nancy A" userId="afa12d74-aef9-4aa3-acc5-e0e1b5755f8a" providerId="ADAL" clId="{102449FE-8CAB-4B54-B14E-2F98737162AE}" dt="2024-07-02T20:49:11.828" v="0"/>
              <pc2:cmMkLst xmlns:pc2="http://schemas.microsoft.com/office/powerpoint/2019/9/main/command">
                <pc:docMk/>
                <pc:sldMk cId="4047798734" sldId="1509"/>
                <pc2:cmMk id="{855EACAC-858E-42FB-8BAA-759F2390CE28}"/>
              </pc2:cmMkLst>
              <pc226:cmRplyChg chg="add">
                <pc226:chgData name="Barth, Nancy A" userId="afa12d74-aef9-4aa3-acc5-e0e1b5755f8a" providerId="ADAL" clId="{102449FE-8CAB-4B54-B14E-2F98737162AE}" dt="2024-07-02T20:49:11.828" v="0"/>
                <pc2:cmRplyMkLst xmlns:pc2="http://schemas.microsoft.com/office/powerpoint/2019/9/main/command">
                  <pc:docMk/>
                  <pc:sldMk cId="4047798734" sldId="1509"/>
                  <pc2:cmMk id="{855EACAC-858E-42FB-8BAA-759F2390CE28}"/>
                  <pc2:cmRplyMk id="{9357CA78-13B8-4BC7-90F0-074292ED25C2}"/>
                </pc2:cmRplyMkLst>
              </pc226:cmRplyChg>
            </pc226:cmChg>
          </p:ext>
        </pc:extLst>
      </pc:sldChg>
    </pc:docChg>
  </pc:docChgLst>
  <pc:docChgLst>
    <pc:chgData name="Levin, Sara B" userId="6e4b5dcb-0358-49fe-a3ce-6b354b2c78c4" providerId="ADAL" clId="{27FB7371-19A3-4809-9A12-3B0D7D3331A0}"/>
    <pc:docChg chg="undo custSel addSld delSld modSld">
      <pc:chgData name="Levin, Sara B" userId="6e4b5dcb-0358-49fe-a3ce-6b354b2c78c4" providerId="ADAL" clId="{27FB7371-19A3-4809-9A12-3B0D7D3331A0}" dt="2024-01-24T20:01:28.138" v="46" actId="14100"/>
      <pc:docMkLst>
        <pc:docMk/>
      </pc:docMkLst>
      <pc:sldChg chg="add">
        <pc:chgData name="Levin, Sara B" userId="6e4b5dcb-0358-49fe-a3ce-6b354b2c78c4" providerId="ADAL" clId="{27FB7371-19A3-4809-9A12-3B0D7D3331A0}" dt="2024-01-24T19:39:22.263" v="35"/>
        <pc:sldMkLst>
          <pc:docMk/>
          <pc:sldMk cId="3929120829" sldId="272"/>
        </pc:sldMkLst>
      </pc:sldChg>
      <pc:sldChg chg="add">
        <pc:chgData name="Levin, Sara B" userId="6e4b5dcb-0358-49fe-a3ce-6b354b2c78c4" providerId="ADAL" clId="{27FB7371-19A3-4809-9A12-3B0D7D3331A0}" dt="2024-01-24T19:39:22.263" v="35"/>
        <pc:sldMkLst>
          <pc:docMk/>
          <pc:sldMk cId="2781738772" sldId="273"/>
        </pc:sldMkLst>
      </pc:sldChg>
      <pc:sldChg chg="add">
        <pc:chgData name="Levin, Sara B" userId="6e4b5dcb-0358-49fe-a3ce-6b354b2c78c4" providerId="ADAL" clId="{27FB7371-19A3-4809-9A12-3B0D7D3331A0}" dt="2024-01-24T19:39:22.263" v="35"/>
        <pc:sldMkLst>
          <pc:docMk/>
          <pc:sldMk cId="2403875699" sldId="275"/>
        </pc:sldMkLst>
      </pc:sldChg>
      <pc:sldChg chg="add">
        <pc:chgData name="Levin, Sara B" userId="6e4b5dcb-0358-49fe-a3ce-6b354b2c78c4" providerId="ADAL" clId="{27FB7371-19A3-4809-9A12-3B0D7D3331A0}" dt="2024-01-24T19:39:22.263" v="35"/>
        <pc:sldMkLst>
          <pc:docMk/>
          <pc:sldMk cId="2190423145" sldId="276"/>
        </pc:sldMkLst>
      </pc:sldChg>
      <pc:sldChg chg="add">
        <pc:chgData name="Levin, Sara B" userId="6e4b5dcb-0358-49fe-a3ce-6b354b2c78c4" providerId="ADAL" clId="{27FB7371-19A3-4809-9A12-3B0D7D3331A0}" dt="2024-01-24T19:39:22.263" v="35"/>
        <pc:sldMkLst>
          <pc:docMk/>
          <pc:sldMk cId="2131348050" sldId="278"/>
        </pc:sldMkLst>
      </pc:sldChg>
      <pc:sldChg chg="add">
        <pc:chgData name="Levin, Sara B" userId="6e4b5dcb-0358-49fe-a3ce-6b354b2c78c4" providerId="ADAL" clId="{27FB7371-19A3-4809-9A12-3B0D7D3331A0}" dt="2024-01-24T19:39:22.263" v="35"/>
        <pc:sldMkLst>
          <pc:docMk/>
          <pc:sldMk cId="1472507995" sldId="279"/>
        </pc:sldMkLst>
      </pc:sldChg>
      <pc:sldChg chg="addSp delSp modSp add mod">
        <pc:chgData name="Levin, Sara B" userId="6e4b5dcb-0358-49fe-a3ce-6b354b2c78c4" providerId="ADAL" clId="{27FB7371-19A3-4809-9A12-3B0D7D3331A0}" dt="2024-01-24T20:01:28.138" v="46" actId="14100"/>
        <pc:sldMkLst>
          <pc:docMk/>
          <pc:sldMk cId="3574674904" sldId="280"/>
        </pc:sldMkLst>
        <pc:spChg chg="add">
          <ac:chgData name="Levin, Sara B" userId="6e4b5dcb-0358-49fe-a3ce-6b354b2c78c4" providerId="ADAL" clId="{27FB7371-19A3-4809-9A12-3B0D7D3331A0}" dt="2024-01-24T20:01:04.858" v="38"/>
          <ac:spMkLst>
            <pc:docMk/>
            <pc:sldMk cId="3574674904" sldId="280"/>
            <ac:spMk id="2" creationId="{DF6B7552-E4A6-B634-6D02-3100327E4E32}"/>
          </ac:spMkLst>
        </pc:spChg>
        <pc:picChg chg="add mod modCrop">
          <ac:chgData name="Levin, Sara B" userId="6e4b5dcb-0358-49fe-a3ce-6b354b2c78c4" providerId="ADAL" clId="{27FB7371-19A3-4809-9A12-3B0D7D3331A0}" dt="2024-01-24T20:01:28.138" v="46" actId="14100"/>
          <ac:picMkLst>
            <pc:docMk/>
            <pc:sldMk cId="3574674904" sldId="280"/>
            <ac:picMk id="3" creationId="{BE407862-693C-9EA1-F244-5D5E59C66E79}"/>
          </ac:picMkLst>
        </pc:picChg>
        <pc:picChg chg="del">
          <ac:chgData name="Levin, Sara B" userId="6e4b5dcb-0358-49fe-a3ce-6b354b2c78c4" providerId="ADAL" clId="{27FB7371-19A3-4809-9A12-3B0D7D3331A0}" dt="2024-01-24T20:01:03.554" v="37" actId="478"/>
          <ac:picMkLst>
            <pc:docMk/>
            <pc:sldMk cId="3574674904" sldId="280"/>
            <ac:picMk id="5" creationId="{AE6A565E-EC02-5960-E8B1-9AFA19BBA21D}"/>
          </ac:picMkLst>
        </pc:picChg>
      </pc:sldChg>
      <pc:sldChg chg="add">
        <pc:chgData name="Levin, Sara B" userId="6e4b5dcb-0358-49fe-a3ce-6b354b2c78c4" providerId="ADAL" clId="{27FB7371-19A3-4809-9A12-3B0D7D3331A0}" dt="2024-01-24T19:39:22.263" v="35"/>
        <pc:sldMkLst>
          <pc:docMk/>
          <pc:sldMk cId="505662954" sldId="283"/>
        </pc:sldMkLst>
      </pc:sldChg>
      <pc:sldChg chg="add">
        <pc:chgData name="Levin, Sara B" userId="6e4b5dcb-0358-49fe-a3ce-6b354b2c78c4" providerId="ADAL" clId="{27FB7371-19A3-4809-9A12-3B0D7D3331A0}" dt="2024-01-24T19:39:22.263" v="35"/>
        <pc:sldMkLst>
          <pc:docMk/>
          <pc:sldMk cId="851654876" sldId="284"/>
        </pc:sldMkLst>
      </pc:sldChg>
      <pc:sldChg chg="delSp mod">
        <pc:chgData name="Levin, Sara B" userId="6e4b5dcb-0358-49fe-a3ce-6b354b2c78c4" providerId="ADAL" clId="{27FB7371-19A3-4809-9A12-3B0D7D3331A0}" dt="2024-01-24T19:39:03.724" v="34" actId="478"/>
        <pc:sldMkLst>
          <pc:docMk/>
          <pc:sldMk cId="813562995" sldId="1370"/>
        </pc:sldMkLst>
        <pc:spChg chg="del">
          <ac:chgData name="Levin, Sara B" userId="6e4b5dcb-0358-49fe-a3ce-6b354b2c78c4" providerId="ADAL" clId="{27FB7371-19A3-4809-9A12-3B0D7D3331A0}" dt="2024-01-24T19:39:03.724" v="34" actId="478"/>
          <ac:spMkLst>
            <pc:docMk/>
            <pc:sldMk cId="813562995" sldId="1370"/>
            <ac:spMk id="5" creationId="{D4FD9326-454E-F299-89E7-099F30912514}"/>
          </ac:spMkLst>
        </pc:spChg>
      </pc:sldChg>
      <pc:sldChg chg="del">
        <pc:chgData name="Levin, Sara B" userId="6e4b5dcb-0358-49fe-a3ce-6b354b2c78c4" providerId="ADAL" clId="{27FB7371-19A3-4809-9A12-3B0D7D3331A0}" dt="2024-01-24T19:39:28.063" v="36" actId="2696"/>
        <pc:sldMkLst>
          <pc:docMk/>
          <pc:sldMk cId="1889756639" sldId="1419"/>
        </pc:sldMkLst>
      </pc:sldChg>
      <pc:sldChg chg="modSp add mod">
        <pc:chgData name="Levin, Sara B" userId="6e4b5dcb-0358-49fe-a3ce-6b354b2c78c4" providerId="ADAL" clId="{27FB7371-19A3-4809-9A12-3B0D7D3331A0}" dt="2024-01-23T21:30:33.444" v="10" actId="1076"/>
        <pc:sldMkLst>
          <pc:docMk/>
          <pc:sldMk cId="1145383153" sldId="1420"/>
        </pc:sldMkLst>
        <pc:spChg chg="mod">
          <ac:chgData name="Levin, Sara B" userId="6e4b5dcb-0358-49fe-a3ce-6b354b2c78c4" providerId="ADAL" clId="{27FB7371-19A3-4809-9A12-3B0D7D3331A0}" dt="2024-01-23T21:30:30.987" v="9" actId="1076"/>
          <ac:spMkLst>
            <pc:docMk/>
            <pc:sldMk cId="1145383153" sldId="1420"/>
            <ac:spMk id="2" creationId="{902060C9-F299-BF70-021B-A614FAF17124}"/>
          </ac:spMkLst>
        </pc:spChg>
        <pc:spChg chg="mod">
          <ac:chgData name="Levin, Sara B" userId="6e4b5dcb-0358-49fe-a3ce-6b354b2c78c4" providerId="ADAL" clId="{27FB7371-19A3-4809-9A12-3B0D7D3331A0}" dt="2024-01-23T21:30:33.444" v="10" actId="1076"/>
          <ac:spMkLst>
            <pc:docMk/>
            <pc:sldMk cId="1145383153" sldId="1420"/>
            <ac:spMk id="6" creationId="{F4B04159-2A63-7053-4927-F644DA0E4644}"/>
          </ac:spMkLst>
        </pc:spChg>
        <pc:picChg chg="mod">
          <ac:chgData name="Levin, Sara B" userId="6e4b5dcb-0358-49fe-a3ce-6b354b2c78c4" providerId="ADAL" clId="{27FB7371-19A3-4809-9A12-3B0D7D3331A0}" dt="2024-01-23T21:30:11.219" v="4" actId="1076"/>
          <ac:picMkLst>
            <pc:docMk/>
            <pc:sldMk cId="1145383153" sldId="1420"/>
            <ac:picMk id="5" creationId="{4A8D1D90-58D8-0E70-92EF-C8470CD62C23}"/>
          </ac:picMkLst>
        </pc:picChg>
      </pc:sldChg>
      <pc:sldChg chg="modSp add mod">
        <pc:chgData name="Levin, Sara B" userId="6e4b5dcb-0358-49fe-a3ce-6b354b2c78c4" providerId="ADAL" clId="{27FB7371-19A3-4809-9A12-3B0D7D3331A0}" dt="2024-01-23T22:50:44.869" v="33" actId="20577"/>
        <pc:sldMkLst>
          <pc:docMk/>
          <pc:sldMk cId="4014554474" sldId="1421"/>
        </pc:sldMkLst>
        <pc:spChg chg="mod">
          <ac:chgData name="Levin, Sara B" userId="6e4b5dcb-0358-49fe-a3ce-6b354b2c78c4" providerId="ADAL" clId="{27FB7371-19A3-4809-9A12-3B0D7D3331A0}" dt="2024-01-23T21:31:10.289" v="15" actId="27636"/>
          <ac:spMkLst>
            <pc:docMk/>
            <pc:sldMk cId="4014554474" sldId="1421"/>
            <ac:spMk id="2" creationId="{635CA423-1CF9-4ED3-E889-3383AB0E2765}"/>
          </ac:spMkLst>
        </pc:spChg>
        <pc:spChg chg="mod">
          <ac:chgData name="Levin, Sara B" userId="6e4b5dcb-0358-49fe-a3ce-6b354b2c78c4" providerId="ADAL" clId="{27FB7371-19A3-4809-9A12-3B0D7D3331A0}" dt="2024-01-23T22:50:44.869" v="33" actId="20577"/>
          <ac:spMkLst>
            <pc:docMk/>
            <pc:sldMk cId="4014554474" sldId="1421"/>
            <ac:spMk id="6" creationId="{743D968C-A02A-0B20-EEBE-363A68CEDF75}"/>
          </ac:spMkLst>
        </pc:spChg>
        <pc:picChg chg="mod modCrop">
          <ac:chgData name="Levin, Sara B" userId="6e4b5dcb-0358-49fe-a3ce-6b354b2c78c4" providerId="ADAL" clId="{27FB7371-19A3-4809-9A12-3B0D7D3331A0}" dt="2024-01-23T21:30:50.139" v="12" actId="1076"/>
          <ac:picMkLst>
            <pc:docMk/>
            <pc:sldMk cId="4014554474" sldId="1421"/>
            <ac:picMk id="5" creationId="{3E061DDF-B5BA-7609-B1C5-13F424F07F60}"/>
          </ac:picMkLst>
        </pc:picChg>
      </pc:sldChg>
      <pc:sldChg chg="modSp add mod">
        <pc:chgData name="Levin, Sara B" userId="6e4b5dcb-0358-49fe-a3ce-6b354b2c78c4" providerId="ADAL" clId="{27FB7371-19A3-4809-9A12-3B0D7D3331A0}" dt="2024-01-23T21:32:41.521" v="26" actId="1076"/>
        <pc:sldMkLst>
          <pc:docMk/>
          <pc:sldMk cId="2520992001" sldId="1422"/>
        </pc:sldMkLst>
        <pc:spChg chg="mod">
          <ac:chgData name="Levin, Sara B" userId="6e4b5dcb-0358-49fe-a3ce-6b354b2c78c4" providerId="ADAL" clId="{27FB7371-19A3-4809-9A12-3B0D7D3331A0}" dt="2024-01-23T21:31:20.449" v="16" actId="255"/>
          <ac:spMkLst>
            <pc:docMk/>
            <pc:sldMk cId="2520992001" sldId="1422"/>
            <ac:spMk id="2" creationId="{A83B12FD-0B41-AF84-62FD-9BE1F76AED79}"/>
          </ac:spMkLst>
        </pc:spChg>
        <pc:spChg chg="mod">
          <ac:chgData name="Levin, Sara B" userId="6e4b5dcb-0358-49fe-a3ce-6b354b2c78c4" providerId="ADAL" clId="{27FB7371-19A3-4809-9A12-3B0D7D3331A0}" dt="2024-01-23T21:32:41.521" v="26" actId="1076"/>
          <ac:spMkLst>
            <pc:docMk/>
            <pc:sldMk cId="2520992001" sldId="1422"/>
            <ac:spMk id="3" creationId="{91B8DF80-BB44-2952-95A0-0BC02A085874}"/>
          </ac:spMkLst>
        </pc:spChg>
        <pc:picChg chg="mod">
          <ac:chgData name="Levin, Sara B" userId="6e4b5dcb-0358-49fe-a3ce-6b354b2c78c4" providerId="ADAL" clId="{27FB7371-19A3-4809-9A12-3B0D7D3331A0}" dt="2024-01-23T21:30:58.963" v="13" actId="1076"/>
          <ac:picMkLst>
            <pc:docMk/>
            <pc:sldMk cId="2520992001" sldId="1422"/>
            <ac:picMk id="5" creationId="{CEFB8F36-E806-D1B8-6747-86C0747E7995}"/>
          </ac:picMkLst>
        </pc:picChg>
      </pc:sldChg>
      <pc:sldChg chg="modSp add mod">
        <pc:chgData name="Levin, Sara B" userId="6e4b5dcb-0358-49fe-a3ce-6b354b2c78c4" providerId="ADAL" clId="{27FB7371-19A3-4809-9A12-3B0D7D3331A0}" dt="2024-01-23T21:32:34.149" v="25" actId="313"/>
        <pc:sldMkLst>
          <pc:docMk/>
          <pc:sldMk cId="2689243675" sldId="1423"/>
        </pc:sldMkLst>
        <pc:spChg chg="mod">
          <ac:chgData name="Levin, Sara B" userId="6e4b5dcb-0358-49fe-a3ce-6b354b2c78c4" providerId="ADAL" clId="{27FB7371-19A3-4809-9A12-3B0D7D3331A0}" dt="2024-01-23T21:31:39.962" v="20" actId="1076"/>
          <ac:spMkLst>
            <pc:docMk/>
            <pc:sldMk cId="2689243675" sldId="1423"/>
            <ac:spMk id="2" creationId="{90C26E25-9E00-F34A-3141-898F96834D72}"/>
          </ac:spMkLst>
        </pc:spChg>
        <pc:spChg chg="mod">
          <ac:chgData name="Levin, Sara B" userId="6e4b5dcb-0358-49fe-a3ce-6b354b2c78c4" providerId="ADAL" clId="{27FB7371-19A3-4809-9A12-3B0D7D3331A0}" dt="2024-01-23T21:32:34.149" v="25" actId="313"/>
          <ac:spMkLst>
            <pc:docMk/>
            <pc:sldMk cId="2689243675" sldId="1423"/>
            <ac:spMk id="3" creationId="{59D3373A-B546-4F6E-D9B3-81C2032F370C}"/>
          </ac:spMkLst>
        </pc:spChg>
        <pc:picChg chg="mod">
          <ac:chgData name="Levin, Sara B" userId="6e4b5dcb-0358-49fe-a3ce-6b354b2c78c4" providerId="ADAL" clId="{27FB7371-19A3-4809-9A12-3B0D7D3331A0}" dt="2024-01-23T21:31:47.050" v="23" actId="1076"/>
          <ac:picMkLst>
            <pc:docMk/>
            <pc:sldMk cId="2689243675" sldId="1423"/>
            <ac:picMk id="4" creationId="{F6FFDE03-3A24-57D7-FE82-4CE5A89267E1}"/>
          </ac:picMkLst>
        </pc:picChg>
        <pc:picChg chg="mod">
          <ac:chgData name="Levin, Sara B" userId="6e4b5dcb-0358-49fe-a3ce-6b354b2c78c4" providerId="ADAL" clId="{27FB7371-19A3-4809-9A12-3B0D7D3331A0}" dt="2024-01-23T21:31:49.386" v="24" actId="1076"/>
          <ac:picMkLst>
            <pc:docMk/>
            <pc:sldMk cId="2689243675" sldId="1423"/>
            <ac:picMk id="5" creationId="{677C826D-4276-D11B-32B7-3BD6DD7D1D76}"/>
          </ac:picMkLst>
        </pc:picChg>
      </pc:sldChg>
      <pc:sldChg chg="add">
        <pc:chgData name="Levin, Sara B" userId="6e4b5dcb-0358-49fe-a3ce-6b354b2c78c4" providerId="ADAL" clId="{27FB7371-19A3-4809-9A12-3B0D7D3331A0}" dt="2024-01-24T19:39:22.263" v="35"/>
        <pc:sldMkLst>
          <pc:docMk/>
          <pc:sldMk cId="3971363482" sldId="1424"/>
        </pc:sldMkLst>
      </pc:sldChg>
      <pc:sldChg chg="add">
        <pc:chgData name="Levin, Sara B" userId="6e4b5dcb-0358-49fe-a3ce-6b354b2c78c4" providerId="ADAL" clId="{27FB7371-19A3-4809-9A12-3B0D7D3331A0}" dt="2024-01-24T19:39:22.263" v="35"/>
        <pc:sldMkLst>
          <pc:docMk/>
          <pc:sldMk cId="3283909589" sldId="1425"/>
        </pc:sldMkLst>
      </pc:sldChg>
      <pc:sldChg chg="add">
        <pc:chgData name="Levin, Sara B" userId="6e4b5dcb-0358-49fe-a3ce-6b354b2c78c4" providerId="ADAL" clId="{27FB7371-19A3-4809-9A12-3B0D7D3331A0}" dt="2024-01-24T19:39:22.263" v="35"/>
        <pc:sldMkLst>
          <pc:docMk/>
          <pc:sldMk cId="1437436092" sldId="1426"/>
        </pc:sldMkLst>
      </pc:sldChg>
    </pc:docChg>
  </pc:docChgLst>
  <pc:docChgLst>
    <pc:chgData name="Mackenzie Marti" userId="c90f55c1-605e-400f-8229-8a51a9859fce" providerId="ADAL" clId="{F5B0BE15-0F26-4E98-A4BE-186C239393E7}"/>
    <pc:docChg chg="undo custSel modSld">
      <pc:chgData name="Mackenzie Marti" userId="c90f55c1-605e-400f-8229-8a51a9859fce" providerId="ADAL" clId="{F5B0BE15-0F26-4E98-A4BE-186C239393E7}" dt="2024-05-07T17:57:18.811" v="245" actId="1076"/>
      <pc:docMkLst>
        <pc:docMk/>
      </pc:docMkLst>
      <pc:sldChg chg="modSp mod">
        <pc:chgData name="Mackenzie Marti" userId="c90f55c1-605e-400f-8229-8a51a9859fce" providerId="ADAL" clId="{F5B0BE15-0F26-4E98-A4BE-186C239393E7}" dt="2024-05-07T16:45:49.518" v="90" actId="1076"/>
        <pc:sldMkLst>
          <pc:docMk/>
          <pc:sldMk cId="3853199772" sldId="257"/>
        </pc:sldMkLst>
        <pc:spChg chg="mod">
          <ac:chgData name="Mackenzie Marti" userId="c90f55c1-605e-400f-8229-8a51a9859fce" providerId="ADAL" clId="{F5B0BE15-0F26-4E98-A4BE-186C239393E7}" dt="2024-05-07T16:45:40.254" v="87" actId="1076"/>
          <ac:spMkLst>
            <pc:docMk/>
            <pc:sldMk cId="3853199772" sldId="257"/>
            <ac:spMk id="2" creationId="{71FA893E-C51F-2A1A-E64F-D646FA6B6712}"/>
          </ac:spMkLst>
        </pc:spChg>
        <pc:spChg chg="mod">
          <ac:chgData name="Mackenzie Marti" userId="c90f55c1-605e-400f-8229-8a51a9859fce" providerId="ADAL" clId="{F5B0BE15-0F26-4E98-A4BE-186C239393E7}" dt="2024-05-07T16:45:49.518" v="90" actId="1076"/>
          <ac:spMkLst>
            <pc:docMk/>
            <pc:sldMk cId="3853199772" sldId="257"/>
            <ac:spMk id="3" creationId="{D0E26EDD-8B49-3AA3-8245-1690C84A13CB}"/>
          </ac:spMkLst>
        </pc:spChg>
      </pc:sldChg>
      <pc:sldChg chg="modSp mod">
        <pc:chgData name="Mackenzie Marti" userId="c90f55c1-605e-400f-8229-8a51a9859fce" providerId="ADAL" clId="{F5B0BE15-0F26-4E98-A4BE-186C239393E7}" dt="2024-05-07T16:43:58.006" v="3" actId="1076"/>
        <pc:sldMkLst>
          <pc:docMk/>
          <pc:sldMk cId="3374484947" sldId="260"/>
        </pc:sldMkLst>
        <pc:graphicFrameChg chg="mod">
          <ac:chgData name="Mackenzie Marti" userId="c90f55c1-605e-400f-8229-8a51a9859fce" providerId="ADAL" clId="{F5B0BE15-0F26-4E98-A4BE-186C239393E7}" dt="2024-05-07T16:43:58.006" v="3" actId="1076"/>
          <ac:graphicFrameMkLst>
            <pc:docMk/>
            <pc:sldMk cId="3374484947" sldId="260"/>
            <ac:graphicFrameMk id="4" creationId="{4E73AF0C-CA91-EA83-C705-0768508595ED}"/>
          </ac:graphicFrameMkLst>
        </pc:graphicFrameChg>
      </pc:sldChg>
      <pc:sldChg chg="modSp mod">
        <pc:chgData name="Mackenzie Marti" userId="c90f55c1-605e-400f-8229-8a51a9859fce" providerId="ADAL" clId="{F5B0BE15-0F26-4E98-A4BE-186C239393E7}" dt="2024-05-07T16:44:19.645" v="8" actId="1076"/>
        <pc:sldMkLst>
          <pc:docMk/>
          <pc:sldMk cId="1895734508" sldId="261"/>
        </pc:sldMkLst>
        <pc:spChg chg="mod">
          <ac:chgData name="Mackenzie Marti" userId="c90f55c1-605e-400f-8229-8a51a9859fce" providerId="ADAL" clId="{F5B0BE15-0F26-4E98-A4BE-186C239393E7}" dt="2024-05-07T16:44:19.645" v="8" actId="1076"/>
          <ac:spMkLst>
            <pc:docMk/>
            <pc:sldMk cId="1895734508" sldId="261"/>
            <ac:spMk id="3" creationId="{EE183C55-E80F-D646-16FD-0562D593F123}"/>
          </ac:spMkLst>
        </pc:spChg>
        <pc:spChg chg="mod">
          <ac:chgData name="Mackenzie Marti" userId="c90f55c1-605e-400f-8229-8a51a9859fce" providerId="ADAL" clId="{F5B0BE15-0F26-4E98-A4BE-186C239393E7}" dt="2024-05-07T16:44:02.341" v="4" actId="1076"/>
          <ac:spMkLst>
            <pc:docMk/>
            <pc:sldMk cId="1895734508" sldId="261"/>
            <ac:spMk id="6" creationId="{DE008293-D948-99F1-36E7-709EFADB90BA}"/>
          </ac:spMkLst>
        </pc:spChg>
        <pc:graphicFrameChg chg="mod">
          <ac:chgData name="Mackenzie Marti" userId="c90f55c1-605e-400f-8229-8a51a9859fce" providerId="ADAL" clId="{F5B0BE15-0F26-4E98-A4BE-186C239393E7}" dt="2024-05-07T16:44:14.895" v="7" actId="1076"/>
          <ac:graphicFrameMkLst>
            <pc:docMk/>
            <pc:sldMk cId="1895734508" sldId="261"/>
            <ac:graphicFrameMk id="4" creationId="{4E73AF0C-CA91-EA83-C705-0768508595ED}"/>
          </ac:graphicFrameMkLst>
        </pc:graphicFrameChg>
      </pc:sldChg>
      <pc:sldChg chg="modSp mod">
        <pc:chgData name="Mackenzie Marti" userId="c90f55c1-605e-400f-8229-8a51a9859fce" providerId="ADAL" clId="{F5B0BE15-0F26-4E98-A4BE-186C239393E7}" dt="2024-05-07T16:44:30.981" v="11" actId="1076"/>
        <pc:sldMkLst>
          <pc:docMk/>
          <pc:sldMk cId="1564627478" sldId="263"/>
        </pc:sldMkLst>
        <pc:spChg chg="mod">
          <ac:chgData name="Mackenzie Marti" userId="c90f55c1-605e-400f-8229-8a51a9859fce" providerId="ADAL" clId="{F5B0BE15-0F26-4E98-A4BE-186C239393E7}" dt="2024-05-07T16:44:30.981" v="11" actId="1076"/>
          <ac:spMkLst>
            <pc:docMk/>
            <pc:sldMk cId="1564627478" sldId="263"/>
            <ac:spMk id="3" creationId="{EE183C55-E80F-D646-16FD-0562D593F123}"/>
          </ac:spMkLst>
        </pc:spChg>
      </pc:sldChg>
      <pc:sldChg chg="modSp mod">
        <pc:chgData name="Mackenzie Marti" userId="c90f55c1-605e-400f-8229-8a51a9859fce" providerId="ADAL" clId="{F5B0BE15-0F26-4E98-A4BE-186C239393E7}" dt="2024-05-07T16:44:38.845" v="13" actId="1076"/>
        <pc:sldMkLst>
          <pc:docMk/>
          <pc:sldMk cId="2493408812" sldId="264"/>
        </pc:sldMkLst>
        <pc:spChg chg="mod">
          <ac:chgData name="Mackenzie Marti" userId="c90f55c1-605e-400f-8229-8a51a9859fce" providerId="ADAL" clId="{F5B0BE15-0F26-4E98-A4BE-186C239393E7}" dt="2024-05-07T16:44:38.845" v="13" actId="1076"/>
          <ac:spMkLst>
            <pc:docMk/>
            <pc:sldMk cId="2493408812" sldId="264"/>
            <ac:spMk id="3" creationId="{EE183C55-E80F-D646-16FD-0562D593F123}"/>
          </ac:spMkLst>
        </pc:spChg>
        <pc:spChg chg="mod">
          <ac:chgData name="Mackenzie Marti" userId="c90f55c1-605e-400f-8229-8a51a9859fce" providerId="ADAL" clId="{F5B0BE15-0F26-4E98-A4BE-186C239393E7}" dt="2024-05-07T16:44:35.294" v="12" actId="1076"/>
          <ac:spMkLst>
            <pc:docMk/>
            <pc:sldMk cId="2493408812" sldId="264"/>
            <ac:spMk id="6" creationId="{DE008293-D948-99F1-36E7-709EFADB90BA}"/>
          </ac:spMkLst>
        </pc:spChg>
      </pc:sldChg>
      <pc:sldChg chg="modSp mod">
        <pc:chgData name="Mackenzie Marti" userId="c90f55c1-605e-400f-8229-8a51a9859fce" providerId="ADAL" clId="{F5B0BE15-0F26-4E98-A4BE-186C239393E7}" dt="2024-05-07T16:47:26.294" v="97" actId="1076"/>
        <pc:sldMkLst>
          <pc:docMk/>
          <pc:sldMk cId="2472023629" sldId="265"/>
        </pc:sldMkLst>
        <pc:spChg chg="mod">
          <ac:chgData name="Mackenzie Marti" userId="c90f55c1-605e-400f-8229-8a51a9859fce" providerId="ADAL" clId="{F5B0BE15-0F26-4E98-A4BE-186C239393E7}" dt="2024-05-07T16:47:26.294" v="97" actId="1076"/>
          <ac:spMkLst>
            <pc:docMk/>
            <pc:sldMk cId="2472023629" sldId="265"/>
            <ac:spMk id="3" creationId="{EE183C55-E80F-D646-16FD-0562D593F123}"/>
          </ac:spMkLst>
        </pc:spChg>
        <pc:spChg chg="mod">
          <ac:chgData name="Mackenzie Marti" userId="c90f55c1-605e-400f-8229-8a51a9859fce" providerId="ADAL" clId="{F5B0BE15-0F26-4E98-A4BE-186C239393E7}" dt="2024-05-07T16:47:22.583" v="96" actId="1076"/>
          <ac:spMkLst>
            <pc:docMk/>
            <pc:sldMk cId="2472023629" sldId="265"/>
            <ac:spMk id="6" creationId="{DE008293-D948-99F1-36E7-709EFADB90BA}"/>
          </ac:spMkLst>
        </pc:spChg>
      </pc:sldChg>
      <pc:sldChg chg="modSp mod">
        <pc:chgData name="Mackenzie Marti" userId="c90f55c1-605e-400f-8229-8a51a9859fce" providerId="ADAL" clId="{F5B0BE15-0F26-4E98-A4BE-186C239393E7}" dt="2024-05-07T16:48:55.286" v="114" actId="1076"/>
        <pc:sldMkLst>
          <pc:docMk/>
          <pc:sldMk cId="3002405857" sldId="266"/>
        </pc:sldMkLst>
        <pc:spChg chg="mod">
          <ac:chgData name="Mackenzie Marti" userId="c90f55c1-605e-400f-8229-8a51a9859fce" providerId="ADAL" clId="{F5B0BE15-0F26-4E98-A4BE-186C239393E7}" dt="2024-05-07T16:48:55.286" v="114" actId="1076"/>
          <ac:spMkLst>
            <pc:docMk/>
            <pc:sldMk cId="3002405857" sldId="266"/>
            <ac:spMk id="6" creationId="{DE008293-D948-99F1-36E7-709EFADB90BA}"/>
          </ac:spMkLst>
        </pc:spChg>
      </pc:sldChg>
      <pc:sldChg chg="modSp mod">
        <pc:chgData name="Mackenzie Marti" userId="c90f55c1-605e-400f-8229-8a51a9859fce" providerId="ADAL" clId="{F5B0BE15-0F26-4E98-A4BE-186C239393E7}" dt="2024-05-07T16:44:27.340" v="10" actId="1076"/>
        <pc:sldMkLst>
          <pc:docMk/>
          <pc:sldMk cId="424974254" sldId="267"/>
        </pc:sldMkLst>
        <pc:spChg chg="mod">
          <ac:chgData name="Mackenzie Marti" userId="c90f55c1-605e-400f-8229-8a51a9859fce" providerId="ADAL" clId="{F5B0BE15-0F26-4E98-A4BE-186C239393E7}" dt="2024-05-07T16:44:24.780" v="9" actId="1076"/>
          <ac:spMkLst>
            <pc:docMk/>
            <pc:sldMk cId="424974254" sldId="267"/>
            <ac:spMk id="3" creationId="{EE183C55-E80F-D646-16FD-0562D593F123}"/>
          </ac:spMkLst>
        </pc:spChg>
        <pc:spChg chg="mod">
          <ac:chgData name="Mackenzie Marti" userId="c90f55c1-605e-400f-8229-8a51a9859fce" providerId="ADAL" clId="{F5B0BE15-0F26-4E98-A4BE-186C239393E7}" dt="2024-05-07T16:44:27.340" v="10" actId="1076"/>
          <ac:spMkLst>
            <pc:docMk/>
            <pc:sldMk cId="424974254" sldId="267"/>
            <ac:spMk id="6" creationId="{DE008293-D948-99F1-36E7-709EFADB90BA}"/>
          </ac:spMkLst>
        </pc:spChg>
      </pc:sldChg>
      <pc:sldChg chg="modSp mod">
        <pc:chgData name="Mackenzie Marti" userId="c90f55c1-605e-400f-8229-8a51a9859fce" providerId="ADAL" clId="{F5B0BE15-0F26-4E98-A4BE-186C239393E7}" dt="2024-05-07T16:50:00.222" v="136" actId="1076"/>
        <pc:sldMkLst>
          <pc:docMk/>
          <pc:sldMk cId="3715311891" sldId="268"/>
        </pc:sldMkLst>
        <pc:spChg chg="mod">
          <ac:chgData name="Mackenzie Marti" userId="c90f55c1-605e-400f-8229-8a51a9859fce" providerId="ADAL" clId="{F5B0BE15-0F26-4E98-A4BE-186C239393E7}" dt="2024-05-07T16:50:00.222" v="136" actId="1076"/>
          <ac:spMkLst>
            <pc:docMk/>
            <pc:sldMk cId="3715311891" sldId="268"/>
            <ac:spMk id="6" creationId="{1C0AF4D0-FC94-4EFF-C0A7-EE5F4ECF47E5}"/>
          </ac:spMkLst>
        </pc:spChg>
        <pc:picChg chg="mod">
          <ac:chgData name="Mackenzie Marti" userId="c90f55c1-605e-400f-8229-8a51a9859fce" providerId="ADAL" clId="{F5B0BE15-0F26-4E98-A4BE-186C239393E7}" dt="2024-05-07T16:49:58.152" v="135" actId="1076"/>
          <ac:picMkLst>
            <pc:docMk/>
            <pc:sldMk cId="3715311891" sldId="268"/>
            <ac:picMk id="5" creationId="{496F347D-651D-E732-569E-334B52F32BE3}"/>
          </ac:picMkLst>
        </pc:picChg>
      </pc:sldChg>
      <pc:sldChg chg="modSp mod">
        <pc:chgData name="Mackenzie Marti" userId="c90f55c1-605e-400f-8229-8a51a9859fce" providerId="ADAL" clId="{F5B0BE15-0F26-4E98-A4BE-186C239393E7}" dt="2024-05-07T16:48:58.246" v="115" actId="1076"/>
        <pc:sldMkLst>
          <pc:docMk/>
          <pc:sldMk cId="956983770" sldId="269"/>
        </pc:sldMkLst>
        <pc:spChg chg="mod">
          <ac:chgData name="Mackenzie Marti" userId="c90f55c1-605e-400f-8229-8a51a9859fce" providerId="ADAL" clId="{F5B0BE15-0F26-4E98-A4BE-186C239393E7}" dt="2024-05-07T16:48:58.246" v="115" actId="1076"/>
          <ac:spMkLst>
            <pc:docMk/>
            <pc:sldMk cId="956983770" sldId="269"/>
            <ac:spMk id="6" creationId="{DE008293-D948-99F1-36E7-709EFADB90BA}"/>
          </ac:spMkLst>
        </pc:spChg>
      </pc:sldChg>
      <pc:sldChg chg="modSp mod">
        <pc:chgData name="Mackenzie Marti" userId="c90f55c1-605e-400f-8229-8a51a9859fce" providerId="ADAL" clId="{F5B0BE15-0F26-4E98-A4BE-186C239393E7}" dt="2024-05-07T16:49:49.894" v="132" actId="1076"/>
        <pc:sldMkLst>
          <pc:docMk/>
          <pc:sldMk cId="2688334288" sldId="270"/>
        </pc:sldMkLst>
        <pc:spChg chg="mod">
          <ac:chgData name="Mackenzie Marti" userId="c90f55c1-605e-400f-8229-8a51a9859fce" providerId="ADAL" clId="{F5B0BE15-0F26-4E98-A4BE-186C239393E7}" dt="2024-05-07T16:49:49.894" v="132" actId="1076"/>
          <ac:spMkLst>
            <pc:docMk/>
            <pc:sldMk cId="2688334288" sldId="270"/>
            <ac:spMk id="6" creationId="{DE008293-D948-99F1-36E7-709EFADB90BA}"/>
          </ac:spMkLst>
        </pc:spChg>
        <pc:graphicFrameChg chg="mod">
          <ac:chgData name="Mackenzie Marti" userId="c90f55c1-605e-400f-8229-8a51a9859fce" providerId="ADAL" clId="{F5B0BE15-0F26-4E98-A4BE-186C239393E7}" dt="2024-05-07T16:49:47.054" v="131" actId="1076"/>
          <ac:graphicFrameMkLst>
            <pc:docMk/>
            <pc:sldMk cId="2688334288" sldId="270"/>
            <ac:graphicFrameMk id="4" creationId="{4E73AF0C-CA91-EA83-C705-0768508595ED}"/>
          </ac:graphicFrameMkLst>
        </pc:graphicFrameChg>
      </pc:sldChg>
      <pc:sldChg chg="modSp mod">
        <pc:chgData name="Mackenzie Marti" userId="c90f55c1-605e-400f-8229-8a51a9859fce" providerId="ADAL" clId="{F5B0BE15-0F26-4E98-A4BE-186C239393E7}" dt="2024-05-07T16:43:50.359" v="2" actId="1076"/>
        <pc:sldMkLst>
          <pc:docMk/>
          <pc:sldMk cId="972685392" sldId="273"/>
        </pc:sldMkLst>
        <pc:spChg chg="mod">
          <ac:chgData name="Mackenzie Marti" userId="c90f55c1-605e-400f-8229-8a51a9859fce" providerId="ADAL" clId="{F5B0BE15-0F26-4E98-A4BE-186C239393E7}" dt="2024-05-07T16:43:50.359" v="2" actId="1076"/>
          <ac:spMkLst>
            <pc:docMk/>
            <pc:sldMk cId="972685392" sldId="273"/>
            <ac:spMk id="4" creationId="{0F15C52B-A07E-AA18-EBE2-93BE0CF74B76}"/>
          </ac:spMkLst>
        </pc:spChg>
      </pc:sldChg>
      <pc:sldChg chg="modSp mod">
        <pc:chgData name="Mackenzie Marti" userId="c90f55c1-605e-400f-8229-8a51a9859fce" providerId="ADAL" clId="{F5B0BE15-0F26-4E98-A4BE-186C239393E7}" dt="2024-05-07T16:49:12.055" v="119" actId="1076"/>
        <pc:sldMkLst>
          <pc:docMk/>
          <pc:sldMk cId="2711031964" sldId="275"/>
        </pc:sldMkLst>
        <pc:spChg chg="mod">
          <ac:chgData name="Mackenzie Marti" userId="c90f55c1-605e-400f-8229-8a51a9859fce" providerId="ADAL" clId="{F5B0BE15-0F26-4E98-A4BE-186C239393E7}" dt="2024-05-07T16:49:05.863" v="116" actId="1076"/>
          <ac:spMkLst>
            <pc:docMk/>
            <pc:sldMk cId="2711031964" sldId="275"/>
            <ac:spMk id="2" creationId="{2168AB1D-CD3C-4B37-9C92-43C19D85F6EF}"/>
          </ac:spMkLst>
        </pc:spChg>
        <pc:spChg chg="mod">
          <ac:chgData name="Mackenzie Marti" userId="c90f55c1-605e-400f-8229-8a51a9859fce" providerId="ADAL" clId="{F5B0BE15-0F26-4E98-A4BE-186C239393E7}" dt="2024-05-07T16:49:05.863" v="116" actId="1076"/>
          <ac:spMkLst>
            <pc:docMk/>
            <pc:sldMk cId="2711031964" sldId="275"/>
            <ac:spMk id="3" creationId="{82E50711-D2A9-4A51-A562-8F369BBD0147}"/>
          </ac:spMkLst>
        </pc:spChg>
        <pc:spChg chg="mod">
          <ac:chgData name="Mackenzie Marti" userId="c90f55c1-605e-400f-8229-8a51a9859fce" providerId="ADAL" clId="{F5B0BE15-0F26-4E98-A4BE-186C239393E7}" dt="2024-05-07T16:49:08.854" v="117" actId="1076"/>
          <ac:spMkLst>
            <pc:docMk/>
            <pc:sldMk cId="2711031964" sldId="275"/>
            <ac:spMk id="5" creationId="{D5385257-CBCF-44CA-B64B-E0B1E99E1463}"/>
          </ac:spMkLst>
        </pc:spChg>
        <pc:picChg chg="mod">
          <ac:chgData name="Mackenzie Marti" userId="c90f55c1-605e-400f-8229-8a51a9859fce" providerId="ADAL" clId="{F5B0BE15-0F26-4E98-A4BE-186C239393E7}" dt="2024-05-07T16:49:12.055" v="119" actId="1076"/>
          <ac:picMkLst>
            <pc:docMk/>
            <pc:sldMk cId="2711031964" sldId="275"/>
            <ac:picMk id="4" creationId="{FB66D459-534A-4B91-B25F-CA88ED7EDFE2}"/>
          </ac:picMkLst>
        </pc:picChg>
      </pc:sldChg>
      <pc:sldChg chg="modSp mod">
        <pc:chgData name="Mackenzie Marti" userId="c90f55c1-605e-400f-8229-8a51a9859fce" providerId="ADAL" clId="{F5B0BE15-0F26-4E98-A4BE-186C239393E7}" dt="2024-05-07T16:47:05.887" v="95" actId="1076"/>
        <pc:sldMkLst>
          <pc:docMk/>
          <pc:sldMk cId="2999868235" sldId="1392"/>
        </pc:sldMkLst>
        <pc:spChg chg="mod">
          <ac:chgData name="Mackenzie Marti" userId="c90f55c1-605e-400f-8229-8a51a9859fce" providerId="ADAL" clId="{F5B0BE15-0F26-4E98-A4BE-186C239393E7}" dt="2024-05-07T16:47:02.630" v="94" actId="1076"/>
          <ac:spMkLst>
            <pc:docMk/>
            <pc:sldMk cId="2999868235" sldId="1392"/>
            <ac:spMk id="2" creationId="{E5950E68-870E-D5E3-AC69-1416D0A62F4F}"/>
          </ac:spMkLst>
        </pc:spChg>
        <pc:picChg chg="mod">
          <ac:chgData name="Mackenzie Marti" userId="c90f55c1-605e-400f-8229-8a51a9859fce" providerId="ADAL" clId="{F5B0BE15-0F26-4E98-A4BE-186C239393E7}" dt="2024-05-07T16:47:05.887" v="95" actId="1076"/>
          <ac:picMkLst>
            <pc:docMk/>
            <pc:sldMk cId="2999868235" sldId="1392"/>
            <ac:picMk id="10" creationId="{55DCAE8D-AC73-B1F8-1672-04E495F875DA}"/>
          </ac:picMkLst>
        </pc:picChg>
      </pc:sldChg>
      <pc:sldChg chg="addSp delSp modSp mod">
        <pc:chgData name="Mackenzie Marti" userId="c90f55c1-605e-400f-8229-8a51a9859fce" providerId="ADAL" clId="{F5B0BE15-0F26-4E98-A4BE-186C239393E7}" dt="2024-05-07T16:48:46.257" v="113" actId="478"/>
        <pc:sldMkLst>
          <pc:docMk/>
          <pc:sldMk cId="2201191273" sldId="1393"/>
        </pc:sldMkLst>
        <pc:spChg chg="mod">
          <ac:chgData name="Mackenzie Marti" userId="c90f55c1-605e-400f-8229-8a51a9859fce" providerId="ADAL" clId="{F5B0BE15-0F26-4E98-A4BE-186C239393E7}" dt="2024-05-07T16:47:48.458" v="111" actId="20577"/>
          <ac:spMkLst>
            <pc:docMk/>
            <pc:sldMk cId="2201191273" sldId="1393"/>
            <ac:spMk id="2" creationId="{F945751C-CE87-518D-FA6C-380BD2B2E52F}"/>
          </ac:spMkLst>
        </pc:spChg>
        <pc:spChg chg="add del mod">
          <ac:chgData name="Mackenzie Marti" userId="c90f55c1-605e-400f-8229-8a51a9859fce" providerId="ADAL" clId="{F5B0BE15-0F26-4E98-A4BE-186C239393E7}" dt="2024-05-07T16:48:46.257" v="113" actId="478"/>
          <ac:spMkLst>
            <pc:docMk/>
            <pc:sldMk cId="2201191273" sldId="1393"/>
            <ac:spMk id="3" creationId="{2FDDA484-98B2-AF95-7A3F-797E7FD9F0FF}"/>
          </ac:spMkLst>
        </pc:spChg>
      </pc:sldChg>
      <pc:sldChg chg="modSp mod">
        <pc:chgData name="Mackenzie Marti" userId="c90f55c1-605e-400f-8229-8a51a9859fce" providerId="ADAL" clId="{F5B0BE15-0F26-4E98-A4BE-186C239393E7}" dt="2024-05-07T16:49:25.408" v="124" actId="1076"/>
        <pc:sldMkLst>
          <pc:docMk/>
          <pc:sldMk cId="475179713" sldId="1394"/>
        </pc:sldMkLst>
        <pc:spChg chg="mod">
          <ac:chgData name="Mackenzie Marti" userId="c90f55c1-605e-400f-8229-8a51a9859fce" providerId="ADAL" clId="{F5B0BE15-0F26-4E98-A4BE-186C239393E7}" dt="2024-05-07T16:44:48.501" v="19" actId="20577"/>
          <ac:spMkLst>
            <pc:docMk/>
            <pc:sldMk cId="475179713" sldId="1394"/>
            <ac:spMk id="2" creationId="{865DD0FA-8B64-111F-58EF-A94BFBA8A7EC}"/>
          </ac:spMkLst>
        </pc:spChg>
        <pc:spChg chg="mod">
          <ac:chgData name="Mackenzie Marti" userId="c90f55c1-605e-400f-8229-8a51a9859fce" providerId="ADAL" clId="{F5B0BE15-0F26-4E98-A4BE-186C239393E7}" dt="2024-05-07T16:49:18.982" v="121" actId="1076"/>
          <ac:spMkLst>
            <pc:docMk/>
            <pc:sldMk cId="475179713" sldId="1394"/>
            <ac:spMk id="7" creationId="{D1029E10-F38D-05C2-6093-AFDC59764A13}"/>
          </ac:spMkLst>
        </pc:spChg>
        <pc:spChg chg="mod">
          <ac:chgData name="Mackenzie Marti" userId="c90f55c1-605e-400f-8229-8a51a9859fce" providerId="ADAL" clId="{F5B0BE15-0F26-4E98-A4BE-186C239393E7}" dt="2024-05-07T16:49:20.766" v="122" actId="1076"/>
          <ac:spMkLst>
            <pc:docMk/>
            <pc:sldMk cId="475179713" sldId="1394"/>
            <ac:spMk id="8" creationId="{D642244B-97C2-1C91-2E79-F71FA79EEC71}"/>
          </ac:spMkLst>
        </pc:spChg>
        <pc:grpChg chg="mod">
          <ac:chgData name="Mackenzie Marti" userId="c90f55c1-605e-400f-8229-8a51a9859fce" providerId="ADAL" clId="{F5B0BE15-0F26-4E98-A4BE-186C239393E7}" dt="2024-05-07T16:49:23.551" v="123" actId="1076"/>
          <ac:grpSpMkLst>
            <pc:docMk/>
            <pc:sldMk cId="475179713" sldId="1394"/>
            <ac:grpSpMk id="17" creationId="{AF625F5C-890A-BC57-126A-8C78B3816DC9}"/>
          </ac:grpSpMkLst>
        </pc:grpChg>
        <pc:picChg chg="mod">
          <ac:chgData name="Mackenzie Marti" userId="c90f55c1-605e-400f-8229-8a51a9859fce" providerId="ADAL" clId="{F5B0BE15-0F26-4E98-A4BE-186C239393E7}" dt="2024-05-07T16:49:25.408" v="124" actId="1076"/>
          <ac:picMkLst>
            <pc:docMk/>
            <pc:sldMk cId="475179713" sldId="1394"/>
            <ac:picMk id="5" creationId="{D4C1E897-0E09-4C3B-E9AE-9998242B537D}"/>
          </ac:picMkLst>
        </pc:picChg>
      </pc:sldChg>
      <pc:sldChg chg="addSp modSp mod">
        <pc:chgData name="Mackenzie Marti" userId="c90f55c1-605e-400f-8229-8a51a9859fce" providerId="ADAL" clId="{F5B0BE15-0F26-4E98-A4BE-186C239393E7}" dt="2024-05-07T17:57:18.811" v="245" actId="1076"/>
        <pc:sldMkLst>
          <pc:docMk/>
          <pc:sldMk cId="1776147569" sldId="1395"/>
        </pc:sldMkLst>
        <pc:spChg chg="add mod">
          <ac:chgData name="Mackenzie Marti" userId="c90f55c1-605e-400f-8229-8a51a9859fce" providerId="ADAL" clId="{F5B0BE15-0F26-4E98-A4BE-186C239393E7}" dt="2024-05-07T17:57:18.811" v="245" actId="1076"/>
          <ac:spMkLst>
            <pc:docMk/>
            <pc:sldMk cId="1776147569" sldId="1395"/>
            <ac:spMk id="2" creationId="{496ECC8F-4B2E-7F5D-E649-30C7AE521008}"/>
          </ac:spMkLst>
        </pc:spChg>
        <pc:spChg chg="mod">
          <ac:chgData name="Mackenzie Marti" userId="c90f55c1-605e-400f-8229-8a51a9859fce" providerId="ADAL" clId="{F5B0BE15-0F26-4E98-A4BE-186C239393E7}" dt="2024-05-07T16:45:58.276" v="91" actId="20577"/>
          <ac:spMkLst>
            <pc:docMk/>
            <pc:sldMk cId="1776147569" sldId="1395"/>
            <ac:spMk id="6" creationId="{F4DE4B67-5CB4-592B-CBAC-BE8FA1EDC825}"/>
          </ac:spMkLst>
        </pc:spChg>
        <pc:picChg chg="mod">
          <ac:chgData name="Mackenzie Marti" userId="c90f55c1-605e-400f-8229-8a51a9859fce" providerId="ADAL" clId="{F5B0BE15-0F26-4E98-A4BE-186C239393E7}" dt="2024-05-07T17:57:16.386" v="244" actId="1076"/>
          <ac:picMkLst>
            <pc:docMk/>
            <pc:sldMk cId="1776147569" sldId="1395"/>
            <ac:picMk id="4" creationId="{0E0D65EE-F350-F8BC-2C06-D56ECDD1F823}"/>
          </ac:picMkLst>
        </pc:picChg>
      </pc:sldChg>
      <pc:sldChg chg="modSp mod">
        <pc:chgData name="Mackenzie Marti" userId="c90f55c1-605e-400f-8229-8a51a9859fce" providerId="ADAL" clId="{F5B0BE15-0F26-4E98-A4BE-186C239393E7}" dt="2024-05-07T16:49:38.935" v="130" actId="14100"/>
        <pc:sldMkLst>
          <pc:docMk/>
          <pc:sldMk cId="829280022" sldId="1396"/>
        </pc:sldMkLst>
        <pc:picChg chg="mod">
          <ac:chgData name="Mackenzie Marti" userId="c90f55c1-605e-400f-8229-8a51a9859fce" providerId="ADAL" clId="{F5B0BE15-0F26-4E98-A4BE-186C239393E7}" dt="2024-05-07T16:49:38.935" v="130" actId="14100"/>
          <ac:picMkLst>
            <pc:docMk/>
            <pc:sldMk cId="829280022" sldId="1396"/>
            <ac:picMk id="7" creationId="{413C366B-91E4-CB51-E629-988FB828E040}"/>
          </ac:picMkLst>
        </pc:picChg>
        <pc:picChg chg="mod">
          <ac:chgData name="Mackenzie Marti" userId="c90f55c1-605e-400f-8229-8a51a9859fce" providerId="ADAL" clId="{F5B0BE15-0F26-4E98-A4BE-186C239393E7}" dt="2024-05-07T16:49:30.726" v="126" actId="1076"/>
          <ac:picMkLst>
            <pc:docMk/>
            <pc:sldMk cId="829280022" sldId="1396"/>
            <ac:picMk id="12" creationId="{740435B7-32FD-F25E-9A11-09223B22BA1F}"/>
          </ac:picMkLst>
        </pc:picChg>
      </pc:sldChg>
      <pc:sldChg chg="modSp mod">
        <pc:chgData name="Mackenzie Marti" userId="c90f55c1-605e-400f-8229-8a51a9859fce" providerId="ADAL" clId="{F5B0BE15-0F26-4E98-A4BE-186C239393E7}" dt="2024-05-07T16:50:19.740" v="154" actId="20577"/>
        <pc:sldMkLst>
          <pc:docMk/>
          <pc:sldMk cId="1046583262" sldId="1410"/>
        </pc:sldMkLst>
        <pc:spChg chg="mod">
          <ac:chgData name="Mackenzie Marti" userId="c90f55c1-605e-400f-8229-8a51a9859fce" providerId="ADAL" clId="{F5B0BE15-0F26-4E98-A4BE-186C239393E7}" dt="2024-05-07T16:50:19.740" v="154" actId="20577"/>
          <ac:spMkLst>
            <pc:docMk/>
            <pc:sldMk cId="1046583262" sldId="1410"/>
            <ac:spMk id="3" creationId="{58524344-0C8A-910C-D6A8-508ECA203BEB}"/>
          </ac:spMkLst>
        </pc:spChg>
      </pc:sldChg>
      <pc:sldChg chg="addSp delSp modSp mod">
        <pc:chgData name="Mackenzie Marti" userId="c90f55c1-605e-400f-8229-8a51a9859fce" providerId="ADAL" clId="{F5B0BE15-0F26-4E98-A4BE-186C239393E7}" dt="2024-05-07T16:53:47.172" v="208" actId="478"/>
        <pc:sldMkLst>
          <pc:docMk/>
          <pc:sldMk cId="2384994336" sldId="1416"/>
        </pc:sldMkLst>
        <pc:picChg chg="add del mod">
          <ac:chgData name="Mackenzie Marti" userId="c90f55c1-605e-400f-8229-8a51a9859fce" providerId="ADAL" clId="{F5B0BE15-0F26-4E98-A4BE-186C239393E7}" dt="2024-05-07T16:53:47.172" v="208" actId="478"/>
          <ac:picMkLst>
            <pc:docMk/>
            <pc:sldMk cId="2384994336" sldId="1416"/>
            <ac:picMk id="7" creationId="{147DC392-48BC-82F2-0C85-9D41F49C60B4}"/>
          </ac:picMkLst>
        </pc:picChg>
      </pc:sldChg>
      <pc:sldChg chg="modSp mod">
        <pc:chgData name="Mackenzie Marti" userId="c90f55c1-605e-400f-8229-8a51a9859fce" providerId="ADAL" clId="{F5B0BE15-0F26-4E98-A4BE-186C239393E7}" dt="2024-05-07T16:46:51.399" v="93" actId="1076"/>
        <pc:sldMkLst>
          <pc:docMk/>
          <pc:sldMk cId="3128028156" sldId="1487"/>
        </pc:sldMkLst>
        <pc:spChg chg="mod">
          <ac:chgData name="Mackenzie Marti" userId="c90f55c1-605e-400f-8229-8a51a9859fce" providerId="ADAL" clId="{F5B0BE15-0F26-4E98-A4BE-186C239393E7}" dt="2024-05-07T16:46:51.399" v="93" actId="1076"/>
          <ac:spMkLst>
            <pc:docMk/>
            <pc:sldMk cId="3128028156" sldId="1487"/>
            <ac:spMk id="3" creationId="{EE183C55-E80F-D646-16FD-0562D593F123}"/>
          </ac:spMkLst>
        </pc:spChg>
        <pc:spChg chg="mod">
          <ac:chgData name="Mackenzie Marti" userId="c90f55c1-605e-400f-8229-8a51a9859fce" providerId="ADAL" clId="{F5B0BE15-0F26-4E98-A4BE-186C239393E7}" dt="2024-05-07T16:46:48.998" v="92" actId="1076"/>
          <ac:spMkLst>
            <pc:docMk/>
            <pc:sldMk cId="3128028156" sldId="1487"/>
            <ac:spMk id="6" creationId="{DE008293-D948-99F1-36E7-709EFADB90BA}"/>
          </ac:spMkLst>
        </pc:spChg>
      </pc:sldChg>
      <pc:sldChg chg="modSp mod">
        <pc:chgData name="Mackenzie Marti" userId="c90f55c1-605e-400f-8229-8a51a9859fce" providerId="ADAL" clId="{F5B0BE15-0F26-4E98-A4BE-186C239393E7}" dt="2024-05-07T16:51:45.503" v="175" actId="1076"/>
        <pc:sldMkLst>
          <pc:docMk/>
          <pc:sldMk cId="446134658" sldId="1489"/>
        </pc:sldMkLst>
        <pc:spChg chg="mod">
          <ac:chgData name="Mackenzie Marti" userId="c90f55c1-605e-400f-8229-8a51a9859fce" providerId="ADAL" clId="{F5B0BE15-0F26-4E98-A4BE-186C239393E7}" dt="2024-05-07T16:50:50.641" v="159" actId="403"/>
          <ac:spMkLst>
            <pc:docMk/>
            <pc:sldMk cId="446134658" sldId="1489"/>
            <ac:spMk id="2" creationId="{D21787C1-0D38-E314-5A73-A8796690CAB7}"/>
          </ac:spMkLst>
        </pc:spChg>
        <pc:spChg chg="mod">
          <ac:chgData name="Mackenzie Marti" userId="c90f55c1-605e-400f-8229-8a51a9859fce" providerId="ADAL" clId="{F5B0BE15-0F26-4E98-A4BE-186C239393E7}" dt="2024-05-07T16:51:40.290" v="174" actId="20577"/>
          <ac:spMkLst>
            <pc:docMk/>
            <pc:sldMk cId="446134658" sldId="1489"/>
            <ac:spMk id="3" creationId="{EE183C55-E80F-D646-16FD-0562D593F123}"/>
          </ac:spMkLst>
        </pc:spChg>
        <pc:spChg chg="mod">
          <ac:chgData name="Mackenzie Marti" userId="c90f55c1-605e-400f-8229-8a51a9859fce" providerId="ADAL" clId="{F5B0BE15-0F26-4E98-A4BE-186C239393E7}" dt="2024-05-07T16:51:02.440" v="164" actId="1076"/>
          <ac:spMkLst>
            <pc:docMk/>
            <pc:sldMk cId="446134658" sldId="1489"/>
            <ac:spMk id="6" creationId="{DE008293-D948-99F1-36E7-709EFADB90BA}"/>
          </ac:spMkLst>
        </pc:spChg>
        <pc:spChg chg="mod">
          <ac:chgData name="Mackenzie Marti" userId="c90f55c1-605e-400f-8229-8a51a9859fce" providerId="ADAL" clId="{F5B0BE15-0F26-4E98-A4BE-186C239393E7}" dt="2024-05-07T16:51:45.503" v="175" actId="1076"/>
          <ac:spMkLst>
            <pc:docMk/>
            <pc:sldMk cId="446134658" sldId="1489"/>
            <ac:spMk id="7" creationId="{05A94ED3-2225-0201-AD5A-35E2FA946B2B}"/>
          </ac:spMkLst>
        </pc:spChg>
        <pc:graphicFrameChg chg="mod">
          <ac:chgData name="Mackenzie Marti" userId="c90f55c1-605e-400f-8229-8a51a9859fce" providerId="ADAL" clId="{F5B0BE15-0F26-4E98-A4BE-186C239393E7}" dt="2024-05-07T16:50:45.447" v="156" actId="1076"/>
          <ac:graphicFrameMkLst>
            <pc:docMk/>
            <pc:sldMk cId="446134658" sldId="1489"/>
            <ac:graphicFrameMk id="4" creationId="{4E73AF0C-CA91-EA83-C705-0768508595ED}"/>
          </ac:graphicFrameMkLst>
        </pc:graphicFrameChg>
      </pc:sldChg>
      <pc:sldChg chg="addSp modSp mod modAnim">
        <pc:chgData name="Mackenzie Marti" userId="c90f55c1-605e-400f-8229-8a51a9859fce" providerId="ADAL" clId="{F5B0BE15-0F26-4E98-A4BE-186C239393E7}" dt="2024-05-07T17:55:48.986" v="214" actId="1076"/>
        <pc:sldMkLst>
          <pc:docMk/>
          <pc:sldMk cId="3513227228" sldId="1497"/>
        </pc:sldMkLst>
        <pc:spChg chg="mod">
          <ac:chgData name="Mackenzie Marti" userId="c90f55c1-605e-400f-8229-8a51a9859fce" providerId="ADAL" clId="{F5B0BE15-0F26-4E98-A4BE-186C239393E7}" dt="2024-05-07T17:55:48.986" v="214" actId="1076"/>
          <ac:spMkLst>
            <pc:docMk/>
            <pc:sldMk cId="3513227228" sldId="1497"/>
            <ac:spMk id="8" creationId="{D8EC9757-4ECE-15F5-57B6-13FAF072A19E}"/>
          </ac:spMkLst>
        </pc:spChg>
        <pc:spChg chg="add mod">
          <ac:chgData name="Mackenzie Marti" userId="c90f55c1-605e-400f-8229-8a51a9859fce" providerId="ADAL" clId="{F5B0BE15-0F26-4E98-A4BE-186C239393E7}" dt="2024-05-07T17:55:48.986" v="214" actId="1076"/>
          <ac:spMkLst>
            <pc:docMk/>
            <pc:sldMk cId="3513227228" sldId="1497"/>
            <ac:spMk id="11" creationId="{6F62F242-B7D7-148D-7F85-98E7A6DD72A3}"/>
          </ac:spMkLst>
        </pc:spChg>
        <pc:picChg chg="mod">
          <ac:chgData name="Mackenzie Marti" userId="c90f55c1-605e-400f-8229-8a51a9859fce" providerId="ADAL" clId="{F5B0BE15-0F26-4E98-A4BE-186C239393E7}" dt="2024-05-07T17:55:48.986" v="214" actId="1076"/>
          <ac:picMkLst>
            <pc:docMk/>
            <pc:sldMk cId="3513227228" sldId="1497"/>
            <ac:picMk id="2" creationId="{B37EEFC6-0EB7-43B3-6076-CD5453258065}"/>
          </ac:picMkLst>
        </pc:picChg>
        <pc:picChg chg="add mod">
          <ac:chgData name="Mackenzie Marti" userId="c90f55c1-605e-400f-8229-8a51a9859fce" providerId="ADAL" clId="{F5B0BE15-0F26-4E98-A4BE-186C239393E7}" dt="2024-05-07T16:52:53.784" v="197"/>
          <ac:picMkLst>
            <pc:docMk/>
            <pc:sldMk cId="3513227228" sldId="1497"/>
            <ac:picMk id="10" creationId="{32BF2F37-10FD-7144-9395-7A8D3C6E0950}"/>
          </ac:picMkLst>
        </pc:picChg>
      </pc:sldChg>
      <pc:sldChg chg="addSp modSp mod">
        <pc:chgData name="Mackenzie Marti" userId="c90f55c1-605e-400f-8229-8a51a9859fce" providerId="ADAL" clId="{F5B0BE15-0F26-4E98-A4BE-186C239393E7}" dt="2024-05-07T16:54:01.753" v="212" actId="1076"/>
        <pc:sldMkLst>
          <pc:docMk/>
          <pc:sldMk cId="1405123694" sldId="1498"/>
        </pc:sldMkLst>
        <pc:picChg chg="add mod">
          <ac:chgData name="Mackenzie Marti" userId="c90f55c1-605e-400f-8229-8a51a9859fce" providerId="ADAL" clId="{F5B0BE15-0F26-4E98-A4BE-186C239393E7}" dt="2024-05-07T16:52:43.570" v="190"/>
          <ac:picMkLst>
            <pc:docMk/>
            <pc:sldMk cId="1405123694" sldId="1498"/>
            <ac:picMk id="3" creationId="{31E53A40-E41E-6AC8-6FA0-3AB8A366CE8A}"/>
          </ac:picMkLst>
        </pc:picChg>
        <pc:picChg chg="mod">
          <ac:chgData name="Mackenzie Marti" userId="c90f55c1-605e-400f-8229-8a51a9859fce" providerId="ADAL" clId="{F5B0BE15-0F26-4E98-A4BE-186C239393E7}" dt="2024-05-07T16:54:01.753" v="212" actId="1076"/>
          <ac:picMkLst>
            <pc:docMk/>
            <pc:sldMk cId="1405123694" sldId="1498"/>
            <ac:picMk id="15" creationId="{7A34BEEB-D4E8-C585-1AE0-E5431AE89CF3}"/>
          </ac:picMkLst>
        </pc:picChg>
        <pc:picChg chg="mod">
          <ac:chgData name="Mackenzie Marti" userId="c90f55c1-605e-400f-8229-8a51a9859fce" providerId="ADAL" clId="{F5B0BE15-0F26-4E98-A4BE-186C239393E7}" dt="2024-05-07T16:54:00.832" v="211" actId="1076"/>
          <ac:picMkLst>
            <pc:docMk/>
            <pc:sldMk cId="1405123694" sldId="1498"/>
            <ac:picMk id="17" creationId="{B449C714-9C82-C883-B29C-6981AB54505F}"/>
          </ac:picMkLst>
        </pc:picChg>
      </pc:sldChg>
      <pc:sldChg chg="addSp delSp modSp">
        <pc:chgData name="Mackenzie Marti" userId="c90f55c1-605e-400f-8229-8a51a9859fce" providerId="ADAL" clId="{F5B0BE15-0F26-4E98-A4BE-186C239393E7}" dt="2024-05-07T16:52:42.590" v="189"/>
        <pc:sldMkLst>
          <pc:docMk/>
          <pc:sldMk cId="2724541594" sldId="1500"/>
        </pc:sldMkLst>
        <pc:picChg chg="add mod">
          <ac:chgData name="Mackenzie Marti" userId="c90f55c1-605e-400f-8229-8a51a9859fce" providerId="ADAL" clId="{F5B0BE15-0F26-4E98-A4BE-186C239393E7}" dt="2024-05-07T16:52:41.055" v="187"/>
          <ac:picMkLst>
            <pc:docMk/>
            <pc:sldMk cId="2724541594" sldId="1500"/>
            <ac:picMk id="2" creationId="{8D863712-043B-EF18-1004-5D899BA2E88E}"/>
          </ac:picMkLst>
        </pc:picChg>
        <pc:picChg chg="add del mod">
          <ac:chgData name="Mackenzie Marti" userId="c90f55c1-605e-400f-8229-8a51a9859fce" providerId="ADAL" clId="{F5B0BE15-0F26-4E98-A4BE-186C239393E7}" dt="2024-05-07T16:52:42.590" v="189"/>
          <ac:picMkLst>
            <pc:docMk/>
            <pc:sldMk cId="2724541594" sldId="1500"/>
            <ac:picMk id="3" creationId="{0A749146-79B0-35EB-E134-6E8A23578D42}"/>
          </ac:picMkLst>
        </pc:picChg>
      </pc:sldChg>
      <pc:sldChg chg="addSp delSp modSp">
        <pc:chgData name="Mackenzie Marti" userId="c90f55c1-605e-400f-8229-8a51a9859fce" providerId="ADAL" clId="{F5B0BE15-0F26-4E98-A4BE-186C239393E7}" dt="2024-05-07T16:52:50.550" v="195"/>
        <pc:sldMkLst>
          <pc:docMk/>
          <pc:sldMk cId="2651803264" sldId="1503"/>
        </pc:sldMkLst>
        <pc:picChg chg="add del mod">
          <ac:chgData name="Mackenzie Marti" userId="c90f55c1-605e-400f-8229-8a51a9859fce" providerId="ADAL" clId="{F5B0BE15-0F26-4E98-A4BE-186C239393E7}" dt="2024-05-07T16:52:47.910" v="194"/>
          <ac:picMkLst>
            <pc:docMk/>
            <pc:sldMk cId="2651803264" sldId="1503"/>
            <ac:picMk id="2" creationId="{8BC85611-1F8F-1455-73EE-55B26BDB7227}"/>
          </ac:picMkLst>
        </pc:picChg>
        <pc:picChg chg="add mod">
          <ac:chgData name="Mackenzie Marti" userId="c90f55c1-605e-400f-8229-8a51a9859fce" providerId="ADAL" clId="{F5B0BE15-0F26-4E98-A4BE-186C239393E7}" dt="2024-05-07T16:52:50.550" v="195"/>
          <ac:picMkLst>
            <pc:docMk/>
            <pc:sldMk cId="2651803264" sldId="1503"/>
            <ac:picMk id="3" creationId="{80AD9048-70EF-E459-7C6B-D1D1E33943F9}"/>
          </ac:picMkLst>
        </pc:picChg>
      </pc:sldChg>
      <pc:sldChg chg="addSp modSp">
        <pc:chgData name="Mackenzie Marti" userId="c90f55c1-605e-400f-8229-8a51a9859fce" providerId="ADAL" clId="{F5B0BE15-0F26-4E98-A4BE-186C239393E7}" dt="2024-05-07T16:52:53.088" v="196"/>
        <pc:sldMkLst>
          <pc:docMk/>
          <pc:sldMk cId="2902302061" sldId="1504"/>
        </pc:sldMkLst>
        <pc:picChg chg="add mod">
          <ac:chgData name="Mackenzie Marti" userId="c90f55c1-605e-400f-8229-8a51a9859fce" providerId="ADAL" clId="{F5B0BE15-0F26-4E98-A4BE-186C239393E7}" dt="2024-05-07T16:52:53.088" v="196"/>
          <ac:picMkLst>
            <pc:docMk/>
            <pc:sldMk cId="2902302061" sldId="1504"/>
            <ac:picMk id="8" creationId="{5F2C59C4-F0E1-17A0-CA64-B59062968A35}"/>
          </ac:picMkLst>
        </pc:picChg>
      </pc:sldChg>
      <pc:sldChg chg="addSp modSp">
        <pc:chgData name="Mackenzie Marti" userId="c90f55c1-605e-400f-8229-8a51a9859fce" providerId="ADAL" clId="{F5B0BE15-0F26-4E98-A4BE-186C239393E7}" dt="2024-05-07T16:52:45.405" v="192"/>
        <pc:sldMkLst>
          <pc:docMk/>
          <pc:sldMk cId="2239278656" sldId="1505"/>
        </pc:sldMkLst>
        <pc:picChg chg="add mod">
          <ac:chgData name="Mackenzie Marti" userId="c90f55c1-605e-400f-8229-8a51a9859fce" providerId="ADAL" clId="{F5B0BE15-0F26-4E98-A4BE-186C239393E7}" dt="2024-05-07T16:52:45.405" v="192"/>
          <ac:picMkLst>
            <pc:docMk/>
            <pc:sldMk cId="2239278656" sldId="1505"/>
            <ac:picMk id="5" creationId="{C8172A48-1B19-B262-D7F8-5B77CD1D2FE1}"/>
          </ac:picMkLst>
        </pc:picChg>
      </pc:sldChg>
      <pc:sldChg chg="addSp modSp mod">
        <pc:chgData name="Mackenzie Marti" userId="c90f55c1-605e-400f-8229-8a51a9859fce" providerId="ADAL" clId="{F5B0BE15-0F26-4E98-A4BE-186C239393E7}" dt="2024-05-07T16:52:35.032" v="183" actId="14100"/>
        <pc:sldMkLst>
          <pc:docMk/>
          <pc:sldMk cId="232659346" sldId="1506"/>
        </pc:sldMkLst>
        <pc:spChg chg="mod">
          <ac:chgData name="Mackenzie Marti" userId="c90f55c1-605e-400f-8229-8a51a9859fce" providerId="ADAL" clId="{F5B0BE15-0F26-4E98-A4BE-186C239393E7}" dt="2024-05-07T16:52:35.032" v="183" actId="14100"/>
          <ac:spMkLst>
            <pc:docMk/>
            <pc:sldMk cId="232659346" sldId="1506"/>
            <ac:spMk id="33" creationId="{DC7BA47D-EE19-F0AA-7184-3E88ACA23C25}"/>
          </ac:spMkLst>
        </pc:spChg>
        <pc:spChg chg="mod">
          <ac:chgData name="Mackenzie Marti" userId="c90f55c1-605e-400f-8229-8a51a9859fce" providerId="ADAL" clId="{F5B0BE15-0F26-4E98-A4BE-186C239393E7}" dt="2024-05-07T16:52:29.159" v="181" actId="1076"/>
          <ac:spMkLst>
            <pc:docMk/>
            <pc:sldMk cId="232659346" sldId="1506"/>
            <ac:spMk id="34" creationId="{EAFAD3E7-0B81-7D9B-595E-AC45636E33F0}"/>
          </ac:spMkLst>
        </pc:spChg>
        <pc:picChg chg="add mod">
          <ac:chgData name="Mackenzie Marti" userId="c90f55c1-605e-400f-8229-8a51a9859fce" providerId="ADAL" clId="{F5B0BE15-0F26-4E98-A4BE-186C239393E7}" dt="2024-05-07T16:52:16.864" v="178" actId="1076"/>
          <ac:picMkLst>
            <pc:docMk/>
            <pc:sldMk cId="232659346" sldId="1506"/>
            <ac:picMk id="5" creationId="{2DF4907F-839A-CFCB-E681-197DADB12BAD}"/>
          </ac:picMkLst>
        </pc:picChg>
        <pc:picChg chg="mod">
          <ac:chgData name="Mackenzie Marti" userId="c90f55c1-605e-400f-8229-8a51a9859fce" providerId="ADAL" clId="{F5B0BE15-0F26-4E98-A4BE-186C239393E7}" dt="2024-05-07T16:52:27.040" v="180" actId="1076"/>
          <ac:picMkLst>
            <pc:docMk/>
            <pc:sldMk cId="232659346" sldId="1506"/>
            <ac:picMk id="25" creationId="{E1D22C86-0F04-46C9-CE8E-C8667AEDB406}"/>
          </ac:picMkLst>
        </pc:picChg>
        <pc:picChg chg="mod">
          <ac:chgData name="Mackenzie Marti" userId="c90f55c1-605e-400f-8229-8a51a9859fce" providerId="ADAL" clId="{F5B0BE15-0F26-4E98-A4BE-186C239393E7}" dt="2024-05-07T16:52:25.463" v="179" actId="1076"/>
          <ac:picMkLst>
            <pc:docMk/>
            <pc:sldMk cId="232659346" sldId="1506"/>
            <ac:picMk id="27" creationId="{BC54D626-3D78-FD70-4E57-8A827645094C}"/>
          </ac:picMkLst>
        </pc:picChg>
      </pc:sldChg>
      <pc:sldChg chg="addSp modSp mod">
        <pc:chgData name="Mackenzie Marti" userId="c90f55c1-605e-400f-8229-8a51a9859fce" providerId="ADAL" clId="{F5B0BE15-0F26-4E98-A4BE-186C239393E7}" dt="2024-05-07T16:53:36.545" v="207" actId="1076"/>
        <pc:sldMkLst>
          <pc:docMk/>
          <pc:sldMk cId="116979856" sldId="1507"/>
        </pc:sldMkLst>
        <pc:spChg chg="mod">
          <ac:chgData name="Mackenzie Marti" userId="c90f55c1-605e-400f-8229-8a51a9859fce" providerId="ADAL" clId="{F5B0BE15-0F26-4E98-A4BE-186C239393E7}" dt="2024-05-07T16:53:36.545" v="207" actId="1076"/>
          <ac:spMkLst>
            <pc:docMk/>
            <pc:sldMk cId="116979856" sldId="1507"/>
            <ac:spMk id="19" creationId="{B673FAEE-B265-5468-DBED-789B02239540}"/>
          </ac:spMkLst>
        </pc:spChg>
        <pc:picChg chg="add mod">
          <ac:chgData name="Mackenzie Marti" userId="c90f55c1-605e-400f-8229-8a51a9859fce" providerId="ADAL" clId="{F5B0BE15-0F26-4E98-A4BE-186C239393E7}" dt="2024-05-07T16:52:39.760" v="185"/>
          <ac:picMkLst>
            <pc:docMk/>
            <pc:sldMk cId="116979856" sldId="1507"/>
            <ac:picMk id="2" creationId="{9BAEDDF7-14F3-589F-5AD7-17FDD1568117}"/>
          </ac:picMkLst>
        </pc:picChg>
      </pc:sldChg>
      <pc:sldChg chg="addSp modSp mod">
        <pc:chgData name="Mackenzie Marti" userId="c90f55c1-605e-400f-8229-8a51a9859fce" providerId="ADAL" clId="{F5B0BE15-0F26-4E98-A4BE-186C239393E7}" dt="2024-05-07T16:53:34.377" v="206" actId="1076"/>
        <pc:sldMkLst>
          <pc:docMk/>
          <pc:sldMk cId="3053260110" sldId="1508"/>
        </pc:sldMkLst>
        <pc:spChg chg="mod">
          <ac:chgData name="Mackenzie Marti" userId="c90f55c1-605e-400f-8229-8a51a9859fce" providerId="ADAL" clId="{F5B0BE15-0F26-4E98-A4BE-186C239393E7}" dt="2024-05-07T16:53:34.377" v="206" actId="1076"/>
          <ac:spMkLst>
            <pc:docMk/>
            <pc:sldMk cId="3053260110" sldId="1508"/>
            <ac:spMk id="19" creationId="{B673FAEE-B265-5468-DBED-789B02239540}"/>
          </ac:spMkLst>
        </pc:spChg>
        <pc:picChg chg="add mod">
          <ac:chgData name="Mackenzie Marti" userId="c90f55c1-605e-400f-8229-8a51a9859fce" providerId="ADAL" clId="{F5B0BE15-0F26-4E98-A4BE-186C239393E7}" dt="2024-05-07T16:52:39.241" v="184"/>
          <ac:picMkLst>
            <pc:docMk/>
            <pc:sldMk cId="3053260110" sldId="1508"/>
            <ac:picMk id="2" creationId="{3829B498-99E3-2D87-B3B9-AB5E38930C61}"/>
          </ac:picMkLst>
        </pc:picChg>
      </pc:sldChg>
      <pc:sldChg chg="addSp modSp">
        <pc:chgData name="Mackenzie Marti" userId="c90f55c1-605e-400f-8229-8a51a9859fce" providerId="ADAL" clId="{F5B0BE15-0F26-4E98-A4BE-186C239393E7}" dt="2024-05-07T16:52:44.385" v="191"/>
        <pc:sldMkLst>
          <pc:docMk/>
          <pc:sldMk cId="4047798734" sldId="1509"/>
        </pc:sldMkLst>
        <pc:picChg chg="add mod">
          <ac:chgData name="Mackenzie Marti" userId="c90f55c1-605e-400f-8229-8a51a9859fce" providerId="ADAL" clId="{F5B0BE15-0F26-4E98-A4BE-186C239393E7}" dt="2024-05-07T16:52:44.385" v="191"/>
          <ac:picMkLst>
            <pc:docMk/>
            <pc:sldMk cId="4047798734" sldId="1509"/>
            <ac:picMk id="3" creationId="{3AB5BC61-630D-5BAC-ADEB-FB621384A982}"/>
          </ac:picMkLst>
        </pc:picChg>
      </pc:sldChg>
    </pc:docChg>
  </pc:docChgLst>
  <pc:docChgLst>
    <pc:chgData name="Redoloza, Fleford S" userId="8266631f-3765-4a57-8ec5-13e6c8aa0d64" providerId="ADAL" clId="{A42FB815-F858-4A9B-BFE0-C4865806DA96}"/>
    <pc:docChg chg="undo custSel addSld delSld modSld">
      <pc:chgData name="Redoloza, Fleford S" userId="8266631f-3765-4a57-8ec5-13e6c8aa0d64" providerId="ADAL" clId="{A42FB815-F858-4A9B-BFE0-C4865806DA96}" dt="2024-01-18T20:20:10.503" v="89" actId="478"/>
      <pc:docMkLst>
        <pc:docMk/>
      </pc:docMkLst>
      <pc:sldChg chg="add del">
        <pc:chgData name="Redoloza, Fleford S" userId="8266631f-3765-4a57-8ec5-13e6c8aa0d64" providerId="ADAL" clId="{A42FB815-F858-4A9B-BFE0-C4865806DA96}" dt="2024-01-18T20:04:48.557" v="6" actId="47"/>
        <pc:sldMkLst>
          <pc:docMk/>
          <pc:sldMk cId="3968778768" sldId="256"/>
        </pc:sldMkLst>
      </pc:sldChg>
      <pc:sldChg chg="modSp add mod">
        <pc:chgData name="Redoloza, Fleford S" userId="8266631f-3765-4a57-8ec5-13e6c8aa0d64" providerId="ADAL" clId="{A42FB815-F858-4A9B-BFE0-C4865806DA96}" dt="2024-01-18T20:19:08.324" v="56" actId="20577"/>
        <pc:sldMkLst>
          <pc:docMk/>
          <pc:sldMk cId="2645162796" sldId="258"/>
        </pc:sldMkLst>
        <pc:spChg chg="mod">
          <ac:chgData name="Redoloza, Fleford S" userId="8266631f-3765-4a57-8ec5-13e6c8aa0d64" providerId="ADAL" clId="{A42FB815-F858-4A9B-BFE0-C4865806DA96}" dt="2024-01-18T20:19:02.596" v="52" actId="20577"/>
          <ac:spMkLst>
            <pc:docMk/>
            <pc:sldMk cId="2645162796" sldId="258"/>
            <ac:spMk id="2" creationId="{5C40B89A-62DA-4AC3-9D4C-86C045083A82}"/>
          </ac:spMkLst>
        </pc:spChg>
        <pc:spChg chg="mod">
          <ac:chgData name="Redoloza, Fleford S" userId="8266631f-3765-4a57-8ec5-13e6c8aa0d64" providerId="ADAL" clId="{A42FB815-F858-4A9B-BFE0-C4865806DA96}" dt="2024-01-18T20:19:08.324" v="56" actId="20577"/>
          <ac:spMkLst>
            <pc:docMk/>
            <pc:sldMk cId="2645162796" sldId="258"/>
            <ac:spMk id="3" creationId="{DD8169A0-28B0-449F-B9CF-20A64BE77869}"/>
          </ac:spMkLst>
        </pc:spChg>
      </pc:sldChg>
      <pc:sldChg chg="modSp add mod">
        <pc:chgData name="Redoloza, Fleford S" userId="8266631f-3765-4a57-8ec5-13e6c8aa0d64" providerId="ADAL" clId="{A42FB815-F858-4A9B-BFE0-C4865806DA96}" dt="2024-01-18T20:04:42.851" v="4" actId="27636"/>
        <pc:sldMkLst>
          <pc:docMk/>
          <pc:sldMk cId="2805144325" sldId="260"/>
        </pc:sldMkLst>
        <pc:spChg chg="mod">
          <ac:chgData name="Redoloza, Fleford S" userId="8266631f-3765-4a57-8ec5-13e6c8aa0d64" providerId="ADAL" clId="{A42FB815-F858-4A9B-BFE0-C4865806DA96}" dt="2024-01-18T20:04:42.851" v="4" actId="27636"/>
          <ac:spMkLst>
            <pc:docMk/>
            <pc:sldMk cId="2805144325" sldId="260"/>
            <ac:spMk id="3" creationId="{5F0A719B-8D24-47D6-9439-29A743FAE9EC}"/>
          </ac:spMkLst>
        </pc:spChg>
      </pc:sldChg>
      <pc:sldChg chg="add">
        <pc:chgData name="Redoloza, Fleford S" userId="8266631f-3765-4a57-8ec5-13e6c8aa0d64" providerId="ADAL" clId="{A42FB815-F858-4A9B-BFE0-C4865806DA96}" dt="2024-01-18T20:04:42.595" v="1"/>
        <pc:sldMkLst>
          <pc:docMk/>
          <pc:sldMk cId="4262650506" sldId="261"/>
        </pc:sldMkLst>
      </pc:sldChg>
      <pc:sldChg chg="add">
        <pc:chgData name="Redoloza, Fleford S" userId="8266631f-3765-4a57-8ec5-13e6c8aa0d64" providerId="ADAL" clId="{A42FB815-F858-4A9B-BFE0-C4865806DA96}" dt="2024-01-18T20:04:42.595" v="1"/>
        <pc:sldMkLst>
          <pc:docMk/>
          <pc:sldMk cId="2283110264" sldId="262"/>
        </pc:sldMkLst>
      </pc:sldChg>
      <pc:sldChg chg="modSp add mod">
        <pc:chgData name="Redoloza, Fleford S" userId="8266631f-3765-4a57-8ec5-13e6c8aa0d64" providerId="ADAL" clId="{A42FB815-F858-4A9B-BFE0-C4865806DA96}" dt="2024-01-18T20:07:42.101" v="23" actId="313"/>
        <pc:sldMkLst>
          <pc:docMk/>
          <pc:sldMk cId="281447716" sldId="264"/>
        </pc:sldMkLst>
        <pc:spChg chg="mod">
          <ac:chgData name="Redoloza, Fleford S" userId="8266631f-3765-4a57-8ec5-13e6c8aa0d64" providerId="ADAL" clId="{A42FB815-F858-4A9B-BFE0-C4865806DA96}" dt="2024-01-18T20:07:42.101" v="23" actId="313"/>
          <ac:spMkLst>
            <pc:docMk/>
            <pc:sldMk cId="281447716" sldId="264"/>
            <ac:spMk id="3" creationId="{321EE086-5A15-4C3D-9AF4-1DBA398CBD57}"/>
          </ac:spMkLst>
        </pc:spChg>
      </pc:sldChg>
      <pc:sldChg chg="add del">
        <pc:chgData name="Redoloza, Fleford S" userId="8266631f-3765-4a57-8ec5-13e6c8aa0d64" providerId="ADAL" clId="{A42FB815-F858-4A9B-BFE0-C4865806DA96}" dt="2024-01-18T20:05:35.145" v="9" actId="47"/>
        <pc:sldMkLst>
          <pc:docMk/>
          <pc:sldMk cId="1390431443" sldId="265"/>
        </pc:sldMkLst>
      </pc:sldChg>
      <pc:sldChg chg="addSp delSp modSp add mod">
        <pc:chgData name="Redoloza, Fleford S" userId="8266631f-3765-4a57-8ec5-13e6c8aa0d64" providerId="ADAL" clId="{A42FB815-F858-4A9B-BFE0-C4865806DA96}" dt="2024-01-18T20:20:10.503" v="89" actId="478"/>
        <pc:sldMkLst>
          <pc:docMk/>
          <pc:sldMk cId="3702349378" sldId="269"/>
        </pc:sldMkLst>
        <pc:spChg chg="add del mod">
          <ac:chgData name="Redoloza, Fleford S" userId="8266631f-3765-4a57-8ec5-13e6c8aa0d64" providerId="ADAL" clId="{A42FB815-F858-4A9B-BFE0-C4865806DA96}" dt="2024-01-18T20:20:10.503" v="89" actId="478"/>
          <ac:spMkLst>
            <pc:docMk/>
            <pc:sldMk cId="3702349378" sldId="269"/>
            <ac:spMk id="2" creationId="{BD6884DF-FE86-0204-9FFC-2A1D4E0BCCF0}"/>
          </ac:spMkLst>
        </pc:spChg>
        <pc:picChg chg="mod">
          <ac:chgData name="Redoloza, Fleford S" userId="8266631f-3765-4a57-8ec5-13e6c8aa0d64" providerId="ADAL" clId="{A42FB815-F858-4A9B-BFE0-C4865806DA96}" dt="2024-01-18T20:18:05.647" v="31" actId="1076"/>
          <ac:picMkLst>
            <pc:docMk/>
            <pc:sldMk cId="3702349378" sldId="269"/>
            <ac:picMk id="5" creationId="{3B69CC04-DA2A-4BEA-8176-F23CAFD5AEF8}"/>
          </ac:picMkLst>
        </pc:picChg>
      </pc:sldChg>
      <pc:sldChg chg="add del">
        <pc:chgData name="Redoloza, Fleford S" userId="8266631f-3765-4a57-8ec5-13e6c8aa0d64" providerId="ADAL" clId="{A42FB815-F858-4A9B-BFE0-C4865806DA96}" dt="2024-01-18T20:05:44.106" v="14" actId="47"/>
        <pc:sldMkLst>
          <pc:docMk/>
          <pc:sldMk cId="911048742" sldId="302"/>
        </pc:sldMkLst>
      </pc:sldChg>
      <pc:sldChg chg="modSp add del mod">
        <pc:chgData name="Redoloza, Fleford S" userId="8266631f-3765-4a57-8ec5-13e6c8aa0d64" providerId="ADAL" clId="{A42FB815-F858-4A9B-BFE0-C4865806DA96}" dt="2024-01-18T20:05:42.347" v="13" actId="47"/>
        <pc:sldMkLst>
          <pc:docMk/>
          <pc:sldMk cId="2665991378" sldId="308"/>
        </pc:sldMkLst>
        <pc:spChg chg="mod">
          <ac:chgData name="Redoloza, Fleford S" userId="8266631f-3765-4a57-8ec5-13e6c8aa0d64" providerId="ADAL" clId="{A42FB815-F858-4A9B-BFE0-C4865806DA96}" dt="2024-01-18T20:04:42.874" v="5" actId="27636"/>
          <ac:spMkLst>
            <pc:docMk/>
            <pc:sldMk cId="2665991378" sldId="308"/>
            <ac:spMk id="2" creationId="{20A90892-95A0-4425-8F37-779DF40A678A}"/>
          </ac:spMkLst>
        </pc:spChg>
      </pc:sldChg>
      <pc:sldChg chg="modSp add mod">
        <pc:chgData name="Redoloza, Fleford S" userId="8266631f-3765-4a57-8ec5-13e6c8aa0d64" providerId="ADAL" clId="{A42FB815-F858-4A9B-BFE0-C4865806DA96}" dt="2024-01-18T20:18:05.021" v="30" actId="1076"/>
        <pc:sldMkLst>
          <pc:docMk/>
          <pc:sldMk cId="3038805775" sldId="309"/>
        </pc:sldMkLst>
        <pc:picChg chg="mod">
          <ac:chgData name="Redoloza, Fleford S" userId="8266631f-3765-4a57-8ec5-13e6c8aa0d64" providerId="ADAL" clId="{A42FB815-F858-4A9B-BFE0-C4865806DA96}" dt="2024-01-18T20:18:05.021" v="30" actId="1076"/>
          <ac:picMkLst>
            <pc:docMk/>
            <pc:sldMk cId="3038805775" sldId="309"/>
            <ac:picMk id="5" creationId="{000B8514-8C26-44DC-9B54-71CED39D9ABD}"/>
          </ac:picMkLst>
        </pc:picChg>
      </pc:sldChg>
      <pc:sldChg chg="add del">
        <pc:chgData name="Redoloza, Fleford S" userId="8266631f-3765-4a57-8ec5-13e6c8aa0d64" providerId="ADAL" clId="{A42FB815-F858-4A9B-BFE0-C4865806DA96}" dt="2024-01-18T20:05:41.311" v="12" actId="47"/>
        <pc:sldMkLst>
          <pc:docMk/>
          <pc:sldMk cId="897324079" sldId="310"/>
        </pc:sldMkLst>
      </pc:sldChg>
      <pc:sldChg chg="add">
        <pc:chgData name="Redoloza, Fleford S" userId="8266631f-3765-4a57-8ec5-13e6c8aa0d64" providerId="ADAL" clId="{A42FB815-F858-4A9B-BFE0-C4865806DA96}" dt="2024-01-18T20:04:42.595" v="1"/>
        <pc:sldMkLst>
          <pc:docMk/>
          <pc:sldMk cId="4228641476" sldId="312"/>
        </pc:sldMkLst>
      </pc:sldChg>
      <pc:sldChg chg="add">
        <pc:chgData name="Redoloza, Fleford S" userId="8266631f-3765-4a57-8ec5-13e6c8aa0d64" providerId="ADAL" clId="{A42FB815-F858-4A9B-BFE0-C4865806DA96}" dt="2024-01-18T20:04:42.595" v="1"/>
        <pc:sldMkLst>
          <pc:docMk/>
          <pc:sldMk cId="1235070747" sldId="313"/>
        </pc:sldMkLst>
      </pc:sldChg>
      <pc:sldChg chg="add">
        <pc:chgData name="Redoloza, Fleford S" userId="8266631f-3765-4a57-8ec5-13e6c8aa0d64" providerId="ADAL" clId="{A42FB815-F858-4A9B-BFE0-C4865806DA96}" dt="2024-01-18T20:04:42.595" v="1"/>
        <pc:sldMkLst>
          <pc:docMk/>
          <pc:sldMk cId="2430282545" sldId="314"/>
        </pc:sldMkLst>
      </pc:sldChg>
      <pc:sldChg chg="add">
        <pc:chgData name="Redoloza, Fleford S" userId="8266631f-3765-4a57-8ec5-13e6c8aa0d64" providerId="ADAL" clId="{A42FB815-F858-4A9B-BFE0-C4865806DA96}" dt="2024-01-18T20:04:42.595" v="1"/>
        <pc:sldMkLst>
          <pc:docMk/>
          <pc:sldMk cId="182876954" sldId="316"/>
        </pc:sldMkLst>
      </pc:sldChg>
      <pc:sldChg chg="add">
        <pc:chgData name="Redoloza, Fleford S" userId="8266631f-3765-4a57-8ec5-13e6c8aa0d64" providerId="ADAL" clId="{A42FB815-F858-4A9B-BFE0-C4865806DA96}" dt="2024-01-18T20:04:42.595" v="1"/>
        <pc:sldMkLst>
          <pc:docMk/>
          <pc:sldMk cId="3917878332" sldId="317"/>
        </pc:sldMkLst>
      </pc:sldChg>
      <pc:sldChg chg="add">
        <pc:chgData name="Redoloza, Fleford S" userId="8266631f-3765-4a57-8ec5-13e6c8aa0d64" providerId="ADAL" clId="{A42FB815-F858-4A9B-BFE0-C4865806DA96}" dt="2024-01-18T20:04:42.595" v="1"/>
        <pc:sldMkLst>
          <pc:docMk/>
          <pc:sldMk cId="4221321353" sldId="318"/>
        </pc:sldMkLst>
      </pc:sldChg>
      <pc:sldChg chg="add">
        <pc:chgData name="Redoloza, Fleford S" userId="8266631f-3765-4a57-8ec5-13e6c8aa0d64" providerId="ADAL" clId="{A42FB815-F858-4A9B-BFE0-C4865806DA96}" dt="2024-01-18T20:04:42.595" v="1"/>
        <pc:sldMkLst>
          <pc:docMk/>
          <pc:sldMk cId="2081896811" sldId="320"/>
        </pc:sldMkLst>
      </pc:sldChg>
      <pc:sldChg chg="add del">
        <pc:chgData name="Redoloza, Fleford S" userId="8266631f-3765-4a57-8ec5-13e6c8aa0d64" providerId="ADAL" clId="{A42FB815-F858-4A9B-BFE0-C4865806DA96}" dt="2024-01-18T20:05:38.919" v="10" actId="47"/>
        <pc:sldMkLst>
          <pc:docMk/>
          <pc:sldMk cId="1332502065" sldId="323"/>
        </pc:sldMkLst>
      </pc:sldChg>
      <pc:sldChg chg="add del">
        <pc:chgData name="Redoloza, Fleford S" userId="8266631f-3765-4a57-8ec5-13e6c8aa0d64" providerId="ADAL" clId="{A42FB815-F858-4A9B-BFE0-C4865806DA96}" dt="2024-01-18T20:05:39.975" v="11" actId="47"/>
        <pc:sldMkLst>
          <pc:docMk/>
          <pc:sldMk cId="4250715133" sldId="324"/>
        </pc:sldMkLst>
      </pc:sldChg>
      <pc:sldChg chg="delSp modSp add mod">
        <pc:chgData name="Redoloza, Fleford S" userId="8266631f-3765-4a57-8ec5-13e6c8aa0d64" providerId="ADAL" clId="{A42FB815-F858-4A9B-BFE0-C4865806DA96}" dt="2024-01-18T20:05:08.464" v="8" actId="478"/>
        <pc:sldMkLst>
          <pc:docMk/>
          <pc:sldMk cId="1371601202" sldId="1378"/>
        </pc:sldMkLst>
        <pc:spChg chg="mod">
          <ac:chgData name="Redoloza, Fleford S" userId="8266631f-3765-4a57-8ec5-13e6c8aa0d64" providerId="ADAL" clId="{A42FB815-F858-4A9B-BFE0-C4865806DA96}" dt="2024-01-18T20:04:42.778" v="2" actId="27636"/>
          <ac:spMkLst>
            <pc:docMk/>
            <pc:sldMk cId="1371601202" sldId="1378"/>
            <ac:spMk id="3" creationId="{562A417E-B7FC-4172-AACA-BBA436A10701}"/>
          </ac:spMkLst>
        </pc:spChg>
        <pc:picChg chg="del mod">
          <ac:chgData name="Redoloza, Fleford S" userId="8266631f-3765-4a57-8ec5-13e6c8aa0d64" providerId="ADAL" clId="{A42FB815-F858-4A9B-BFE0-C4865806DA96}" dt="2024-01-18T20:05:08.464" v="8" actId="478"/>
          <ac:picMkLst>
            <pc:docMk/>
            <pc:sldMk cId="1371601202" sldId="1378"/>
            <ac:picMk id="1028" creationId="{4B9D45B8-BADB-4139-B049-C9841CD9E248}"/>
          </ac:picMkLst>
        </pc:picChg>
      </pc:sldChg>
      <pc:sldChg chg="add">
        <pc:chgData name="Redoloza, Fleford S" userId="8266631f-3765-4a57-8ec5-13e6c8aa0d64" providerId="ADAL" clId="{A42FB815-F858-4A9B-BFE0-C4865806DA96}" dt="2024-01-18T20:04:42.595" v="1"/>
        <pc:sldMkLst>
          <pc:docMk/>
          <pc:sldMk cId="3928780546" sldId="1379"/>
        </pc:sldMkLst>
      </pc:sldChg>
      <pc:sldChg chg="modSp add mod">
        <pc:chgData name="Redoloza, Fleford S" userId="8266631f-3765-4a57-8ec5-13e6c8aa0d64" providerId="ADAL" clId="{A42FB815-F858-4A9B-BFE0-C4865806DA96}" dt="2024-01-18T20:16:56.146" v="27"/>
        <pc:sldMkLst>
          <pc:docMk/>
          <pc:sldMk cId="610448746" sldId="1380"/>
        </pc:sldMkLst>
        <pc:spChg chg="mod">
          <ac:chgData name="Redoloza, Fleford S" userId="8266631f-3765-4a57-8ec5-13e6c8aa0d64" providerId="ADAL" clId="{A42FB815-F858-4A9B-BFE0-C4865806DA96}" dt="2024-01-18T20:16:56.146" v="27"/>
          <ac:spMkLst>
            <pc:docMk/>
            <pc:sldMk cId="610448746" sldId="1380"/>
            <ac:spMk id="3" creationId="{76F7368E-14DE-4CAD-89F1-8BF175154B54}"/>
          </ac:spMkLst>
        </pc:spChg>
      </pc:sldChg>
    </pc:docChg>
  </pc:docChgLst>
  <pc:docChgLst>
    <pc:chgData name="Ryberg, Karen R" userId="S::kryberg@usgs.gov::2df2d6ae-c689-41b5-9e82-f51adb9b9ea7" providerId="AD" clId="Web-{B9E979A2-213B-ADA7-D832-3C42F160D5B1}"/>
    <pc:docChg chg="addSld modSld">
      <pc:chgData name="Ryberg, Karen R" userId="S::kryberg@usgs.gov::2df2d6ae-c689-41b5-9e82-f51adb9b9ea7" providerId="AD" clId="Web-{B9E979A2-213B-ADA7-D832-3C42F160D5B1}" dt="2024-01-23T18:41:04.002" v="7"/>
      <pc:docMkLst>
        <pc:docMk/>
      </pc:docMkLst>
      <pc:sldChg chg="modSp">
        <pc:chgData name="Ryberg, Karen R" userId="S::kryberg@usgs.gov::2df2d6ae-c689-41b5-9e82-f51adb9b9ea7" providerId="AD" clId="Web-{B9E979A2-213B-ADA7-D832-3C42F160D5B1}" dt="2024-01-23T18:37:03.727" v="5" actId="20577"/>
        <pc:sldMkLst>
          <pc:docMk/>
          <pc:sldMk cId="2967361154" sldId="1381"/>
        </pc:sldMkLst>
        <pc:spChg chg="mod">
          <ac:chgData name="Ryberg, Karen R" userId="S::kryberg@usgs.gov::2df2d6ae-c689-41b5-9e82-f51adb9b9ea7" providerId="AD" clId="Web-{B9E979A2-213B-ADA7-D832-3C42F160D5B1}" dt="2024-01-23T18:37:03.727" v="5" actId="20577"/>
          <ac:spMkLst>
            <pc:docMk/>
            <pc:sldMk cId="2967361154" sldId="1381"/>
            <ac:spMk id="2" creationId="{D77D17E2-F5DF-4BCB-AD3B-DF46B3B3E0DF}"/>
          </ac:spMkLst>
        </pc:spChg>
      </pc:sldChg>
      <pc:sldChg chg="addSp modSp new">
        <pc:chgData name="Ryberg, Karen R" userId="S::kryberg@usgs.gov::2df2d6ae-c689-41b5-9e82-f51adb9b9ea7" providerId="AD" clId="Web-{B9E979A2-213B-ADA7-D832-3C42F160D5B1}" dt="2024-01-23T18:41:04.002" v="7"/>
        <pc:sldMkLst>
          <pc:docMk/>
          <pc:sldMk cId="2149210952" sldId="1386"/>
        </pc:sldMkLst>
        <pc:picChg chg="add mod">
          <ac:chgData name="Ryberg, Karen R" userId="S::kryberg@usgs.gov::2df2d6ae-c689-41b5-9e82-f51adb9b9ea7" providerId="AD" clId="Web-{B9E979A2-213B-ADA7-D832-3C42F160D5B1}" dt="2024-01-23T18:41:04.002" v="7"/>
          <ac:picMkLst>
            <pc:docMk/>
            <pc:sldMk cId="2149210952" sldId="1386"/>
            <ac:picMk id="4" creationId="{6579E739-7AEF-35B3-489E-AD2F262BEF48}"/>
          </ac:picMkLst>
        </pc:picChg>
      </pc:sldChg>
    </pc:docChg>
  </pc:docChgLst>
  <pc:docChgLst>
    <pc:chgData name="O'Shea, Padraic S" userId="a24a97f9-ed7e-4ddb-99f1-9ce23db03b3f" providerId="ADAL" clId="{2501512A-63B6-4B5F-A7DA-F3DB460439B5}"/>
    <pc:docChg chg="modSld">
      <pc:chgData name="O'Shea, Padraic S" userId="a24a97f9-ed7e-4ddb-99f1-9ce23db03b3f" providerId="ADAL" clId="{2501512A-63B6-4B5F-A7DA-F3DB460439B5}" dt="2024-01-25T15:38:37.018" v="216" actId="5793"/>
      <pc:docMkLst>
        <pc:docMk/>
      </pc:docMkLst>
      <pc:sldChg chg="modNotesTx">
        <pc:chgData name="O'Shea, Padraic S" userId="a24a97f9-ed7e-4ddb-99f1-9ce23db03b3f" providerId="ADAL" clId="{2501512A-63B6-4B5F-A7DA-F3DB460439B5}" dt="2024-01-25T15:26:48.628" v="210" actId="113"/>
        <pc:sldMkLst>
          <pc:docMk/>
          <pc:sldMk cId="2805144325" sldId="260"/>
        </pc:sldMkLst>
      </pc:sldChg>
      <pc:sldChg chg="modNotesTx">
        <pc:chgData name="O'Shea, Padraic S" userId="a24a97f9-ed7e-4ddb-99f1-9ce23db03b3f" providerId="ADAL" clId="{2501512A-63B6-4B5F-A7DA-F3DB460439B5}" dt="2024-01-25T15:38:37.018" v="216" actId="5793"/>
        <pc:sldMkLst>
          <pc:docMk/>
          <pc:sldMk cId="1296299699" sldId="1377"/>
        </pc:sldMkLst>
      </pc:sldChg>
      <pc:sldChg chg="modNotesTx">
        <pc:chgData name="O'Shea, Padraic S" userId="a24a97f9-ed7e-4ddb-99f1-9ce23db03b3f" providerId="ADAL" clId="{2501512A-63B6-4B5F-A7DA-F3DB460439B5}" dt="2024-01-25T15:33:19.021" v="212"/>
        <pc:sldMkLst>
          <pc:docMk/>
          <pc:sldMk cId="610448746" sldId="1380"/>
        </pc:sldMkLst>
      </pc:sldChg>
      <pc:sldChg chg="modNotesTx">
        <pc:chgData name="O'Shea, Padraic S" userId="a24a97f9-ed7e-4ddb-99f1-9ce23db03b3f" providerId="ADAL" clId="{2501512A-63B6-4B5F-A7DA-F3DB460439B5}" dt="2024-01-25T14:52:28.987" v="202"/>
        <pc:sldMkLst>
          <pc:docMk/>
          <pc:sldMk cId="1637116994" sldId="1382"/>
        </pc:sldMkLst>
      </pc:sldChg>
      <pc:sldChg chg="modNotesTx">
        <pc:chgData name="O'Shea, Padraic S" userId="a24a97f9-ed7e-4ddb-99f1-9ce23db03b3f" providerId="ADAL" clId="{2501512A-63B6-4B5F-A7DA-F3DB460439B5}" dt="2024-01-25T15:02:37.251" v="206" actId="113"/>
        <pc:sldMkLst>
          <pc:docMk/>
          <pc:sldMk cId="2149210952" sldId="1386"/>
        </pc:sldMkLst>
      </pc:sldChg>
    </pc:docChg>
  </pc:docChgLst>
  <pc:docChgLst>
    <pc:chgData name="Over, Thomas M" userId="979063c1-3592-461a-8253-332ff3a976b1" providerId="ADAL" clId="{3E188CB1-D6C7-4DFE-BC7E-7283096325FB}"/>
    <pc:docChg chg="modSld">
      <pc:chgData name="Over, Thomas M" userId="979063c1-3592-461a-8253-332ff3a976b1" providerId="ADAL" clId="{3E188CB1-D6C7-4DFE-BC7E-7283096325FB}" dt="2024-07-02T21:28:31.218" v="8" actId="20577"/>
      <pc:docMkLst>
        <pc:docMk/>
      </pc:docMkLst>
      <pc:sldChg chg="modCm">
        <pc:chgData name="Over, Thomas M" userId="979063c1-3592-461a-8253-332ff3a976b1" providerId="ADAL" clId="{3E188CB1-D6C7-4DFE-BC7E-7283096325FB}" dt="2024-07-02T21:17:57.754" v="0"/>
        <pc:sldMkLst>
          <pc:docMk/>
          <pc:sldMk cId="1347903582" sldId="1476"/>
        </pc:sldMkLst>
        <pc:extLst>
          <p:ext xmlns:p="http://schemas.openxmlformats.org/presentationml/2006/main" uri="{D6D511B9-2390-475A-947B-AFAB55BFBCF1}">
            <pc226:cmChg xmlns:pc226="http://schemas.microsoft.com/office/powerpoint/2022/06/main/command" chg="">
              <pc226:chgData name="Over, Thomas M" userId="979063c1-3592-461a-8253-332ff3a976b1" providerId="ADAL" clId="{3E188CB1-D6C7-4DFE-BC7E-7283096325FB}" dt="2024-07-02T21:17:57.754" v="0"/>
              <pc2:cmMkLst xmlns:pc2="http://schemas.microsoft.com/office/powerpoint/2019/9/main/command">
                <pc:docMk/>
                <pc:sldMk cId="1347903582" sldId="1476"/>
                <pc2:cmMk id="{27F4487F-7986-4CB1-AF30-27BC7A213965}"/>
              </pc2:cmMkLst>
              <pc226:cmRplyChg chg="add">
                <pc226:chgData name="Over, Thomas M" userId="979063c1-3592-461a-8253-332ff3a976b1" providerId="ADAL" clId="{3E188CB1-D6C7-4DFE-BC7E-7283096325FB}" dt="2024-07-02T21:17:57.754" v="0"/>
                <pc2:cmRplyMkLst xmlns:pc2="http://schemas.microsoft.com/office/powerpoint/2019/9/main/command">
                  <pc:docMk/>
                  <pc:sldMk cId="1347903582" sldId="1476"/>
                  <pc2:cmMk id="{27F4487F-7986-4CB1-AF30-27BC7A213965}"/>
                  <pc2:cmRplyMk id="{8E264F4D-A3D7-4FFC-AD9D-C8C850FC15CE}"/>
                </pc2:cmRplyMkLst>
              </pc226:cmRplyChg>
            </pc226:cmChg>
          </p:ext>
        </pc:extLst>
      </pc:sldChg>
      <pc:sldChg chg="modCm">
        <pc:chgData name="Over, Thomas M" userId="979063c1-3592-461a-8253-332ff3a976b1" providerId="ADAL" clId="{3E188CB1-D6C7-4DFE-BC7E-7283096325FB}" dt="2024-07-02T21:27:54.474" v="2"/>
        <pc:sldMkLst>
          <pc:docMk/>
          <pc:sldMk cId="283904419" sldId="1477"/>
        </pc:sldMkLst>
        <pc:extLst>
          <p:ext xmlns:p="http://schemas.openxmlformats.org/presentationml/2006/main" uri="{D6D511B9-2390-475A-947B-AFAB55BFBCF1}">
            <pc226:cmChg xmlns:pc226="http://schemas.microsoft.com/office/powerpoint/2022/06/main/command" chg="">
              <pc226:chgData name="Over, Thomas M" userId="979063c1-3592-461a-8253-332ff3a976b1" providerId="ADAL" clId="{3E188CB1-D6C7-4DFE-BC7E-7283096325FB}" dt="2024-07-02T21:27:54.474" v="2"/>
              <pc2:cmMkLst xmlns:pc2="http://schemas.microsoft.com/office/powerpoint/2019/9/main/command">
                <pc:docMk/>
                <pc:sldMk cId="283904419" sldId="1477"/>
                <pc2:cmMk id="{BFA4A069-C81D-4433-A40C-B02B971371C3}"/>
              </pc2:cmMkLst>
              <pc226:cmRplyChg chg="add">
                <pc226:chgData name="Over, Thomas M" userId="979063c1-3592-461a-8253-332ff3a976b1" providerId="ADAL" clId="{3E188CB1-D6C7-4DFE-BC7E-7283096325FB}" dt="2024-07-02T21:22:21.751" v="1"/>
                <pc2:cmRplyMkLst xmlns:pc2="http://schemas.microsoft.com/office/powerpoint/2019/9/main/command">
                  <pc:docMk/>
                  <pc:sldMk cId="283904419" sldId="1477"/>
                  <pc2:cmMk id="{BFA4A069-C81D-4433-A40C-B02B971371C3}"/>
                  <pc2:cmRplyMk id="{9F3D4218-081B-44D9-A732-EF890DD3D6EF}"/>
                </pc2:cmRplyMkLst>
              </pc226:cmRplyChg>
              <pc226:cmRplyChg chg="add">
                <pc226:chgData name="Over, Thomas M" userId="979063c1-3592-461a-8253-332ff3a976b1" providerId="ADAL" clId="{3E188CB1-D6C7-4DFE-BC7E-7283096325FB}" dt="2024-07-02T21:27:54.474" v="2"/>
                <pc2:cmRplyMkLst xmlns:pc2="http://schemas.microsoft.com/office/powerpoint/2019/9/main/command">
                  <pc:docMk/>
                  <pc:sldMk cId="283904419" sldId="1477"/>
                  <pc2:cmMk id="{BFA4A069-C81D-4433-A40C-B02B971371C3}"/>
                  <pc2:cmRplyMk id="{DF7A46E8-FFB5-415A-AA21-F14D2D1CE01A}"/>
                </pc2:cmRplyMkLst>
              </pc226:cmRplyChg>
            </pc226:cmChg>
          </p:ext>
        </pc:extLst>
      </pc:sldChg>
      <pc:sldChg chg="modSp mod">
        <pc:chgData name="Over, Thomas M" userId="979063c1-3592-461a-8253-332ff3a976b1" providerId="ADAL" clId="{3E188CB1-D6C7-4DFE-BC7E-7283096325FB}" dt="2024-07-02T21:28:31.218" v="8" actId="20577"/>
        <pc:sldMkLst>
          <pc:docMk/>
          <pc:sldMk cId="630731033" sldId="1485"/>
        </pc:sldMkLst>
        <pc:spChg chg="mod">
          <ac:chgData name="Over, Thomas M" userId="979063c1-3592-461a-8253-332ff3a976b1" providerId="ADAL" clId="{3E188CB1-D6C7-4DFE-BC7E-7283096325FB}" dt="2024-07-02T21:28:31.218" v="8" actId="20577"/>
          <ac:spMkLst>
            <pc:docMk/>
            <pc:sldMk cId="630731033" sldId="1485"/>
            <ac:spMk id="3" creationId="{58524344-0C8A-910C-D6A8-508ECA203BEB}"/>
          </ac:spMkLst>
        </pc:spChg>
      </pc:sldChg>
    </pc:docChg>
  </pc:docChgLst>
  <pc:docChgLst>
    <pc:chgData name="Mackenzie Marti" userId="c90f55c1-605e-400f-8229-8a51a9859fce" providerId="ADAL" clId="{CF075F3F-B30C-4658-92B5-E721D9EA1013}"/>
    <pc:docChg chg="addSld modSld">
      <pc:chgData name="Mackenzie Marti" userId="c90f55c1-605e-400f-8229-8a51a9859fce" providerId="ADAL" clId="{CF075F3F-B30C-4658-92B5-E721D9EA1013}" dt="2024-05-07T13:41:45.100" v="1"/>
      <pc:docMkLst>
        <pc:docMk/>
      </pc:docMkLst>
      <pc:sldChg chg="add">
        <pc:chgData name="Mackenzie Marti" userId="c90f55c1-605e-400f-8229-8a51a9859fce" providerId="ADAL" clId="{CF075F3F-B30C-4658-92B5-E721D9EA1013}" dt="2024-05-06T19:27:57.994" v="0"/>
        <pc:sldMkLst>
          <pc:docMk/>
          <pc:sldMk cId="475179713" sldId="1394"/>
        </pc:sldMkLst>
      </pc:sldChg>
      <pc:sldChg chg="add">
        <pc:chgData name="Mackenzie Marti" userId="c90f55c1-605e-400f-8229-8a51a9859fce" providerId="ADAL" clId="{CF075F3F-B30C-4658-92B5-E721D9EA1013}" dt="2024-05-06T19:27:57.994" v="0"/>
        <pc:sldMkLst>
          <pc:docMk/>
          <pc:sldMk cId="1776147569" sldId="1395"/>
        </pc:sldMkLst>
      </pc:sldChg>
      <pc:sldChg chg="add">
        <pc:chgData name="Mackenzie Marti" userId="c90f55c1-605e-400f-8229-8a51a9859fce" providerId="ADAL" clId="{CF075F3F-B30C-4658-92B5-E721D9EA1013}" dt="2024-05-06T19:27:57.994" v="0"/>
        <pc:sldMkLst>
          <pc:docMk/>
          <pc:sldMk cId="829280022" sldId="1396"/>
        </pc:sldMkLst>
      </pc:sldChg>
      <pc:sldChg chg="delCm">
        <pc:chgData name="Mackenzie Marti" userId="c90f55c1-605e-400f-8229-8a51a9859fce" providerId="ADAL" clId="{CF075F3F-B30C-4658-92B5-E721D9EA1013}" dt="2024-05-07T13:41:45.100" v="1"/>
        <pc:sldMkLst>
          <pc:docMk/>
          <pc:sldMk cId="1733004547" sldId="1474"/>
        </pc:sldMkLst>
        <pc:extLst>
          <p:ext xmlns:p="http://schemas.openxmlformats.org/presentationml/2006/main" uri="{D6D511B9-2390-475A-947B-AFAB55BFBCF1}">
            <pc226:cmChg xmlns:pc226="http://schemas.microsoft.com/office/powerpoint/2022/06/main/command" chg="del">
              <pc226:chgData name="Mackenzie Marti" userId="c90f55c1-605e-400f-8229-8a51a9859fce" providerId="ADAL" clId="{CF075F3F-B30C-4658-92B5-E721D9EA1013}" dt="2024-05-07T13:41:45.100" v="1"/>
              <pc2:cmMkLst xmlns:pc2="http://schemas.microsoft.com/office/powerpoint/2019/9/main/command">
                <pc:docMk/>
                <pc:sldMk cId="1733004547" sldId="1474"/>
                <pc2:cmMk id="{65076E91-895D-4637-A996-6C890A4D9DA2}"/>
              </pc2:cmMkLst>
            </pc226:cmChg>
          </p:ext>
        </pc:extLst>
      </pc:sldChg>
    </pc:docChg>
  </pc:docChgLst>
  <pc:docChgLst>
    <pc:chgData name="Over, Thomas M" userId="979063c1-3592-461a-8253-332ff3a976b1" providerId="ADAL" clId="{D5B83E46-AEB3-4FE8-A3A9-9C27C78B366C}"/>
    <pc:docChg chg="addSld modSld">
      <pc:chgData name="Over, Thomas M" userId="979063c1-3592-461a-8253-332ff3a976b1" providerId="ADAL" clId="{D5B83E46-AEB3-4FE8-A3A9-9C27C78B366C}" dt="2024-05-06T22:30:08.747" v="0"/>
      <pc:docMkLst>
        <pc:docMk/>
      </pc:docMkLst>
      <pc:sldChg chg="add">
        <pc:chgData name="Over, Thomas M" userId="979063c1-3592-461a-8253-332ff3a976b1" providerId="ADAL" clId="{D5B83E46-AEB3-4FE8-A3A9-9C27C78B366C}" dt="2024-05-06T22:30:08.747" v="0"/>
        <pc:sldMkLst>
          <pc:docMk/>
          <pc:sldMk cId="404448884" sldId="1399"/>
        </pc:sldMkLst>
      </pc:sldChg>
      <pc:sldChg chg="add">
        <pc:chgData name="Over, Thomas M" userId="979063c1-3592-461a-8253-332ff3a976b1" providerId="ADAL" clId="{D5B83E46-AEB3-4FE8-A3A9-9C27C78B366C}" dt="2024-05-06T22:30:08.747" v="0"/>
        <pc:sldMkLst>
          <pc:docMk/>
          <pc:sldMk cId="831226821" sldId="1402"/>
        </pc:sldMkLst>
      </pc:sldChg>
      <pc:sldChg chg="add">
        <pc:chgData name="Over, Thomas M" userId="979063c1-3592-461a-8253-332ff3a976b1" providerId="ADAL" clId="{D5B83E46-AEB3-4FE8-A3A9-9C27C78B366C}" dt="2024-05-06T22:30:08.747" v="0"/>
        <pc:sldMkLst>
          <pc:docMk/>
          <pc:sldMk cId="1046583262" sldId="1410"/>
        </pc:sldMkLst>
      </pc:sldChg>
      <pc:sldChg chg="add">
        <pc:chgData name="Over, Thomas M" userId="979063c1-3592-461a-8253-332ff3a976b1" providerId="ADAL" clId="{D5B83E46-AEB3-4FE8-A3A9-9C27C78B366C}" dt="2024-05-06T22:30:08.747" v="0"/>
        <pc:sldMkLst>
          <pc:docMk/>
          <pc:sldMk cId="4014969672" sldId="1463"/>
        </pc:sldMkLst>
      </pc:sldChg>
      <pc:sldChg chg="add">
        <pc:chgData name="Over, Thomas M" userId="979063c1-3592-461a-8253-332ff3a976b1" providerId="ADAL" clId="{D5B83E46-AEB3-4FE8-A3A9-9C27C78B366C}" dt="2024-05-06T22:30:08.747" v="0"/>
        <pc:sldMkLst>
          <pc:docMk/>
          <pc:sldMk cId="3290978408" sldId="1471"/>
        </pc:sldMkLst>
      </pc:sldChg>
      <pc:sldChg chg="add">
        <pc:chgData name="Over, Thomas M" userId="979063c1-3592-461a-8253-332ff3a976b1" providerId="ADAL" clId="{D5B83E46-AEB3-4FE8-A3A9-9C27C78B366C}" dt="2024-05-06T22:30:08.747" v="0"/>
        <pc:sldMkLst>
          <pc:docMk/>
          <pc:sldMk cId="3612800084" sldId="1473"/>
        </pc:sldMkLst>
      </pc:sldChg>
      <pc:sldChg chg="add">
        <pc:chgData name="Over, Thomas M" userId="979063c1-3592-461a-8253-332ff3a976b1" providerId="ADAL" clId="{D5B83E46-AEB3-4FE8-A3A9-9C27C78B366C}" dt="2024-05-06T22:30:08.747" v="0"/>
        <pc:sldMkLst>
          <pc:docMk/>
          <pc:sldMk cId="1733004547" sldId="1474"/>
        </pc:sldMkLst>
      </pc:sldChg>
      <pc:sldChg chg="add">
        <pc:chgData name="Over, Thomas M" userId="979063c1-3592-461a-8253-332ff3a976b1" providerId="ADAL" clId="{D5B83E46-AEB3-4FE8-A3A9-9C27C78B366C}" dt="2024-05-06T22:30:08.747" v="0"/>
        <pc:sldMkLst>
          <pc:docMk/>
          <pc:sldMk cId="1347903582" sldId="1476"/>
        </pc:sldMkLst>
      </pc:sldChg>
      <pc:sldChg chg="add">
        <pc:chgData name="Over, Thomas M" userId="979063c1-3592-461a-8253-332ff3a976b1" providerId="ADAL" clId="{D5B83E46-AEB3-4FE8-A3A9-9C27C78B366C}" dt="2024-05-06T22:30:08.747" v="0"/>
        <pc:sldMkLst>
          <pc:docMk/>
          <pc:sldMk cId="283904419" sldId="1477"/>
        </pc:sldMkLst>
      </pc:sldChg>
      <pc:sldChg chg="add">
        <pc:chgData name="Over, Thomas M" userId="979063c1-3592-461a-8253-332ff3a976b1" providerId="ADAL" clId="{D5B83E46-AEB3-4FE8-A3A9-9C27C78B366C}" dt="2024-05-06T22:30:08.747" v="0"/>
        <pc:sldMkLst>
          <pc:docMk/>
          <pc:sldMk cId="2693805827" sldId="1478"/>
        </pc:sldMkLst>
      </pc:sldChg>
      <pc:sldChg chg="add">
        <pc:chgData name="Over, Thomas M" userId="979063c1-3592-461a-8253-332ff3a976b1" providerId="ADAL" clId="{D5B83E46-AEB3-4FE8-A3A9-9C27C78B366C}" dt="2024-05-06T22:30:08.747" v="0"/>
        <pc:sldMkLst>
          <pc:docMk/>
          <pc:sldMk cId="164098893" sldId="1479"/>
        </pc:sldMkLst>
      </pc:sldChg>
      <pc:sldChg chg="add">
        <pc:chgData name="Over, Thomas M" userId="979063c1-3592-461a-8253-332ff3a976b1" providerId="ADAL" clId="{D5B83E46-AEB3-4FE8-A3A9-9C27C78B366C}" dt="2024-05-06T22:30:08.747" v="0"/>
        <pc:sldMkLst>
          <pc:docMk/>
          <pc:sldMk cId="208637209" sldId="1480"/>
        </pc:sldMkLst>
      </pc:sldChg>
      <pc:sldChg chg="add">
        <pc:chgData name="Over, Thomas M" userId="979063c1-3592-461a-8253-332ff3a976b1" providerId="ADAL" clId="{D5B83E46-AEB3-4FE8-A3A9-9C27C78B366C}" dt="2024-05-06T22:30:08.747" v="0"/>
        <pc:sldMkLst>
          <pc:docMk/>
          <pc:sldMk cId="2652340186" sldId="1481"/>
        </pc:sldMkLst>
      </pc:sldChg>
      <pc:sldChg chg="add">
        <pc:chgData name="Over, Thomas M" userId="979063c1-3592-461a-8253-332ff3a976b1" providerId="ADAL" clId="{D5B83E46-AEB3-4FE8-A3A9-9C27C78B366C}" dt="2024-05-06T22:30:08.747" v="0"/>
        <pc:sldMkLst>
          <pc:docMk/>
          <pc:sldMk cId="597287935" sldId="1482"/>
        </pc:sldMkLst>
      </pc:sldChg>
      <pc:sldChg chg="add">
        <pc:chgData name="Over, Thomas M" userId="979063c1-3592-461a-8253-332ff3a976b1" providerId="ADAL" clId="{D5B83E46-AEB3-4FE8-A3A9-9C27C78B366C}" dt="2024-05-06T22:30:08.747" v="0"/>
        <pc:sldMkLst>
          <pc:docMk/>
          <pc:sldMk cId="630731033" sldId="1485"/>
        </pc:sldMkLst>
      </pc:sldChg>
      <pc:sldChg chg="add">
        <pc:chgData name="Over, Thomas M" userId="979063c1-3592-461a-8253-332ff3a976b1" providerId="ADAL" clId="{D5B83E46-AEB3-4FE8-A3A9-9C27C78B366C}" dt="2024-05-06T22:30:08.747" v="0"/>
        <pc:sldMkLst>
          <pc:docMk/>
          <pc:sldMk cId="3543872056" sldId="1486"/>
        </pc:sldMkLst>
      </pc:sldChg>
    </pc:docChg>
  </pc:docChgLst>
  <pc:docChgLst>
    <pc:chgData name="Ryberg, Karen R" userId="S::kryberg@usgs.gov::2df2d6ae-c689-41b5-9e82-f51adb9b9ea7" providerId="AD" clId="Web-{771641B5-BE31-F63D-9A38-4356B3FB9260}"/>
    <pc:docChg chg="modSld sldOrd">
      <pc:chgData name="Ryberg, Karen R" userId="S::kryberg@usgs.gov::2df2d6ae-c689-41b5-9e82-f51adb9b9ea7" providerId="AD" clId="Web-{771641B5-BE31-F63D-9A38-4356B3FB9260}" dt="2024-05-06T22:27:11.585" v="90" actId="20577"/>
      <pc:docMkLst>
        <pc:docMk/>
      </pc:docMkLst>
      <pc:sldChg chg="delSp ord">
        <pc:chgData name="Ryberg, Karen R" userId="S::kryberg@usgs.gov::2df2d6ae-c689-41b5-9e82-f51adb9b9ea7" providerId="AD" clId="Web-{771641B5-BE31-F63D-9A38-4356B3FB9260}" dt="2024-05-06T22:22:35.759" v="1"/>
        <pc:sldMkLst>
          <pc:docMk/>
          <pc:sldMk cId="2688334288" sldId="270"/>
        </pc:sldMkLst>
        <pc:spChg chg="del">
          <ac:chgData name="Ryberg, Karen R" userId="S::kryberg@usgs.gov::2df2d6ae-c689-41b5-9e82-f51adb9b9ea7" providerId="AD" clId="Web-{771641B5-BE31-F63D-9A38-4356B3FB9260}" dt="2024-05-06T22:22:29.946" v="0"/>
          <ac:spMkLst>
            <pc:docMk/>
            <pc:sldMk cId="2688334288" sldId="270"/>
            <ac:spMk id="5" creationId="{FA530998-86FD-3B30-192C-7522B8A0D4CF}"/>
          </ac:spMkLst>
        </pc:spChg>
      </pc:sldChg>
      <pc:sldChg chg="modNotes">
        <pc:chgData name="Ryberg, Karen R" userId="S::kryberg@usgs.gov::2df2d6ae-c689-41b5-9e82-f51adb9b9ea7" providerId="AD" clId="Web-{771641B5-BE31-F63D-9A38-4356B3FB9260}" dt="2024-05-06T22:25:03.876" v="4"/>
        <pc:sldMkLst>
          <pc:docMk/>
          <pc:sldMk cId="1927663685" sldId="287"/>
        </pc:sldMkLst>
      </pc:sldChg>
      <pc:sldChg chg="modSp">
        <pc:chgData name="Ryberg, Karen R" userId="S::kryberg@usgs.gov::2df2d6ae-c689-41b5-9e82-f51adb9b9ea7" providerId="AD" clId="Web-{771641B5-BE31-F63D-9A38-4356B3FB9260}" dt="2024-05-06T22:27:11.585" v="90" actId="20577"/>
        <pc:sldMkLst>
          <pc:docMk/>
          <pc:sldMk cId="1614323923" sldId="289"/>
        </pc:sldMkLst>
        <pc:spChg chg="mod">
          <ac:chgData name="Ryberg, Karen R" userId="S::kryberg@usgs.gov::2df2d6ae-c689-41b5-9e82-f51adb9b9ea7" providerId="AD" clId="Web-{771641B5-BE31-F63D-9A38-4356B3FB9260}" dt="2024-05-06T22:27:11.585" v="90" actId="20577"/>
          <ac:spMkLst>
            <pc:docMk/>
            <pc:sldMk cId="1614323923" sldId="289"/>
            <ac:spMk id="3" creationId="{00000000-0000-0000-0000-000000000000}"/>
          </ac:spMkLst>
        </pc:spChg>
      </pc:sldChg>
      <pc:sldChg chg="ord">
        <pc:chgData name="Ryberg, Karen R" userId="S::kryberg@usgs.gov::2df2d6ae-c689-41b5-9e82-f51adb9b9ea7" providerId="AD" clId="Web-{771641B5-BE31-F63D-9A38-4356B3FB9260}" dt="2024-05-06T22:24:14.592" v="2"/>
        <pc:sldMkLst>
          <pc:docMk/>
          <pc:sldMk cId="2999868235" sldId="13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Denial</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9BCC8E97-4BB3-4D9E-BE91-B7CE796ABE8D}">
      <dgm:prSet phldrT="[Text]"/>
      <dgm:spPr/>
      <dgm:t>
        <a:bodyPr/>
        <a:lstStyle/>
        <a:p>
          <a:r>
            <a:rPr lang="en-US"/>
            <a:t>Monster Adaptation</a:t>
          </a:r>
        </a:p>
      </dgm:t>
    </dgm:pt>
    <dgm:pt modelId="{5D6BB31B-FFEA-4F99-A2B3-BCBD9DB56945}" type="parTrans" cxnId="{89D3AEDF-1D6A-4697-B53D-6A22169E4427}">
      <dgm:prSet/>
      <dgm:spPr/>
      <dgm:t>
        <a:bodyPr/>
        <a:lstStyle/>
        <a:p>
          <a:endParaRPr lang="en-US"/>
        </a:p>
      </dgm:t>
    </dgm:pt>
    <dgm:pt modelId="{38DBA44D-9FAC-4E94-8ECC-52D352B3E92E}" type="sibTrans" cxnId="{89D3AEDF-1D6A-4697-B53D-6A22169E4427}">
      <dgm:prSet/>
      <dgm:spPr/>
      <dgm:t>
        <a:bodyPr/>
        <a:lstStyle/>
        <a:p>
          <a:endParaRPr lang="en-US"/>
        </a:p>
      </dgm:t>
    </dgm:pt>
    <dgm:pt modelId="{F363476B-FB72-48FA-B122-620D92807780}">
      <dgm:prSet phldrT="[Text]"/>
      <dgm:spPr/>
      <dgm:t>
        <a:bodyPr/>
        <a:lstStyle/>
        <a:p>
          <a:r>
            <a:rPr lang="en-US"/>
            <a:t>Monster Embracement	</a:t>
          </a:r>
        </a:p>
      </dgm:t>
    </dgm:pt>
    <dgm:pt modelId="{13E3C354-9C83-49E1-A6F5-76C9C8FD5789}" type="parTrans" cxnId="{5B021E98-11BC-411A-85EE-DC1F09658C2B}">
      <dgm:prSet/>
      <dgm:spPr/>
      <dgm:t>
        <a:bodyPr/>
        <a:lstStyle/>
        <a:p>
          <a:endParaRPr lang="en-US"/>
        </a:p>
      </dgm:t>
    </dgm:pt>
    <dgm:pt modelId="{73E7D38D-8E3F-4351-9F63-6DEE65FDBF42}" type="sibTrans" cxnId="{5B021E98-11BC-411A-85EE-DC1F09658C2B}">
      <dgm:prSet/>
      <dgm:spPr/>
      <dgm:t>
        <a:bodyPr/>
        <a:lstStyle/>
        <a:p>
          <a:endParaRPr lang="en-US"/>
        </a:p>
      </dgm:t>
    </dgm:pt>
    <dgm:pt modelId="{F72B7CC4-E96B-423C-8A10-8A6295E6B78D}">
      <dgm:prSet phldrT="[Text]"/>
      <dgm:spPr/>
      <dgm:t>
        <a:bodyPr/>
        <a:lstStyle/>
        <a:p>
          <a:r>
            <a:rPr lang="en-US"/>
            <a:t>Monster Assimilation</a:t>
          </a:r>
        </a:p>
      </dgm:t>
    </dgm:pt>
    <dgm:pt modelId="{32B664E7-A9D5-43DA-B08B-E21EEF487CD9}" type="parTrans" cxnId="{A04CBECB-7A0B-48EE-AF02-3A6F108E6C68}">
      <dgm:prSet/>
      <dgm:spPr/>
      <dgm:t>
        <a:bodyPr/>
        <a:lstStyle/>
        <a:p>
          <a:endParaRPr lang="en-US"/>
        </a:p>
      </dgm:t>
    </dgm:pt>
    <dgm:pt modelId="{F3A84324-4F6A-4DB8-BA06-83864F1D3BC3}" type="sibTrans" cxnId="{A04CBECB-7A0B-48EE-AF02-3A6F108E6C68}">
      <dgm:prSet/>
      <dgm:spPr/>
      <dgm:t>
        <a:bodyPr/>
        <a:lstStyle/>
        <a:p>
          <a:endParaRPr lang="en-US"/>
        </a:p>
      </dgm:t>
    </dgm:pt>
    <dgm:pt modelId="{A8B85353-60A9-4678-ACC2-F40F34D1A755}">
      <dgm:prSet phldrT="[Text]"/>
      <dgm:spPr/>
      <dgm:t>
        <a:bodyPr/>
        <a:lstStyle/>
        <a:p>
          <a:r>
            <a:rPr lang="en-US"/>
            <a:t>Monster Exorcism</a:t>
          </a:r>
        </a:p>
      </dgm:t>
    </dgm:pt>
    <dgm:pt modelId="{72F7B29A-E7F5-4383-AB65-039F39A86BDA}" type="parTrans" cxnId="{2A447E39-1FD1-45FB-A343-E5FC364F6885}">
      <dgm:prSet/>
      <dgm:spPr/>
      <dgm:t>
        <a:bodyPr/>
        <a:lstStyle/>
        <a:p>
          <a:endParaRPr lang="en-US"/>
        </a:p>
      </dgm:t>
    </dgm:pt>
    <dgm:pt modelId="{B02EB456-61D7-49E7-B3B4-03CD96BB4764}" type="sibTrans" cxnId="{2A447E39-1FD1-45FB-A343-E5FC364F6885}">
      <dgm:prSet/>
      <dgm:spPr/>
      <dgm:t>
        <a:bodyPr/>
        <a:lstStyle/>
        <a:p>
          <a:endParaRPr lang="en-US"/>
        </a:p>
      </dgm:t>
    </dgm:pt>
    <dgm:pt modelId="{92F73C4C-4A45-4249-B23D-89A78E401D27}">
      <dgm:prSet phldrT="[Text]"/>
      <dgm:spPr/>
      <dgm:t>
        <a:bodyPr/>
        <a:lstStyle/>
        <a:p>
          <a:r>
            <a:rPr lang="en-US"/>
            <a:t>Monster Anesthesia</a:t>
          </a:r>
        </a:p>
      </dgm:t>
    </dgm:pt>
    <dgm:pt modelId="{DA35A785-DC5D-4509-8FFE-AEE457CE7E82}" type="parTrans" cxnId="{8B37B560-D305-4909-901F-06EC33306F3D}">
      <dgm:prSet/>
      <dgm:spPr/>
      <dgm:t>
        <a:bodyPr/>
        <a:lstStyle/>
        <a:p>
          <a:endParaRPr lang="en-US"/>
        </a:p>
      </dgm:t>
    </dgm:pt>
    <dgm:pt modelId="{75EA92B7-F405-4E63-859D-B4A48C679EBD}" type="sibTrans" cxnId="{8B37B560-D305-4909-901F-06EC33306F3D}">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6"/>
      <dgm:spPr/>
    </dgm:pt>
    <dgm:pt modelId="{684C6579-78D3-4396-9A92-B9E7D91B5A21}" type="pres">
      <dgm:prSet presAssocID="{B023A9D4-0E74-4209-8279-4AF0ED313EEF}" presName="parentText" presStyleLbl="node1" presStyleIdx="0" presStyleCnt="6">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6">
        <dgm:presLayoutVars>
          <dgm:bulletEnabled val="1"/>
        </dgm:presLayoutVars>
      </dgm:prSet>
      <dgm:spPr/>
    </dgm:pt>
    <dgm:pt modelId="{9EE8AEC8-9C64-4E7E-91B5-A78DBBFFEC8E}" type="pres">
      <dgm:prSet presAssocID="{2376E2B1-63E6-4107-9561-356DAE80372C}" presName="spaceBetweenRectangles" presStyleCnt="0"/>
      <dgm:spPr/>
    </dgm:pt>
    <dgm:pt modelId="{8A59D273-6B09-4C1C-8C9C-086F4CF61349}" type="pres">
      <dgm:prSet presAssocID="{A8B85353-60A9-4678-ACC2-F40F34D1A755}" presName="parentLin" presStyleCnt="0"/>
      <dgm:spPr/>
    </dgm:pt>
    <dgm:pt modelId="{10100943-C3B7-4837-8C9D-DAD0DF5062FC}" type="pres">
      <dgm:prSet presAssocID="{A8B85353-60A9-4678-ACC2-F40F34D1A755}" presName="parentLeftMargin" presStyleLbl="node1" presStyleIdx="0" presStyleCnt="6"/>
      <dgm:spPr/>
    </dgm:pt>
    <dgm:pt modelId="{131ACE4E-788E-41E6-853D-431A99E4DFE2}" type="pres">
      <dgm:prSet presAssocID="{A8B85353-60A9-4678-ACC2-F40F34D1A755}" presName="parentText" presStyleLbl="node1" presStyleIdx="1" presStyleCnt="6">
        <dgm:presLayoutVars>
          <dgm:chMax val="0"/>
          <dgm:bulletEnabled val="1"/>
        </dgm:presLayoutVars>
      </dgm:prSet>
      <dgm:spPr/>
    </dgm:pt>
    <dgm:pt modelId="{1C9676B1-7E58-4766-AD51-EEF99662DB81}" type="pres">
      <dgm:prSet presAssocID="{A8B85353-60A9-4678-ACC2-F40F34D1A755}" presName="negativeSpace" presStyleCnt="0"/>
      <dgm:spPr/>
    </dgm:pt>
    <dgm:pt modelId="{7B1A70BF-A0CB-473A-A9F7-41A4A3C4CE74}" type="pres">
      <dgm:prSet presAssocID="{A8B85353-60A9-4678-ACC2-F40F34D1A755}" presName="childText" presStyleLbl="conFgAcc1" presStyleIdx="1" presStyleCnt="6">
        <dgm:presLayoutVars>
          <dgm:bulletEnabled val="1"/>
        </dgm:presLayoutVars>
      </dgm:prSet>
      <dgm:spPr/>
    </dgm:pt>
    <dgm:pt modelId="{13D46AD2-AAAD-47EC-9BEF-B1276DEEF8B1}" type="pres">
      <dgm:prSet presAssocID="{B02EB456-61D7-49E7-B3B4-03CD96BB4764}" presName="spaceBetweenRectangles" presStyleCnt="0"/>
      <dgm:spPr/>
    </dgm:pt>
    <dgm:pt modelId="{BAE50517-03DC-473A-87CA-0476195C8A1E}" type="pres">
      <dgm:prSet presAssocID="{9BCC8E97-4BB3-4D9E-BE91-B7CE796ABE8D}" presName="parentLin" presStyleCnt="0"/>
      <dgm:spPr/>
    </dgm:pt>
    <dgm:pt modelId="{8DB5EC7B-62C1-4DCF-9BA2-5616B3A9FFE2}" type="pres">
      <dgm:prSet presAssocID="{9BCC8E97-4BB3-4D9E-BE91-B7CE796ABE8D}" presName="parentLeftMargin" presStyleLbl="node1" presStyleIdx="1" presStyleCnt="6"/>
      <dgm:spPr/>
    </dgm:pt>
    <dgm:pt modelId="{A45B3328-03D9-43B1-B6A7-73586C1B3B5E}" type="pres">
      <dgm:prSet presAssocID="{9BCC8E97-4BB3-4D9E-BE91-B7CE796ABE8D}" presName="parentText" presStyleLbl="node1" presStyleIdx="2" presStyleCnt="6">
        <dgm:presLayoutVars>
          <dgm:chMax val="0"/>
          <dgm:bulletEnabled val="1"/>
        </dgm:presLayoutVars>
      </dgm:prSet>
      <dgm:spPr/>
    </dgm:pt>
    <dgm:pt modelId="{0E826B89-9085-4FA8-A759-B7A54C108C2D}" type="pres">
      <dgm:prSet presAssocID="{9BCC8E97-4BB3-4D9E-BE91-B7CE796ABE8D}" presName="negativeSpace" presStyleCnt="0"/>
      <dgm:spPr/>
    </dgm:pt>
    <dgm:pt modelId="{5DDBE905-212A-4D0D-A7D3-F65CB32C9CA7}" type="pres">
      <dgm:prSet presAssocID="{9BCC8E97-4BB3-4D9E-BE91-B7CE796ABE8D}" presName="childText" presStyleLbl="conFgAcc1" presStyleIdx="2" presStyleCnt="6">
        <dgm:presLayoutVars>
          <dgm:bulletEnabled val="1"/>
        </dgm:presLayoutVars>
      </dgm:prSet>
      <dgm:spPr/>
    </dgm:pt>
    <dgm:pt modelId="{E4E5D8D8-4D98-46F3-9262-0A1461863691}" type="pres">
      <dgm:prSet presAssocID="{38DBA44D-9FAC-4E94-8ECC-52D352B3E92E}" presName="spaceBetweenRectangles" presStyleCnt="0"/>
      <dgm:spPr/>
    </dgm:pt>
    <dgm:pt modelId="{8CC7472C-2E9E-45EC-8249-5FD9D0BA650E}" type="pres">
      <dgm:prSet presAssocID="{F363476B-FB72-48FA-B122-620D92807780}" presName="parentLin" presStyleCnt="0"/>
      <dgm:spPr/>
    </dgm:pt>
    <dgm:pt modelId="{803640E4-64E3-4D67-8097-7A6C21A4FE04}" type="pres">
      <dgm:prSet presAssocID="{F363476B-FB72-48FA-B122-620D92807780}" presName="parentLeftMargin" presStyleLbl="node1" presStyleIdx="2" presStyleCnt="6"/>
      <dgm:spPr/>
    </dgm:pt>
    <dgm:pt modelId="{F187B254-EA8A-4813-A0C7-746B64133F53}" type="pres">
      <dgm:prSet presAssocID="{F363476B-FB72-48FA-B122-620D92807780}" presName="parentText" presStyleLbl="node1" presStyleIdx="3" presStyleCnt="6">
        <dgm:presLayoutVars>
          <dgm:chMax val="0"/>
          <dgm:bulletEnabled val="1"/>
        </dgm:presLayoutVars>
      </dgm:prSet>
      <dgm:spPr/>
    </dgm:pt>
    <dgm:pt modelId="{4A6BC8F8-3066-4DFD-AF37-B3D180CA71C6}" type="pres">
      <dgm:prSet presAssocID="{F363476B-FB72-48FA-B122-620D92807780}" presName="negativeSpace" presStyleCnt="0"/>
      <dgm:spPr/>
    </dgm:pt>
    <dgm:pt modelId="{BD65C66B-8F92-40FC-8BDE-FDECE1794CFE}" type="pres">
      <dgm:prSet presAssocID="{F363476B-FB72-48FA-B122-620D92807780}" presName="childText" presStyleLbl="conFgAcc1" presStyleIdx="3" presStyleCnt="6">
        <dgm:presLayoutVars>
          <dgm:bulletEnabled val="1"/>
        </dgm:presLayoutVars>
      </dgm:prSet>
      <dgm:spPr/>
    </dgm:pt>
    <dgm:pt modelId="{42770938-7E58-4ED5-B94C-6E8523260607}" type="pres">
      <dgm:prSet presAssocID="{73E7D38D-8E3F-4351-9F63-6DEE65FDBF42}" presName="spaceBetweenRectangles" presStyleCnt="0"/>
      <dgm:spPr/>
    </dgm:pt>
    <dgm:pt modelId="{FCE3E8AB-C786-4CF0-BBB3-DD792FDA11CC}" type="pres">
      <dgm:prSet presAssocID="{F72B7CC4-E96B-423C-8A10-8A6295E6B78D}" presName="parentLin" presStyleCnt="0"/>
      <dgm:spPr/>
    </dgm:pt>
    <dgm:pt modelId="{998E3D66-FFDC-4B78-8684-235AE296BF20}" type="pres">
      <dgm:prSet presAssocID="{F72B7CC4-E96B-423C-8A10-8A6295E6B78D}" presName="parentLeftMargin" presStyleLbl="node1" presStyleIdx="3" presStyleCnt="6"/>
      <dgm:spPr/>
    </dgm:pt>
    <dgm:pt modelId="{761D1237-35F1-4B5F-8784-E965B8A87531}" type="pres">
      <dgm:prSet presAssocID="{F72B7CC4-E96B-423C-8A10-8A6295E6B78D}" presName="parentText" presStyleLbl="node1" presStyleIdx="4" presStyleCnt="6">
        <dgm:presLayoutVars>
          <dgm:chMax val="0"/>
          <dgm:bulletEnabled val="1"/>
        </dgm:presLayoutVars>
      </dgm:prSet>
      <dgm:spPr/>
    </dgm:pt>
    <dgm:pt modelId="{C5A4DEFB-7677-4A65-A2BD-2CD7FA851B68}" type="pres">
      <dgm:prSet presAssocID="{F72B7CC4-E96B-423C-8A10-8A6295E6B78D}" presName="negativeSpace" presStyleCnt="0"/>
      <dgm:spPr/>
    </dgm:pt>
    <dgm:pt modelId="{5945E498-C217-41AD-B92F-952AFBF5ABB8}" type="pres">
      <dgm:prSet presAssocID="{F72B7CC4-E96B-423C-8A10-8A6295E6B78D}" presName="childText" presStyleLbl="conFgAcc1" presStyleIdx="4" presStyleCnt="6">
        <dgm:presLayoutVars>
          <dgm:bulletEnabled val="1"/>
        </dgm:presLayoutVars>
      </dgm:prSet>
      <dgm:spPr/>
    </dgm:pt>
    <dgm:pt modelId="{9CA5194F-F9D0-4C8A-B9D3-98347B5BEC91}" type="pres">
      <dgm:prSet presAssocID="{F3A84324-4F6A-4DB8-BA06-83864F1D3BC3}" presName="spaceBetweenRectangles" presStyleCnt="0"/>
      <dgm:spPr/>
    </dgm:pt>
    <dgm:pt modelId="{696BC5AD-1DCB-40D8-9266-25B1707BD29E}" type="pres">
      <dgm:prSet presAssocID="{92F73C4C-4A45-4249-B23D-89A78E401D27}" presName="parentLin" presStyleCnt="0"/>
      <dgm:spPr/>
    </dgm:pt>
    <dgm:pt modelId="{3D1AA7B3-203D-450D-823C-B6B9F9ED5312}" type="pres">
      <dgm:prSet presAssocID="{92F73C4C-4A45-4249-B23D-89A78E401D27}" presName="parentLeftMargin" presStyleLbl="node1" presStyleIdx="4" presStyleCnt="6"/>
      <dgm:spPr/>
    </dgm:pt>
    <dgm:pt modelId="{F7F971CC-C94E-44A3-B524-6DF8DA4176C9}" type="pres">
      <dgm:prSet presAssocID="{92F73C4C-4A45-4249-B23D-89A78E401D27}" presName="parentText" presStyleLbl="node1" presStyleIdx="5" presStyleCnt="6">
        <dgm:presLayoutVars>
          <dgm:chMax val="0"/>
          <dgm:bulletEnabled val="1"/>
        </dgm:presLayoutVars>
      </dgm:prSet>
      <dgm:spPr/>
    </dgm:pt>
    <dgm:pt modelId="{97E08A55-680C-41AE-A57B-CB0DE5A34916}" type="pres">
      <dgm:prSet presAssocID="{92F73C4C-4A45-4249-B23D-89A78E401D27}" presName="negativeSpace" presStyleCnt="0"/>
      <dgm:spPr/>
    </dgm:pt>
    <dgm:pt modelId="{28222948-BDA2-4511-BDB0-E76D6D9A07B2}" type="pres">
      <dgm:prSet presAssocID="{92F73C4C-4A45-4249-B23D-89A78E401D27}" presName="childText" presStyleLbl="conFgAcc1" presStyleIdx="5" presStyleCnt="6">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2A447E39-1FD1-45FB-A343-E5FC364F6885}" srcId="{1AC0E0AE-2F15-4CE5-9C77-66A197B9A475}" destId="{A8B85353-60A9-4678-ACC2-F40F34D1A755}" srcOrd="1" destOrd="0" parTransId="{72F7B29A-E7F5-4383-AB65-039F39A86BDA}" sibTransId="{B02EB456-61D7-49E7-B3B4-03CD96BB4764}"/>
    <dgm:cxn modelId="{908A863D-B7D8-4DBF-AB7E-2F7F95340128}" type="presOf" srcId="{92F73C4C-4A45-4249-B23D-89A78E401D27}" destId="{3D1AA7B3-203D-450D-823C-B6B9F9ED5312}"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AABF2E3E-1C2C-4719-9189-CEA7F44D80C3}" type="presOf" srcId="{92F73C4C-4A45-4249-B23D-89A78E401D27}" destId="{F7F971CC-C94E-44A3-B524-6DF8DA4176C9}" srcOrd="1" destOrd="0" presId="urn:microsoft.com/office/officeart/2005/8/layout/list1"/>
    <dgm:cxn modelId="{8B37B560-D305-4909-901F-06EC33306F3D}" srcId="{1AC0E0AE-2F15-4CE5-9C77-66A197B9A475}" destId="{92F73C4C-4A45-4249-B23D-89A78E401D27}" srcOrd="5" destOrd="0" parTransId="{DA35A785-DC5D-4509-8FFE-AEE457CE7E82}" sibTransId="{75EA92B7-F405-4E63-859D-B4A48C679EBD}"/>
    <dgm:cxn modelId="{4D93E964-699C-4C30-B381-EFFB05B751A8}" type="presOf" srcId="{9BCC8E97-4BB3-4D9E-BE91-B7CE796ABE8D}" destId="{A45B3328-03D9-43B1-B6A7-73586C1B3B5E}" srcOrd="1" destOrd="0" presId="urn:microsoft.com/office/officeart/2005/8/layout/list1"/>
    <dgm:cxn modelId="{4500CF4C-EF53-4E09-9C8A-10F2125F87E4}" type="presOf" srcId="{F72B7CC4-E96B-423C-8A10-8A6295E6B78D}" destId="{761D1237-35F1-4B5F-8784-E965B8A87531}" srcOrd="1" destOrd="0" presId="urn:microsoft.com/office/officeart/2005/8/layout/list1"/>
    <dgm:cxn modelId="{BF3C0270-789D-4ECF-A933-62B6D82B9037}" type="presOf" srcId="{A8B85353-60A9-4678-ACC2-F40F34D1A755}" destId="{131ACE4E-788E-41E6-853D-431A99E4DFE2}" srcOrd="1" destOrd="0" presId="urn:microsoft.com/office/officeart/2005/8/layout/list1"/>
    <dgm:cxn modelId="{B2E74175-3689-4A0B-972C-421F2A0306A8}" type="presOf" srcId="{9BCC8E97-4BB3-4D9E-BE91-B7CE796ABE8D}" destId="{8DB5EC7B-62C1-4DCF-9BA2-5616B3A9FFE2}" srcOrd="0" destOrd="0" presId="urn:microsoft.com/office/officeart/2005/8/layout/list1"/>
    <dgm:cxn modelId="{8EDE235A-3ECA-478C-B684-9CE0FC92F95F}" type="presOf" srcId="{F72B7CC4-E96B-423C-8A10-8A6295E6B78D}" destId="{998E3D66-FFDC-4B78-8684-235AE296BF20}" srcOrd="0" destOrd="0" presId="urn:microsoft.com/office/officeart/2005/8/layout/list1"/>
    <dgm:cxn modelId="{7D36FB5A-E3A7-4CFA-970E-B9908194C526}" type="presOf" srcId="{A8B85353-60A9-4678-ACC2-F40F34D1A755}" destId="{10100943-C3B7-4837-8C9D-DAD0DF5062FC}"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5B021E98-11BC-411A-85EE-DC1F09658C2B}" srcId="{1AC0E0AE-2F15-4CE5-9C77-66A197B9A475}" destId="{F363476B-FB72-48FA-B122-620D92807780}" srcOrd="3" destOrd="0" parTransId="{13E3C354-9C83-49E1-A6F5-76C9C8FD5789}" sibTransId="{73E7D38D-8E3F-4351-9F63-6DEE65FDBF42}"/>
    <dgm:cxn modelId="{F237BAAF-D9CB-4682-8C66-ED1E2F2DA170}" type="presOf" srcId="{F363476B-FB72-48FA-B122-620D92807780}" destId="{F187B254-EA8A-4813-A0C7-746B64133F53}" srcOrd="1" destOrd="0" presId="urn:microsoft.com/office/officeart/2005/8/layout/list1"/>
    <dgm:cxn modelId="{CB4E2BBD-74B6-4D23-B13A-12CF65DF9E0F}" type="presOf" srcId="{F363476B-FB72-48FA-B122-620D92807780}" destId="{803640E4-64E3-4D67-8097-7A6C21A4FE04}" srcOrd="0" destOrd="0" presId="urn:microsoft.com/office/officeart/2005/8/layout/list1"/>
    <dgm:cxn modelId="{A04CBECB-7A0B-48EE-AF02-3A6F108E6C68}" srcId="{1AC0E0AE-2F15-4CE5-9C77-66A197B9A475}" destId="{F72B7CC4-E96B-423C-8A10-8A6295E6B78D}" srcOrd="4" destOrd="0" parTransId="{32B664E7-A9D5-43DA-B08B-E21EEF487CD9}" sibTransId="{F3A84324-4F6A-4DB8-BA06-83864F1D3BC3}"/>
    <dgm:cxn modelId="{89D3AEDF-1D6A-4697-B53D-6A22169E4427}" srcId="{1AC0E0AE-2F15-4CE5-9C77-66A197B9A475}" destId="{9BCC8E97-4BB3-4D9E-BE91-B7CE796ABE8D}" srcOrd="2" destOrd="0" parTransId="{5D6BB31B-FFEA-4F99-A2B3-BCBD9DB56945}" sibTransId="{38DBA44D-9FAC-4E94-8ECC-52D352B3E92E}"/>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 modelId="{18A34E6E-0F0B-4F1A-9A3D-FF21C365A21A}" type="presParOf" srcId="{2E8CE542-02C4-4170-A952-769A77101344}" destId="{9EE8AEC8-9C64-4E7E-91B5-A78DBBFFEC8E}" srcOrd="3" destOrd="0" presId="urn:microsoft.com/office/officeart/2005/8/layout/list1"/>
    <dgm:cxn modelId="{0F70D8E3-0CC1-4D0B-BDF7-4E456FC99BCC}" type="presParOf" srcId="{2E8CE542-02C4-4170-A952-769A77101344}" destId="{8A59D273-6B09-4C1C-8C9C-086F4CF61349}" srcOrd="4" destOrd="0" presId="urn:microsoft.com/office/officeart/2005/8/layout/list1"/>
    <dgm:cxn modelId="{2B5DBFD1-67C7-4474-92EE-9D9727B660FA}" type="presParOf" srcId="{8A59D273-6B09-4C1C-8C9C-086F4CF61349}" destId="{10100943-C3B7-4837-8C9D-DAD0DF5062FC}" srcOrd="0" destOrd="0" presId="urn:microsoft.com/office/officeart/2005/8/layout/list1"/>
    <dgm:cxn modelId="{B9B18003-F11F-4ACA-B231-7EDB03F23248}" type="presParOf" srcId="{8A59D273-6B09-4C1C-8C9C-086F4CF61349}" destId="{131ACE4E-788E-41E6-853D-431A99E4DFE2}" srcOrd="1" destOrd="0" presId="urn:microsoft.com/office/officeart/2005/8/layout/list1"/>
    <dgm:cxn modelId="{044C652D-EF65-4290-8449-44618E2E5D70}" type="presParOf" srcId="{2E8CE542-02C4-4170-A952-769A77101344}" destId="{1C9676B1-7E58-4766-AD51-EEF99662DB81}" srcOrd="5" destOrd="0" presId="urn:microsoft.com/office/officeart/2005/8/layout/list1"/>
    <dgm:cxn modelId="{AC5D1842-4B9E-4E0A-9FFB-D61A704D3FE0}" type="presParOf" srcId="{2E8CE542-02C4-4170-A952-769A77101344}" destId="{7B1A70BF-A0CB-473A-A9F7-41A4A3C4CE74}" srcOrd="6" destOrd="0" presId="urn:microsoft.com/office/officeart/2005/8/layout/list1"/>
    <dgm:cxn modelId="{5F182699-2CA7-480B-88A9-3F0259246170}" type="presParOf" srcId="{2E8CE542-02C4-4170-A952-769A77101344}" destId="{13D46AD2-AAAD-47EC-9BEF-B1276DEEF8B1}" srcOrd="7" destOrd="0" presId="urn:microsoft.com/office/officeart/2005/8/layout/list1"/>
    <dgm:cxn modelId="{40F1CBD9-877C-4FB8-B63C-5E225A22F5F5}" type="presParOf" srcId="{2E8CE542-02C4-4170-A952-769A77101344}" destId="{BAE50517-03DC-473A-87CA-0476195C8A1E}" srcOrd="8" destOrd="0" presId="urn:microsoft.com/office/officeart/2005/8/layout/list1"/>
    <dgm:cxn modelId="{2DD339BF-D638-4031-A4B8-BC26848CE03A}" type="presParOf" srcId="{BAE50517-03DC-473A-87CA-0476195C8A1E}" destId="{8DB5EC7B-62C1-4DCF-9BA2-5616B3A9FFE2}" srcOrd="0" destOrd="0" presId="urn:microsoft.com/office/officeart/2005/8/layout/list1"/>
    <dgm:cxn modelId="{3130D601-D8A8-4E37-A9D4-2DE3B83E3D39}" type="presParOf" srcId="{BAE50517-03DC-473A-87CA-0476195C8A1E}" destId="{A45B3328-03D9-43B1-B6A7-73586C1B3B5E}" srcOrd="1" destOrd="0" presId="urn:microsoft.com/office/officeart/2005/8/layout/list1"/>
    <dgm:cxn modelId="{10981E4E-7C64-4961-87F1-F29C0AB579A9}" type="presParOf" srcId="{2E8CE542-02C4-4170-A952-769A77101344}" destId="{0E826B89-9085-4FA8-A759-B7A54C108C2D}" srcOrd="9" destOrd="0" presId="urn:microsoft.com/office/officeart/2005/8/layout/list1"/>
    <dgm:cxn modelId="{28BCB703-8F9B-4910-AEF8-CCE8C4C82E08}" type="presParOf" srcId="{2E8CE542-02C4-4170-A952-769A77101344}" destId="{5DDBE905-212A-4D0D-A7D3-F65CB32C9CA7}" srcOrd="10" destOrd="0" presId="urn:microsoft.com/office/officeart/2005/8/layout/list1"/>
    <dgm:cxn modelId="{11ECFD75-CE2C-4F03-A833-03052347BD61}" type="presParOf" srcId="{2E8CE542-02C4-4170-A952-769A77101344}" destId="{E4E5D8D8-4D98-46F3-9262-0A1461863691}" srcOrd="11" destOrd="0" presId="urn:microsoft.com/office/officeart/2005/8/layout/list1"/>
    <dgm:cxn modelId="{315F2D62-C4BA-4C0E-B667-021984F6F645}" type="presParOf" srcId="{2E8CE542-02C4-4170-A952-769A77101344}" destId="{8CC7472C-2E9E-45EC-8249-5FD9D0BA650E}" srcOrd="12" destOrd="0" presId="urn:microsoft.com/office/officeart/2005/8/layout/list1"/>
    <dgm:cxn modelId="{DA8F353E-C895-449B-8C55-5C7A1C5EA2D8}" type="presParOf" srcId="{8CC7472C-2E9E-45EC-8249-5FD9D0BA650E}" destId="{803640E4-64E3-4D67-8097-7A6C21A4FE04}" srcOrd="0" destOrd="0" presId="urn:microsoft.com/office/officeart/2005/8/layout/list1"/>
    <dgm:cxn modelId="{7444A6A5-6D64-49E0-99DD-86E69E998F8E}" type="presParOf" srcId="{8CC7472C-2E9E-45EC-8249-5FD9D0BA650E}" destId="{F187B254-EA8A-4813-A0C7-746B64133F53}" srcOrd="1" destOrd="0" presId="urn:microsoft.com/office/officeart/2005/8/layout/list1"/>
    <dgm:cxn modelId="{278954F6-EBC1-443E-85E4-535489BAC784}" type="presParOf" srcId="{2E8CE542-02C4-4170-A952-769A77101344}" destId="{4A6BC8F8-3066-4DFD-AF37-B3D180CA71C6}" srcOrd="13" destOrd="0" presId="urn:microsoft.com/office/officeart/2005/8/layout/list1"/>
    <dgm:cxn modelId="{C7EC1D56-7642-40F4-AE12-48723C99B76A}" type="presParOf" srcId="{2E8CE542-02C4-4170-A952-769A77101344}" destId="{BD65C66B-8F92-40FC-8BDE-FDECE1794CFE}" srcOrd="14" destOrd="0" presId="urn:microsoft.com/office/officeart/2005/8/layout/list1"/>
    <dgm:cxn modelId="{9CBE3B21-8846-4B1C-AD8A-71845D25AF04}" type="presParOf" srcId="{2E8CE542-02C4-4170-A952-769A77101344}" destId="{42770938-7E58-4ED5-B94C-6E8523260607}" srcOrd="15" destOrd="0" presId="urn:microsoft.com/office/officeart/2005/8/layout/list1"/>
    <dgm:cxn modelId="{0510F558-E3A8-4791-8932-0024D57CA021}" type="presParOf" srcId="{2E8CE542-02C4-4170-A952-769A77101344}" destId="{FCE3E8AB-C786-4CF0-BBB3-DD792FDA11CC}" srcOrd="16" destOrd="0" presId="urn:microsoft.com/office/officeart/2005/8/layout/list1"/>
    <dgm:cxn modelId="{0C40C61E-95F8-47AE-8C08-9A6E11EE69E5}" type="presParOf" srcId="{FCE3E8AB-C786-4CF0-BBB3-DD792FDA11CC}" destId="{998E3D66-FFDC-4B78-8684-235AE296BF20}" srcOrd="0" destOrd="0" presId="urn:microsoft.com/office/officeart/2005/8/layout/list1"/>
    <dgm:cxn modelId="{81E026ED-AE57-498F-9247-6AD3AFF80544}" type="presParOf" srcId="{FCE3E8AB-C786-4CF0-BBB3-DD792FDA11CC}" destId="{761D1237-35F1-4B5F-8784-E965B8A87531}" srcOrd="1" destOrd="0" presId="urn:microsoft.com/office/officeart/2005/8/layout/list1"/>
    <dgm:cxn modelId="{266E37C9-73D2-4B35-A689-BA61ACCA5968}" type="presParOf" srcId="{2E8CE542-02C4-4170-A952-769A77101344}" destId="{C5A4DEFB-7677-4A65-A2BD-2CD7FA851B68}" srcOrd="17" destOrd="0" presId="urn:microsoft.com/office/officeart/2005/8/layout/list1"/>
    <dgm:cxn modelId="{6E21CAC8-248A-44E0-AA5C-9813E36F79F8}" type="presParOf" srcId="{2E8CE542-02C4-4170-A952-769A77101344}" destId="{5945E498-C217-41AD-B92F-952AFBF5ABB8}" srcOrd="18" destOrd="0" presId="urn:microsoft.com/office/officeart/2005/8/layout/list1"/>
    <dgm:cxn modelId="{4250CCAB-C339-4178-B361-90FD856DD985}" type="presParOf" srcId="{2E8CE542-02C4-4170-A952-769A77101344}" destId="{9CA5194F-F9D0-4C8A-B9D3-98347B5BEC91}" srcOrd="19" destOrd="0" presId="urn:microsoft.com/office/officeart/2005/8/layout/list1"/>
    <dgm:cxn modelId="{8B192F3C-63C5-4F3D-8DCA-D5AD59D93DB4}" type="presParOf" srcId="{2E8CE542-02C4-4170-A952-769A77101344}" destId="{696BC5AD-1DCB-40D8-9266-25B1707BD29E}" srcOrd="20" destOrd="0" presId="urn:microsoft.com/office/officeart/2005/8/layout/list1"/>
    <dgm:cxn modelId="{3E59B596-A60A-4D43-B5E2-8FC3150EBDA6}" type="presParOf" srcId="{696BC5AD-1DCB-40D8-9266-25B1707BD29E}" destId="{3D1AA7B3-203D-450D-823C-B6B9F9ED5312}" srcOrd="0" destOrd="0" presId="urn:microsoft.com/office/officeart/2005/8/layout/list1"/>
    <dgm:cxn modelId="{7380538D-1B0C-4918-A2A5-5CFA50D02891}" type="presParOf" srcId="{696BC5AD-1DCB-40D8-9266-25B1707BD29E}" destId="{F7F971CC-C94E-44A3-B524-6DF8DA4176C9}" srcOrd="1" destOrd="0" presId="urn:microsoft.com/office/officeart/2005/8/layout/list1"/>
    <dgm:cxn modelId="{FE24206C-2802-42F2-90CD-FEAC557792AB}" type="presParOf" srcId="{2E8CE542-02C4-4170-A952-769A77101344}" destId="{97E08A55-680C-41AE-A57B-CB0DE5A34916}" srcOrd="21" destOrd="0" presId="urn:microsoft.com/office/officeart/2005/8/layout/list1"/>
    <dgm:cxn modelId="{13E1A08B-CA0C-4712-AB28-8CE141936143}" type="presParOf" srcId="{2E8CE542-02C4-4170-A952-769A77101344}" destId="{28222948-BDA2-4511-BDB0-E76D6D9A07B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Denial</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9BCC8E97-4BB3-4D9E-BE91-B7CE796ABE8D}">
      <dgm:prSet phldrT="[Text]"/>
      <dgm:spPr/>
      <dgm:t>
        <a:bodyPr/>
        <a:lstStyle/>
        <a:p>
          <a:r>
            <a:rPr lang="en-US"/>
            <a:t>Monster Adaptation</a:t>
          </a:r>
        </a:p>
      </dgm:t>
    </dgm:pt>
    <dgm:pt modelId="{5D6BB31B-FFEA-4F99-A2B3-BCBD9DB56945}" type="parTrans" cxnId="{89D3AEDF-1D6A-4697-B53D-6A22169E4427}">
      <dgm:prSet/>
      <dgm:spPr/>
      <dgm:t>
        <a:bodyPr/>
        <a:lstStyle/>
        <a:p>
          <a:endParaRPr lang="en-US"/>
        </a:p>
      </dgm:t>
    </dgm:pt>
    <dgm:pt modelId="{38DBA44D-9FAC-4E94-8ECC-52D352B3E92E}" type="sibTrans" cxnId="{89D3AEDF-1D6A-4697-B53D-6A22169E4427}">
      <dgm:prSet/>
      <dgm:spPr/>
      <dgm:t>
        <a:bodyPr/>
        <a:lstStyle/>
        <a:p>
          <a:endParaRPr lang="en-US"/>
        </a:p>
      </dgm:t>
    </dgm:pt>
    <dgm:pt modelId="{F363476B-FB72-48FA-B122-620D92807780}">
      <dgm:prSet phldrT="[Text]"/>
      <dgm:spPr/>
      <dgm:t>
        <a:bodyPr/>
        <a:lstStyle/>
        <a:p>
          <a:r>
            <a:rPr lang="en-US"/>
            <a:t>Monster Embracement	</a:t>
          </a:r>
        </a:p>
      </dgm:t>
    </dgm:pt>
    <dgm:pt modelId="{13E3C354-9C83-49E1-A6F5-76C9C8FD5789}" type="parTrans" cxnId="{5B021E98-11BC-411A-85EE-DC1F09658C2B}">
      <dgm:prSet/>
      <dgm:spPr/>
      <dgm:t>
        <a:bodyPr/>
        <a:lstStyle/>
        <a:p>
          <a:endParaRPr lang="en-US"/>
        </a:p>
      </dgm:t>
    </dgm:pt>
    <dgm:pt modelId="{73E7D38D-8E3F-4351-9F63-6DEE65FDBF42}" type="sibTrans" cxnId="{5B021E98-11BC-411A-85EE-DC1F09658C2B}">
      <dgm:prSet/>
      <dgm:spPr/>
      <dgm:t>
        <a:bodyPr/>
        <a:lstStyle/>
        <a:p>
          <a:endParaRPr lang="en-US"/>
        </a:p>
      </dgm:t>
    </dgm:pt>
    <dgm:pt modelId="{F72B7CC4-E96B-423C-8A10-8A6295E6B78D}">
      <dgm:prSet phldrT="[Text]"/>
      <dgm:spPr/>
      <dgm:t>
        <a:bodyPr/>
        <a:lstStyle/>
        <a:p>
          <a:r>
            <a:rPr lang="en-US"/>
            <a:t>Monster Assimilation</a:t>
          </a:r>
        </a:p>
      </dgm:t>
    </dgm:pt>
    <dgm:pt modelId="{32B664E7-A9D5-43DA-B08B-E21EEF487CD9}" type="parTrans" cxnId="{A04CBECB-7A0B-48EE-AF02-3A6F108E6C68}">
      <dgm:prSet/>
      <dgm:spPr/>
      <dgm:t>
        <a:bodyPr/>
        <a:lstStyle/>
        <a:p>
          <a:endParaRPr lang="en-US"/>
        </a:p>
      </dgm:t>
    </dgm:pt>
    <dgm:pt modelId="{F3A84324-4F6A-4DB8-BA06-83864F1D3BC3}" type="sibTrans" cxnId="{A04CBECB-7A0B-48EE-AF02-3A6F108E6C68}">
      <dgm:prSet/>
      <dgm:spPr/>
      <dgm:t>
        <a:bodyPr/>
        <a:lstStyle/>
        <a:p>
          <a:endParaRPr lang="en-US"/>
        </a:p>
      </dgm:t>
    </dgm:pt>
    <dgm:pt modelId="{A8B85353-60A9-4678-ACC2-F40F34D1A755}">
      <dgm:prSet phldrT="[Text]"/>
      <dgm:spPr/>
      <dgm:t>
        <a:bodyPr/>
        <a:lstStyle/>
        <a:p>
          <a:r>
            <a:rPr lang="en-US"/>
            <a:t>Monster Exorcism</a:t>
          </a:r>
        </a:p>
      </dgm:t>
    </dgm:pt>
    <dgm:pt modelId="{72F7B29A-E7F5-4383-AB65-039F39A86BDA}" type="parTrans" cxnId="{2A447E39-1FD1-45FB-A343-E5FC364F6885}">
      <dgm:prSet/>
      <dgm:spPr/>
      <dgm:t>
        <a:bodyPr/>
        <a:lstStyle/>
        <a:p>
          <a:endParaRPr lang="en-US"/>
        </a:p>
      </dgm:t>
    </dgm:pt>
    <dgm:pt modelId="{B02EB456-61D7-49E7-B3B4-03CD96BB4764}" type="sibTrans" cxnId="{2A447E39-1FD1-45FB-A343-E5FC364F6885}">
      <dgm:prSet/>
      <dgm:spPr/>
      <dgm:t>
        <a:bodyPr/>
        <a:lstStyle/>
        <a:p>
          <a:endParaRPr lang="en-US"/>
        </a:p>
      </dgm:t>
    </dgm:pt>
    <dgm:pt modelId="{92F73C4C-4A45-4249-B23D-89A78E401D27}">
      <dgm:prSet phldrT="[Text]"/>
      <dgm:spPr/>
      <dgm:t>
        <a:bodyPr/>
        <a:lstStyle/>
        <a:p>
          <a:r>
            <a:rPr lang="en-US"/>
            <a:t>Monster Anesthesia</a:t>
          </a:r>
        </a:p>
      </dgm:t>
    </dgm:pt>
    <dgm:pt modelId="{DA35A785-DC5D-4509-8FFE-AEE457CE7E82}" type="parTrans" cxnId="{8B37B560-D305-4909-901F-06EC33306F3D}">
      <dgm:prSet/>
      <dgm:spPr/>
      <dgm:t>
        <a:bodyPr/>
        <a:lstStyle/>
        <a:p>
          <a:endParaRPr lang="en-US"/>
        </a:p>
      </dgm:t>
    </dgm:pt>
    <dgm:pt modelId="{75EA92B7-F405-4E63-859D-B4A48C679EBD}" type="sibTrans" cxnId="{8B37B560-D305-4909-901F-06EC33306F3D}">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6"/>
      <dgm:spPr/>
    </dgm:pt>
    <dgm:pt modelId="{684C6579-78D3-4396-9A92-B9E7D91B5A21}" type="pres">
      <dgm:prSet presAssocID="{B023A9D4-0E74-4209-8279-4AF0ED313EEF}" presName="parentText" presStyleLbl="node1" presStyleIdx="0" presStyleCnt="6">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6">
        <dgm:presLayoutVars>
          <dgm:bulletEnabled val="1"/>
        </dgm:presLayoutVars>
      </dgm:prSet>
      <dgm:spPr/>
    </dgm:pt>
    <dgm:pt modelId="{9EE8AEC8-9C64-4E7E-91B5-A78DBBFFEC8E}" type="pres">
      <dgm:prSet presAssocID="{2376E2B1-63E6-4107-9561-356DAE80372C}" presName="spaceBetweenRectangles" presStyleCnt="0"/>
      <dgm:spPr/>
    </dgm:pt>
    <dgm:pt modelId="{8A59D273-6B09-4C1C-8C9C-086F4CF61349}" type="pres">
      <dgm:prSet presAssocID="{A8B85353-60A9-4678-ACC2-F40F34D1A755}" presName="parentLin" presStyleCnt="0"/>
      <dgm:spPr/>
    </dgm:pt>
    <dgm:pt modelId="{10100943-C3B7-4837-8C9D-DAD0DF5062FC}" type="pres">
      <dgm:prSet presAssocID="{A8B85353-60A9-4678-ACC2-F40F34D1A755}" presName="parentLeftMargin" presStyleLbl="node1" presStyleIdx="0" presStyleCnt="6"/>
      <dgm:spPr/>
    </dgm:pt>
    <dgm:pt modelId="{131ACE4E-788E-41E6-853D-431A99E4DFE2}" type="pres">
      <dgm:prSet presAssocID="{A8B85353-60A9-4678-ACC2-F40F34D1A755}" presName="parentText" presStyleLbl="node1" presStyleIdx="1" presStyleCnt="6">
        <dgm:presLayoutVars>
          <dgm:chMax val="0"/>
          <dgm:bulletEnabled val="1"/>
        </dgm:presLayoutVars>
      </dgm:prSet>
      <dgm:spPr/>
    </dgm:pt>
    <dgm:pt modelId="{1C9676B1-7E58-4766-AD51-EEF99662DB81}" type="pres">
      <dgm:prSet presAssocID="{A8B85353-60A9-4678-ACC2-F40F34D1A755}" presName="negativeSpace" presStyleCnt="0"/>
      <dgm:spPr/>
    </dgm:pt>
    <dgm:pt modelId="{7B1A70BF-A0CB-473A-A9F7-41A4A3C4CE74}" type="pres">
      <dgm:prSet presAssocID="{A8B85353-60A9-4678-ACC2-F40F34D1A755}" presName="childText" presStyleLbl="conFgAcc1" presStyleIdx="1" presStyleCnt="6">
        <dgm:presLayoutVars>
          <dgm:bulletEnabled val="1"/>
        </dgm:presLayoutVars>
      </dgm:prSet>
      <dgm:spPr/>
    </dgm:pt>
    <dgm:pt modelId="{13D46AD2-AAAD-47EC-9BEF-B1276DEEF8B1}" type="pres">
      <dgm:prSet presAssocID="{B02EB456-61D7-49E7-B3B4-03CD96BB4764}" presName="spaceBetweenRectangles" presStyleCnt="0"/>
      <dgm:spPr/>
    </dgm:pt>
    <dgm:pt modelId="{BAE50517-03DC-473A-87CA-0476195C8A1E}" type="pres">
      <dgm:prSet presAssocID="{9BCC8E97-4BB3-4D9E-BE91-B7CE796ABE8D}" presName="parentLin" presStyleCnt="0"/>
      <dgm:spPr/>
    </dgm:pt>
    <dgm:pt modelId="{8DB5EC7B-62C1-4DCF-9BA2-5616B3A9FFE2}" type="pres">
      <dgm:prSet presAssocID="{9BCC8E97-4BB3-4D9E-BE91-B7CE796ABE8D}" presName="parentLeftMargin" presStyleLbl="node1" presStyleIdx="1" presStyleCnt="6"/>
      <dgm:spPr/>
    </dgm:pt>
    <dgm:pt modelId="{A45B3328-03D9-43B1-B6A7-73586C1B3B5E}" type="pres">
      <dgm:prSet presAssocID="{9BCC8E97-4BB3-4D9E-BE91-B7CE796ABE8D}" presName="parentText" presStyleLbl="node1" presStyleIdx="2" presStyleCnt="6">
        <dgm:presLayoutVars>
          <dgm:chMax val="0"/>
          <dgm:bulletEnabled val="1"/>
        </dgm:presLayoutVars>
      </dgm:prSet>
      <dgm:spPr/>
    </dgm:pt>
    <dgm:pt modelId="{0E826B89-9085-4FA8-A759-B7A54C108C2D}" type="pres">
      <dgm:prSet presAssocID="{9BCC8E97-4BB3-4D9E-BE91-B7CE796ABE8D}" presName="negativeSpace" presStyleCnt="0"/>
      <dgm:spPr/>
    </dgm:pt>
    <dgm:pt modelId="{5DDBE905-212A-4D0D-A7D3-F65CB32C9CA7}" type="pres">
      <dgm:prSet presAssocID="{9BCC8E97-4BB3-4D9E-BE91-B7CE796ABE8D}" presName="childText" presStyleLbl="conFgAcc1" presStyleIdx="2" presStyleCnt="6">
        <dgm:presLayoutVars>
          <dgm:bulletEnabled val="1"/>
        </dgm:presLayoutVars>
      </dgm:prSet>
      <dgm:spPr/>
    </dgm:pt>
    <dgm:pt modelId="{E4E5D8D8-4D98-46F3-9262-0A1461863691}" type="pres">
      <dgm:prSet presAssocID="{38DBA44D-9FAC-4E94-8ECC-52D352B3E92E}" presName="spaceBetweenRectangles" presStyleCnt="0"/>
      <dgm:spPr/>
    </dgm:pt>
    <dgm:pt modelId="{8CC7472C-2E9E-45EC-8249-5FD9D0BA650E}" type="pres">
      <dgm:prSet presAssocID="{F363476B-FB72-48FA-B122-620D92807780}" presName="parentLin" presStyleCnt="0"/>
      <dgm:spPr/>
    </dgm:pt>
    <dgm:pt modelId="{803640E4-64E3-4D67-8097-7A6C21A4FE04}" type="pres">
      <dgm:prSet presAssocID="{F363476B-FB72-48FA-B122-620D92807780}" presName="parentLeftMargin" presStyleLbl="node1" presStyleIdx="2" presStyleCnt="6"/>
      <dgm:spPr/>
    </dgm:pt>
    <dgm:pt modelId="{F187B254-EA8A-4813-A0C7-746B64133F53}" type="pres">
      <dgm:prSet presAssocID="{F363476B-FB72-48FA-B122-620D92807780}" presName="parentText" presStyleLbl="node1" presStyleIdx="3" presStyleCnt="6">
        <dgm:presLayoutVars>
          <dgm:chMax val="0"/>
          <dgm:bulletEnabled val="1"/>
        </dgm:presLayoutVars>
      </dgm:prSet>
      <dgm:spPr/>
    </dgm:pt>
    <dgm:pt modelId="{4A6BC8F8-3066-4DFD-AF37-B3D180CA71C6}" type="pres">
      <dgm:prSet presAssocID="{F363476B-FB72-48FA-B122-620D92807780}" presName="negativeSpace" presStyleCnt="0"/>
      <dgm:spPr/>
    </dgm:pt>
    <dgm:pt modelId="{BD65C66B-8F92-40FC-8BDE-FDECE1794CFE}" type="pres">
      <dgm:prSet presAssocID="{F363476B-FB72-48FA-B122-620D92807780}" presName="childText" presStyleLbl="conFgAcc1" presStyleIdx="3" presStyleCnt="6">
        <dgm:presLayoutVars>
          <dgm:bulletEnabled val="1"/>
        </dgm:presLayoutVars>
      </dgm:prSet>
      <dgm:spPr/>
    </dgm:pt>
    <dgm:pt modelId="{42770938-7E58-4ED5-B94C-6E8523260607}" type="pres">
      <dgm:prSet presAssocID="{73E7D38D-8E3F-4351-9F63-6DEE65FDBF42}" presName="spaceBetweenRectangles" presStyleCnt="0"/>
      <dgm:spPr/>
    </dgm:pt>
    <dgm:pt modelId="{FCE3E8AB-C786-4CF0-BBB3-DD792FDA11CC}" type="pres">
      <dgm:prSet presAssocID="{F72B7CC4-E96B-423C-8A10-8A6295E6B78D}" presName="parentLin" presStyleCnt="0"/>
      <dgm:spPr/>
    </dgm:pt>
    <dgm:pt modelId="{998E3D66-FFDC-4B78-8684-235AE296BF20}" type="pres">
      <dgm:prSet presAssocID="{F72B7CC4-E96B-423C-8A10-8A6295E6B78D}" presName="parentLeftMargin" presStyleLbl="node1" presStyleIdx="3" presStyleCnt="6"/>
      <dgm:spPr/>
    </dgm:pt>
    <dgm:pt modelId="{761D1237-35F1-4B5F-8784-E965B8A87531}" type="pres">
      <dgm:prSet presAssocID="{F72B7CC4-E96B-423C-8A10-8A6295E6B78D}" presName="parentText" presStyleLbl="node1" presStyleIdx="4" presStyleCnt="6">
        <dgm:presLayoutVars>
          <dgm:chMax val="0"/>
          <dgm:bulletEnabled val="1"/>
        </dgm:presLayoutVars>
      </dgm:prSet>
      <dgm:spPr/>
    </dgm:pt>
    <dgm:pt modelId="{C5A4DEFB-7677-4A65-A2BD-2CD7FA851B68}" type="pres">
      <dgm:prSet presAssocID="{F72B7CC4-E96B-423C-8A10-8A6295E6B78D}" presName="negativeSpace" presStyleCnt="0"/>
      <dgm:spPr/>
    </dgm:pt>
    <dgm:pt modelId="{5945E498-C217-41AD-B92F-952AFBF5ABB8}" type="pres">
      <dgm:prSet presAssocID="{F72B7CC4-E96B-423C-8A10-8A6295E6B78D}" presName="childText" presStyleLbl="conFgAcc1" presStyleIdx="4" presStyleCnt="6">
        <dgm:presLayoutVars>
          <dgm:bulletEnabled val="1"/>
        </dgm:presLayoutVars>
      </dgm:prSet>
      <dgm:spPr/>
    </dgm:pt>
    <dgm:pt modelId="{9CA5194F-F9D0-4C8A-B9D3-98347B5BEC91}" type="pres">
      <dgm:prSet presAssocID="{F3A84324-4F6A-4DB8-BA06-83864F1D3BC3}" presName="spaceBetweenRectangles" presStyleCnt="0"/>
      <dgm:spPr/>
    </dgm:pt>
    <dgm:pt modelId="{696BC5AD-1DCB-40D8-9266-25B1707BD29E}" type="pres">
      <dgm:prSet presAssocID="{92F73C4C-4A45-4249-B23D-89A78E401D27}" presName="parentLin" presStyleCnt="0"/>
      <dgm:spPr/>
    </dgm:pt>
    <dgm:pt modelId="{3D1AA7B3-203D-450D-823C-B6B9F9ED5312}" type="pres">
      <dgm:prSet presAssocID="{92F73C4C-4A45-4249-B23D-89A78E401D27}" presName="parentLeftMargin" presStyleLbl="node1" presStyleIdx="4" presStyleCnt="6"/>
      <dgm:spPr/>
    </dgm:pt>
    <dgm:pt modelId="{F7F971CC-C94E-44A3-B524-6DF8DA4176C9}" type="pres">
      <dgm:prSet presAssocID="{92F73C4C-4A45-4249-B23D-89A78E401D27}" presName="parentText" presStyleLbl="node1" presStyleIdx="5" presStyleCnt="6">
        <dgm:presLayoutVars>
          <dgm:chMax val="0"/>
          <dgm:bulletEnabled val="1"/>
        </dgm:presLayoutVars>
      </dgm:prSet>
      <dgm:spPr/>
    </dgm:pt>
    <dgm:pt modelId="{97E08A55-680C-41AE-A57B-CB0DE5A34916}" type="pres">
      <dgm:prSet presAssocID="{92F73C4C-4A45-4249-B23D-89A78E401D27}" presName="negativeSpace" presStyleCnt="0"/>
      <dgm:spPr/>
    </dgm:pt>
    <dgm:pt modelId="{28222948-BDA2-4511-BDB0-E76D6D9A07B2}" type="pres">
      <dgm:prSet presAssocID="{92F73C4C-4A45-4249-B23D-89A78E401D27}" presName="childText" presStyleLbl="conFgAcc1" presStyleIdx="5" presStyleCnt="6">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2A447E39-1FD1-45FB-A343-E5FC364F6885}" srcId="{1AC0E0AE-2F15-4CE5-9C77-66A197B9A475}" destId="{A8B85353-60A9-4678-ACC2-F40F34D1A755}" srcOrd="1" destOrd="0" parTransId="{72F7B29A-E7F5-4383-AB65-039F39A86BDA}" sibTransId="{B02EB456-61D7-49E7-B3B4-03CD96BB4764}"/>
    <dgm:cxn modelId="{908A863D-B7D8-4DBF-AB7E-2F7F95340128}" type="presOf" srcId="{92F73C4C-4A45-4249-B23D-89A78E401D27}" destId="{3D1AA7B3-203D-450D-823C-B6B9F9ED5312}"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AABF2E3E-1C2C-4719-9189-CEA7F44D80C3}" type="presOf" srcId="{92F73C4C-4A45-4249-B23D-89A78E401D27}" destId="{F7F971CC-C94E-44A3-B524-6DF8DA4176C9}" srcOrd="1" destOrd="0" presId="urn:microsoft.com/office/officeart/2005/8/layout/list1"/>
    <dgm:cxn modelId="{8B37B560-D305-4909-901F-06EC33306F3D}" srcId="{1AC0E0AE-2F15-4CE5-9C77-66A197B9A475}" destId="{92F73C4C-4A45-4249-B23D-89A78E401D27}" srcOrd="5" destOrd="0" parTransId="{DA35A785-DC5D-4509-8FFE-AEE457CE7E82}" sibTransId="{75EA92B7-F405-4E63-859D-B4A48C679EBD}"/>
    <dgm:cxn modelId="{4D93E964-699C-4C30-B381-EFFB05B751A8}" type="presOf" srcId="{9BCC8E97-4BB3-4D9E-BE91-B7CE796ABE8D}" destId="{A45B3328-03D9-43B1-B6A7-73586C1B3B5E}" srcOrd="1" destOrd="0" presId="urn:microsoft.com/office/officeart/2005/8/layout/list1"/>
    <dgm:cxn modelId="{4500CF4C-EF53-4E09-9C8A-10F2125F87E4}" type="presOf" srcId="{F72B7CC4-E96B-423C-8A10-8A6295E6B78D}" destId="{761D1237-35F1-4B5F-8784-E965B8A87531}" srcOrd="1" destOrd="0" presId="urn:microsoft.com/office/officeart/2005/8/layout/list1"/>
    <dgm:cxn modelId="{BF3C0270-789D-4ECF-A933-62B6D82B9037}" type="presOf" srcId="{A8B85353-60A9-4678-ACC2-F40F34D1A755}" destId="{131ACE4E-788E-41E6-853D-431A99E4DFE2}" srcOrd="1" destOrd="0" presId="urn:microsoft.com/office/officeart/2005/8/layout/list1"/>
    <dgm:cxn modelId="{B2E74175-3689-4A0B-972C-421F2A0306A8}" type="presOf" srcId="{9BCC8E97-4BB3-4D9E-BE91-B7CE796ABE8D}" destId="{8DB5EC7B-62C1-4DCF-9BA2-5616B3A9FFE2}" srcOrd="0" destOrd="0" presId="urn:microsoft.com/office/officeart/2005/8/layout/list1"/>
    <dgm:cxn modelId="{8EDE235A-3ECA-478C-B684-9CE0FC92F95F}" type="presOf" srcId="{F72B7CC4-E96B-423C-8A10-8A6295E6B78D}" destId="{998E3D66-FFDC-4B78-8684-235AE296BF20}" srcOrd="0" destOrd="0" presId="urn:microsoft.com/office/officeart/2005/8/layout/list1"/>
    <dgm:cxn modelId="{7D36FB5A-E3A7-4CFA-970E-B9908194C526}" type="presOf" srcId="{A8B85353-60A9-4678-ACC2-F40F34D1A755}" destId="{10100943-C3B7-4837-8C9D-DAD0DF5062FC}"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5B021E98-11BC-411A-85EE-DC1F09658C2B}" srcId="{1AC0E0AE-2F15-4CE5-9C77-66A197B9A475}" destId="{F363476B-FB72-48FA-B122-620D92807780}" srcOrd="3" destOrd="0" parTransId="{13E3C354-9C83-49E1-A6F5-76C9C8FD5789}" sibTransId="{73E7D38D-8E3F-4351-9F63-6DEE65FDBF42}"/>
    <dgm:cxn modelId="{F237BAAF-D9CB-4682-8C66-ED1E2F2DA170}" type="presOf" srcId="{F363476B-FB72-48FA-B122-620D92807780}" destId="{F187B254-EA8A-4813-A0C7-746B64133F53}" srcOrd="1" destOrd="0" presId="urn:microsoft.com/office/officeart/2005/8/layout/list1"/>
    <dgm:cxn modelId="{CB4E2BBD-74B6-4D23-B13A-12CF65DF9E0F}" type="presOf" srcId="{F363476B-FB72-48FA-B122-620D92807780}" destId="{803640E4-64E3-4D67-8097-7A6C21A4FE04}" srcOrd="0" destOrd="0" presId="urn:microsoft.com/office/officeart/2005/8/layout/list1"/>
    <dgm:cxn modelId="{A04CBECB-7A0B-48EE-AF02-3A6F108E6C68}" srcId="{1AC0E0AE-2F15-4CE5-9C77-66A197B9A475}" destId="{F72B7CC4-E96B-423C-8A10-8A6295E6B78D}" srcOrd="4" destOrd="0" parTransId="{32B664E7-A9D5-43DA-B08B-E21EEF487CD9}" sibTransId="{F3A84324-4F6A-4DB8-BA06-83864F1D3BC3}"/>
    <dgm:cxn modelId="{89D3AEDF-1D6A-4697-B53D-6A22169E4427}" srcId="{1AC0E0AE-2F15-4CE5-9C77-66A197B9A475}" destId="{9BCC8E97-4BB3-4D9E-BE91-B7CE796ABE8D}" srcOrd="2" destOrd="0" parTransId="{5D6BB31B-FFEA-4F99-A2B3-BCBD9DB56945}" sibTransId="{38DBA44D-9FAC-4E94-8ECC-52D352B3E92E}"/>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 modelId="{18A34E6E-0F0B-4F1A-9A3D-FF21C365A21A}" type="presParOf" srcId="{2E8CE542-02C4-4170-A952-769A77101344}" destId="{9EE8AEC8-9C64-4E7E-91B5-A78DBBFFEC8E}" srcOrd="3" destOrd="0" presId="urn:microsoft.com/office/officeart/2005/8/layout/list1"/>
    <dgm:cxn modelId="{0F70D8E3-0CC1-4D0B-BDF7-4E456FC99BCC}" type="presParOf" srcId="{2E8CE542-02C4-4170-A952-769A77101344}" destId="{8A59D273-6B09-4C1C-8C9C-086F4CF61349}" srcOrd="4" destOrd="0" presId="urn:microsoft.com/office/officeart/2005/8/layout/list1"/>
    <dgm:cxn modelId="{2B5DBFD1-67C7-4474-92EE-9D9727B660FA}" type="presParOf" srcId="{8A59D273-6B09-4C1C-8C9C-086F4CF61349}" destId="{10100943-C3B7-4837-8C9D-DAD0DF5062FC}" srcOrd="0" destOrd="0" presId="urn:microsoft.com/office/officeart/2005/8/layout/list1"/>
    <dgm:cxn modelId="{B9B18003-F11F-4ACA-B231-7EDB03F23248}" type="presParOf" srcId="{8A59D273-6B09-4C1C-8C9C-086F4CF61349}" destId="{131ACE4E-788E-41E6-853D-431A99E4DFE2}" srcOrd="1" destOrd="0" presId="urn:microsoft.com/office/officeart/2005/8/layout/list1"/>
    <dgm:cxn modelId="{044C652D-EF65-4290-8449-44618E2E5D70}" type="presParOf" srcId="{2E8CE542-02C4-4170-A952-769A77101344}" destId="{1C9676B1-7E58-4766-AD51-EEF99662DB81}" srcOrd="5" destOrd="0" presId="urn:microsoft.com/office/officeart/2005/8/layout/list1"/>
    <dgm:cxn modelId="{AC5D1842-4B9E-4E0A-9FFB-D61A704D3FE0}" type="presParOf" srcId="{2E8CE542-02C4-4170-A952-769A77101344}" destId="{7B1A70BF-A0CB-473A-A9F7-41A4A3C4CE74}" srcOrd="6" destOrd="0" presId="urn:microsoft.com/office/officeart/2005/8/layout/list1"/>
    <dgm:cxn modelId="{5F182699-2CA7-480B-88A9-3F0259246170}" type="presParOf" srcId="{2E8CE542-02C4-4170-A952-769A77101344}" destId="{13D46AD2-AAAD-47EC-9BEF-B1276DEEF8B1}" srcOrd="7" destOrd="0" presId="urn:microsoft.com/office/officeart/2005/8/layout/list1"/>
    <dgm:cxn modelId="{40F1CBD9-877C-4FB8-B63C-5E225A22F5F5}" type="presParOf" srcId="{2E8CE542-02C4-4170-A952-769A77101344}" destId="{BAE50517-03DC-473A-87CA-0476195C8A1E}" srcOrd="8" destOrd="0" presId="urn:microsoft.com/office/officeart/2005/8/layout/list1"/>
    <dgm:cxn modelId="{2DD339BF-D638-4031-A4B8-BC26848CE03A}" type="presParOf" srcId="{BAE50517-03DC-473A-87CA-0476195C8A1E}" destId="{8DB5EC7B-62C1-4DCF-9BA2-5616B3A9FFE2}" srcOrd="0" destOrd="0" presId="urn:microsoft.com/office/officeart/2005/8/layout/list1"/>
    <dgm:cxn modelId="{3130D601-D8A8-4E37-A9D4-2DE3B83E3D39}" type="presParOf" srcId="{BAE50517-03DC-473A-87CA-0476195C8A1E}" destId="{A45B3328-03D9-43B1-B6A7-73586C1B3B5E}" srcOrd="1" destOrd="0" presId="urn:microsoft.com/office/officeart/2005/8/layout/list1"/>
    <dgm:cxn modelId="{10981E4E-7C64-4961-87F1-F29C0AB579A9}" type="presParOf" srcId="{2E8CE542-02C4-4170-A952-769A77101344}" destId="{0E826B89-9085-4FA8-A759-B7A54C108C2D}" srcOrd="9" destOrd="0" presId="urn:microsoft.com/office/officeart/2005/8/layout/list1"/>
    <dgm:cxn modelId="{28BCB703-8F9B-4910-AEF8-CCE8C4C82E08}" type="presParOf" srcId="{2E8CE542-02C4-4170-A952-769A77101344}" destId="{5DDBE905-212A-4D0D-A7D3-F65CB32C9CA7}" srcOrd="10" destOrd="0" presId="urn:microsoft.com/office/officeart/2005/8/layout/list1"/>
    <dgm:cxn modelId="{11ECFD75-CE2C-4F03-A833-03052347BD61}" type="presParOf" srcId="{2E8CE542-02C4-4170-A952-769A77101344}" destId="{E4E5D8D8-4D98-46F3-9262-0A1461863691}" srcOrd="11" destOrd="0" presId="urn:microsoft.com/office/officeart/2005/8/layout/list1"/>
    <dgm:cxn modelId="{315F2D62-C4BA-4C0E-B667-021984F6F645}" type="presParOf" srcId="{2E8CE542-02C4-4170-A952-769A77101344}" destId="{8CC7472C-2E9E-45EC-8249-5FD9D0BA650E}" srcOrd="12" destOrd="0" presId="urn:microsoft.com/office/officeart/2005/8/layout/list1"/>
    <dgm:cxn modelId="{DA8F353E-C895-449B-8C55-5C7A1C5EA2D8}" type="presParOf" srcId="{8CC7472C-2E9E-45EC-8249-5FD9D0BA650E}" destId="{803640E4-64E3-4D67-8097-7A6C21A4FE04}" srcOrd="0" destOrd="0" presId="urn:microsoft.com/office/officeart/2005/8/layout/list1"/>
    <dgm:cxn modelId="{7444A6A5-6D64-49E0-99DD-86E69E998F8E}" type="presParOf" srcId="{8CC7472C-2E9E-45EC-8249-5FD9D0BA650E}" destId="{F187B254-EA8A-4813-A0C7-746B64133F53}" srcOrd="1" destOrd="0" presId="urn:microsoft.com/office/officeart/2005/8/layout/list1"/>
    <dgm:cxn modelId="{278954F6-EBC1-443E-85E4-535489BAC784}" type="presParOf" srcId="{2E8CE542-02C4-4170-A952-769A77101344}" destId="{4A6BC8F8-3066-4DFD-AF37-B3D180CA71C6}" srcOrd="13" destOrd="0" presId="urn:microsoft.com/office/officeart/2005/8/layout/list1"/>
    <dgm:cxn modelId="{C7EC1D56-7642-40F4-AE12-48723C99B76A}" type="presParOf" srcId="{2E8CE542-02C4-4170-A952-769A77101344}" destId="{BD65C66B-8F92-40FC-8BDE-FDECE1794CFE}" srcOrd="14" destOrd="0" presId="urn:microsoft.com/office/officeart/2005/8/layout/list1"/>
    <dgm:cxn modelId="{9CBE3B21-8846-4B1C-AD8A-71845D25AF04}" type="presParOf" srcId="{2E8CE542-02C4-4170-A952-769A77101344}" destId="{42770938-7E58-4ED5-B94C-6E8523260607}" srcOrd="15" destOrd="0" presId="urn:microsoft.com/office/officeart/2005/8/layout/list1"/>
    <dgm:cxn modelId="{0510F558-E3A8-4791-8932-0024D57CA021}" type="presParOf" srcId="{2E8CE542-02C4-4170-A952-769A77101344}" destId="{FCE3E8AB-C786-4CF0-BBB3-DD792FDA11CC}" srcOrd="16" destOrd="0" presId="urn:microsoft.com/office/officeart/2005/8/layout/list1"/>
    <dgm:cxn modelId="{0C40C61E-95F8-47AE-8C08-9A6E11EE69E5}" type="presParOf" srcId="{FCE3E8AB-C786-4CF0-BBB3-DD792FDA11CC}" destId="{998E3D66-FFDC-4B78-8684-235AE296BF20}" srcOrd="0" destOrd="0" presId="urn:microsoft.com/office/officeart/2005/8/layout/list1"/>
    <dgm:cxn modelId="{81E026ED-AE57-498F-9247-6AD3AFF80544}" type="presParOf" srcId="{FCE3E8AB-C786-4CF0-BBB3-DD792FDA11CC}" destId="{761D1237-35F1-4B5F-8784-E965B8A87531}" srcOrd="1" destOrd="0" presId="urn:microsoft.com/office/officeart/2005/8/layout/list1"/>
    <dgm:cxn modelId="{266E37C9-73D2-4B35-A689-BA61ACCA5968}" type="presParOf" srcId="{2E8CE542-02C4-4170-A952-769A77101344}" destId="{C5A4DEFB-7677-4A65-A2BD-2CD7FA851B68}" srcOrd="17" destOrd="0" presId="urn:microsoft.com/office/officeart/2005/8/layout/list1"/>
    <dgm:cxn modelId="{6E21CAC8-248A-44E0-AA5C-9813E36F79F8}" type="presParOf" srcId="{2E8CE542-02C4-4170-A952-769A77101344}" destId="{5945E498-C217-41AD-B92F-952AFBF5ABB8}" srcOrd="18" destOrd="0" presId="urn:microsoft.com/office/officeart/2005/8/layout/list1"/>
    <dgm:cxn modelId="{4250CCAB-C339-4178-B361-90FD856DD985}" type="presParOf" srcId="{2E8CE542-02C4-4170-A952-769A77101344}" destId="{9CA5194F-F9D0-4C8A-B9D3-98347B5BEC91}" srcOrd="19" destOrd="0" presId="urn:microsoft.com/office/officeart/2005/8/layout/list1"/>
    <dgm:cxn modelId="{8B192F3C-63C5-4F3D-8DCA-D5AD59D93DB4}" type="presParOf" srcId="{2E8CE542-02C4-4170-A952-769A77101344}" destId="{696BC5AD-1DCB-40D8-9266-25B1707BD29E}" srcOrd="20" destOrd="0" presId="urn:microsoft.com/office/officeart/2005/8/layout/list1"/>
    <dgm:cxn modelId="{3E59B596-A60A-4D43-B5E2-8FC3150EBDA6}" type="presParOf" srcId="{696BC5AD-1DCB-40D8-9266-25B1707BD29E}" destId="{3D1AA7B3-203D-450D-823C-B6B9F9ED5312}" srcOrd="0" destOrd="0" presId="urn:microsoft.com/office/officeart/2005/8/layout/list1"/>
    <dgm:cxn modelId="{7380538D-1B0C-4918-A2A5-5CFA50D02891}" type="presParOf" srcId="{696BC5AD-1DCB-40D8-9266-25B1707BD29E}" destId="{F7F971CC-C94E-44A3-B524-6DF8DA4176C9}" srcOrd="1" destOrd="0" presId="urn:microsoft.com/office/officeart/2005/8/layout/list1"/>
    <dgm:cxn modelId="{FE24206C-2802-42F2-90CD-FEAC557792AB}" type="presParOf" srcId="{2E8CE542-02C4-4170-A952-769A77101344}" destId="{97E08A55-680C-41AE-A57B-CB0DE5A34916}" srcOrd="21" destOrd="0" presId="urn:microsoft.com/office/officeart/2005/8/layout/list1"/>
    <dgm:cxn modelId="{13E1A08B-CA0C-4712-AB28-8CE141936143}" type="presParOf" srcId="{2E8CE542-02C4-4170-A952-769A77101344}" destId="{28222948-BDA2-4511-BDB0-E76D6D9A07B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Assimilation</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Denial</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Exorcism</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Exorcism</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Adaptation</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Adaptation</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Embracement</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Assimilation</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C0E0AE-2F15-4CE5-9C77-66A197B9A47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B023A9D4-0E74-4209-8279-4AF0ED313EEF}">
      <dgm:prSet phldrT="[Text]"/>
      <dgm:spPr/>
      <dgm:t>
        <a:bodyPr/>
        <a:lstStyle/>
        <a:p>
          <a:r>
            <a:rPr lang="en-US"/>
            <a:t>Monster Anesthesia</a:t>
          </a:r>
        </a:p>
      </dgm:t>
    </dgm:pt>
    <dgm:pt modelId="{D5F4C056-8D39-4BAD-AEC2-1ECB8EC47426}" type="parTrans" cxnId="{23946426-7CA8-4170-9A51-020A5E1FFE4E}">
      <dgm:prSet/>
      <dgm:spPr/>
      <dgm:t>
        <a:bodyPr/>
        <a:lstStyle/>
        <a:p>
          <a:endParaRPr lang="en-US"/>
        </a:p>
      </dgm:t>
    </dgm:pt>
    <dgm:pt modelId="{2376E2B1-63E6-4107-9561-356DAE80372C}" type="sibTrans" cxnId="{23946426-7CA8-4170-9A51-020A5E1FFE4E}">
      <dgm:prSet/>
      <dgm:spPr/>
      <dgm:t>
        <a:bodyPr/>
        <a:lstStyle/>
        <a:p>
          <a:endParaRPr lang="en-US"/>
        </a:p>
      </dgm:t>
    </dgm:pt>
    <dgm:pt modelId="{2E8CE542-02C4-4170-A952-769A77101344}" type="pres">
      <dgm:prSet presAssocID="{1AC0E0AE-2F15-4CE5-9C77-66A197B9A475}" presName="linear" presStyleCnt="0">
        <dgm:presLayoutVars>
          <dgm:dir/>
          <dgm:animLvl val="lvl"/>
          <dgm:resizeHandles val="exact"/>
        </dgm:presLayoutVars>
      </dgm:prSet>
      <dgm:spPr/>
    </dgm:pt>
    <dgm:pt modelId="{2927C35F-90FC-45EC-A59C-FD77FF96403B}" type="pres">
      <dgm:prSet presAssocID="{B023A9D4-0E74-4209-8279-4AF0ED313EEF}" presName="parentLin" presStyleCnt="0"/>
      <dgm:spPr/>
    </dgm:pt>
    <dgm:pt modelId="{E8639FBE-5A87-4AEF-9034-AD5775F57B47}" type="pres">
      <dgm:prSet presAssocID="{B023A9D4-0E74-4209-8279-4AF0ED313EEF}" presName="parentLeftMargin" presStyleLbl="node1" presStyleIdx="0" presStyleCnt="1"/>
      <dgm:spPr/>
    </dgm:pt>
    <dgm:pt modelId="{684C6579-78D3-4396-9A92-B9E7D91B5A21}" type="pres">
      <dgm:prSet presAssocID="{B023A9D4-0E74-4209-8279-4AF0ED313EEF}" presName="parentText" presStyleLbl="node1" presStyleIdx="0" presStyleCnt="1">
        <dgm:presLayoutVars>
          <dgm:chMax val="0"/>
          <dgm:bulletEnabled val="1"/>
        </dgm:presLayoutVars>
      </dgm:prSet>
      <dgm:spPr/>
    </dgm:pt>
    <dgm:pt modelId="{6C75B0FF-FAD1-4B41-91F0-EA1B3F830328}" type="pres">
      <dgm:prSet presAssocID="{B023A9D4-0E74-4209-8279-4AF0ED313EEF}" presName="negativeSpace" presStyleCnt="0"/>
      <dgm:spPr/>
    </dgm:pt>
    <dgm:pt modelId="{95DC29A8-4205-41C1-A034-E69C4DAF00D9}" type="pres">
      <dgm:prSet presAssocID="{B023A9D4-0E74-4209-8279-4AF0ED313EEF}" presName="childText" presStyleLbl="conFgAcc1" presStyleIdx="0" presStyleCnt="1">
        <dgm:presLayoutVars>
          <dgm:bulletEnabled val="1"/>
        </dgm:presLayoutVars>
      </dgm:prSet>
      <dgm:spPr/>
    </dgm:pt>
  </dgm:ptLst>
  <dgm:cxnLst>
    <dgm:cxn modelId="{23946426-7CA8-4170-9A51-020A5E1FFE4E}" srcId="{1AC0E0AE-2F15-4CE5-9C77-66A197B9A475}" destId="{B023A9D4-0E74-4209-8279-4AF0ED313EEF}" srcOrd="0" destOrd="0" parTransId="{D5F4C056-8D39-4BAD-AEC2-1ECB8EC47426}" sibTransId="{2376E2B1-63E6-4107-9561-356DAE80372C}"/>
    <dgm:cxn modelId="{1ABADC34-8E8A-4BF1-AEBA-768D533262E3}" type="presOf" srcId="{B023A9D4-0E74-4209-8279-4AF0ED313EEF}" destId="{E8639FBE-5A87-4AEF-9034-AD5775F57B47}" srcOrd="0" destOrd="0" presId="urn:microsoft.com/office/officeart/2005/8/layout/list1"/>
    <dgm:cxn modelId="{001DD43D-01A0-4E52-BF02-0864589CD1BF}" type="presOf" srcId="{1AC0E0AE-2F15-4CE5-9C77-66A197B9A475}" destId="{2E8CE542-02C4-4170-A952-769A77101344}" srcOrd="0" destOrd="0" presId="urn:microsoft.com/office/officeart/2005/8/layout/list1"/>
    <dgm:cxn modelId="{C441817B-0F5B-473B-90DE-DF7FFAA37811}" type="presOf" srcId="{B023A9D4-0E74-4209-8279-4AF0ED313EEF}" destId="{684C6579-78D3-4396-9A92-B9E7D91B5A21}" srcOrd="1" destOrd="0" presId="urn:microsoft.com/office/officeart/2005/8/layout/list1"/>
    <dgm:cxn modelId="{AF3FF5EF-0AAD-4F80-A708-61E5F8632448}" type="presParOf" srcId="{2E8CE542-02C4-4170-A952-769A77101344}" destId="{2927C35F-90FC-45EC-A59C-FD77FF96403B}" srcOrd="0" destOrd="0" presId="urn:microsoft.com/office/officeart/2005/8/layout/list1"/>
    <dgm:cxn modelId="{AAC7A296-69E1-450B-BBD3-45E0B80ECE91}" type="presParOf" srcId="{2927C35F-90FC-45EC-A59C-FD77FF96403B}" destId="{E8639FBE-5A87-4AEF-9034-AD5775F57B47}" srcOrd="0" destOrd="0" presId="urn:microsoft.com/office/officeart/2005/8/layout/list1"/>
    <dgm:cxn modelId="{EB0BBCF8-7293-46B7-81C0-942CDA9478B0}" type="presParOf" srcId="{2927C35F-90FC-45EC-A59C-FD77FF96403B}" destId="{684C6579-78D3-4396-9A92-B9E7D91B5A21}" srcOrd="1" destOrd="0" presId="urn:microsoft.com/office/officeart/2005/8/layout/list1"/>
    <dgm:cxn modelId="{8185EF3B-D547-4BC8-BF3C-0531164AD67F}" type="presParOf" srcId="{2E8CE542-02C4-4170-A952-769A77101344}" destId="{6C75B0FF-FAD1-4B41-91F0-EA1B3F830328}" srcOrd="1" destOrd="0" presId="urn:microsoft.com/office/officeart/2005/8/layout/list1"/>
    <dgm:cxn modelId="{0ECDBB0E-1E2C-48EE-B695-5E139DF172F5}" type="presParOf" srcId="{2E8CE542-02C4-4170-A952-769A77101344}" destId="{95DC29A8-4205-41C1-A034-E69C4DAF00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30224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76224" y="5132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Denial</a:t>
          </a:r>
        </a:p>
      </dsp:txBody>
      <dsp:txXfrm>
        <a:off x="300722" y="75822"/>
        <a:ext cx="3818153" cy="452844"/>
      </dsp:txXfrm>
    </dsp:sp>
    <dsp:sp modelId="{7B1A70BF-A0CB-473A-A9F7-41A4A3C4CE74}">
      <dsp:nvSpPr>
        <dsp:cNvPr id="0" name=""/>
        <dsp:cNvSpPr/>
      </dsp:nvSpPr>
      <dsp:spPr>
        <a:xfrm>
          <a:off x="0" y="107336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1ACE4E-788E-41E6-853D-431A99E4DFE2}">
      <dsp:nvSpPr>
        <dsp:cNvPr id="0" name=""/>
        <dsp:cNvSpPr/>
      </dsp:nvSpPr>
      <dsp:spPr>
        <a:xfrm>
          <a:off x="276224" y="82244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Exorcism</a:t>
          </a:r>
        </a:p>
      </dsp:txBody>
      <dsp:txXfrm>
        <a:off x="300722" y="846942"/>
        <a:ext cx="3818153" cy="452844"/>
      </dsp:txXfrm>
    </dsp:sp>
    <dsp:sp modelId="{5DDBE905-212A-4D0D-A7D3-F65CB32C9CA7}">
      <dsp:nvSpPr>
        <dsp:cNvPr id="0" name=""/>
        <dsp:cNvSpPr/>
      </dsp:nvSpPr>
      <dsp:spPr>
        <a:xfrm>
          <a:off x="0" y="184448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5B3328-03D9-43B1-B6A7-73586C1B3B5E}">
      <dsp:nvSpPr>
        <dsp:cNvPr id="0" name=""/>
        <dsp:cNvSpPr/>
      </dsp:nvSpPr>
      <dsp:spPr>
        <a:xfrm>
          <a:off x="276224" y="159356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Adaptation</a:t>
          </a:r>
        </a:p>
      </dsp:txBody>
      <dsp:txXfrm>
        <a:off x="300722" y="1618062"/>
        <a:ext cx="3818153" cy="452844"/>
      </dsp:txXfrm>
    </dsp:sp>
    <dsp:sp modelId="{BD65C66B-8F92-40FC-8BDE-FDECE1794CFE}">
      <dsp:nvSpPr>
        <dsp:cNvPr id="0" name=""/>
        <dsp:cNvSpPr/>
      </dsp:nvSpPr>
      <dsp:spPr>
        <a:xfrm>
          <a:off x="0" y="261560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87B254-EA8A-4813-A0C7-746B64133F53}">
      <dsp:nvSpPr>
        <dsp:cNvPr id="0" name=""/>
        <dsp:cNvSpPr/>
      </dsp:nvSpPr>
      <dsp:spPr>
        <a:xfrm>
          <a:off x="276224" y="236468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Embracement	</a:t>
          </a:r>
        </a:p>
      </dsp:txBody>
      <dsp:txXfrm>
        <a:off x="300722" y="2389182"/>
        <a:ext cx="3818153" cy="452844"/>
      </dsp:txXfrm>
    </dsp:sp>
    <dsp:sp modelId="{5945E498-C217-41AD-B92F-952AFBF5ABB8}">
      <dsp:nvSpPr>
        <dsp:cNvPr id="0" name=""/>
        <dsp:cNvSpPr/>
      </dsp:nvSpPr>
      <dsp:spPr>
        <a:xfrm>
          <a:off x="0" y="338672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1D1237-35F1-4B5F-8784-E965B8A87531}">
      <dsp:nvSpPr>
        <dsp:cNvPr id="0" name=""/>
        <dsp:cNvSpPr/>
      </dsp:nvSpPr>
      <dsp:spPr>
        <a:xfrm>
          <a:off x="276224" y="313580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Assimilation</a:t>
          </a:r>
        </a:p>
      </dsp:txBody>
      <dsp:txXfrm>
        <a:off x="300722" y="3160302"/>
        <a:ext cx="3818153" cy="452844"/>
      </dsp:txXfrm>
    </dsp:sp>
    <dsp:sp modelId="{28222948-BDA2-4511-BDB0-E76D6D9A07B2}">
      <dsp:nvSpPr>
        <dsp:cNvPr id="0" name=""/>
        <dsp:cNvSpPr/>
      </dsp:nvSpPr>
      <dsp:spPr>
        <a:xfrm>
          <a:off x="0" y="415784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F971CC-C94E-44A3-B524-6DF8DA4176C9}">
      <dsp:nvSpPr>
        <dsp:cNvPr id="0" name=""/>
        <dsp:cNvSpPr/>
      </dsp:nvSpPr>
      <dsp:spPr>
        <a:xfrm>
          <a:off x="276224" y="390692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Anesthesia</a:t>
          </a:r>
        </a:p>
      </dsp:txBody>
      <dsp:txXfrm>
        <a:off x="300722" y="3931422"/>
        <a:ext cx="3818153"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30224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76224" y="5132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Denial</a:t>
          </a:r>
        </a:p>
      </dsp:txBody>
      <dsp:txXfrm>
        <a:off x="300722" y="75822"/>
        <a:ext cx="3818153" cy="452844"/>
      </dsp:txXfrm>
    </dsp:sp>
    <dsp:sp modelId="{7B1A70BF-A0CB-473A-A9F7-41A4A3C4CE74}">
      <dsp:nvSpPr>
        <dsp:cNvPr id="0" name=""/>
        <dsp:cNvSpPr/>
      </dsp:nvSpPr>
      <dsp:spPr>
        <a:xfrm>
          <a:off x="0" y="107336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1ACE4E-788E-41E6-853D-431A99E4DFE2}">
      <dsp:nvSpPr>
        <dsp:cNvPr id="0" name=""/>
        <dsp:cNvSpPr/>
      </dsp:nvSpPr>
      <dsp:spPr>
        <a:xfrm>
          <a:off x="276224" y="82244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Exorcism</a:t>
          </a:r>
        </a:p>
      </dsp:txBody>
      <dsp:txXfrm>
        <a:off x="300722" y="846942"/>
        <a:ext cx="3818153" cy="452844"/>
      </dsp:txXfrm>
    </dsp:sp>
    <dsp:sp modelId="{5DDBE905-212A-4D0D-A7D3-F65CB32C9CA7}">
      <dsp:nvSpPr>
        <dsp:cNvPr id="0" name=""/>
        <dsp:cNvSpPr/>
      </dsp:nvSpPr>
      <dsp:spPr>
        <a:xfrm>
          <a:off x="0" y="184448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5B3328-03D9-43B1-B6A7-73586C1B3B5E}">
      <dsp:nvSpPr>
        <dsp:cNvPr id="0" name=""/>
        <dsp:cNvSpPr/>
      </dsp:nvSpPr>
      <dsp:spPr>
        <a:xfrm>
          <a:off x="276224" y="159356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Adaptation</a:t>
          </a:r>
        </a:p>
      </dsp:txBody>
      <dsp:txXfrm>
        <a:off x="300722" y="1618062"/>
        <a:ext cx="3818153" cy="452844"/>
      </dsp:txXfrm>
    </dsp:sp>
    <dsp:sp modelId="{BD65C66B-8F92-40FC-8BDE-FDECE1794CFE}">
      <dsp:nvSpPr>
        <dsp:cNvPr id="0" name=""/>
        <dsp:cNvSpPr/>
      </dsp:nvSpPr>
      <dsp:spPr>
        <a:xfrm>
          <a:off x="0" y="261560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87B254-EA8A-4813-A0C7-746B64133F53}">
      <dsp:nvSpPr>
        <dsp:cNvPr id="0" name=""/>
        <dsp:cNvSpPr/>
      </dsp:nvSpPr>
      <dsp:spPr>
        <a:xfrm>
          <a:off x="276224" y="236468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Embracement	</a:t>
          </a:r>
        </a:p>
      </dsp:txBody>
      <dsp:txXfrm>
        <a:off x="300722" y="2389182"/>
        <a:ext cx="3818153" cy="452844"/>
      </dsp:txXfrm>
    </dsp:sp>
    <dsp:sp modelId="{5945E498-C217-41AD-B92F-952AFBF5ABB8}">
      <dsp:nvSpPr>
        <dsp:cNvPr id="0" name=""/>
        <dsp:cNvSpPr/>
      </dsp:nvSpPr>
      <dsp:spPr>
        <a:xfrm>
          <a:off x="0" y="338672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1D1237-35F1-4B5F-8784-E965B8A87531}">
      <dsp:nvSpPr>
        <dsp:cNvPr id="0" name=""/>
        <dsp:cNvSpPr/>
      </dsp:nvSpPr>
      <dsp:spPr>
        <a:xfrm>
          <a:off x="276224" y="313580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Assimilation</a:t>
          </a:r>
        </a:p>
      </dsp:txBody>
      <dsp:txXfrm>
        <a:off x="300722" y="3160302"/>
        <a:ext cx="3818153" cy="452844"/>
      </dsp:txXfrm>
    </dsp:sp>
    <dsp:sp modelId="{28222948-BDA2-4511-BDB0-E76D6D9A07B2}">
      <dsp:nvSpPr>
        <dsp:cNvPr id="0" name=""/>
        <dsp:cNvSpPr/>
      </dsp:nvSpPr>
      <dsp:spPr>
        <a:xfrm>
          <a:off x="0" y="4157844"/>
          <a:ext cx="5524499" cy="428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F971CC-C94E-44A3-B524-6DF8DA4176C9}">
      <dsp:nvSpPr>
        <dsp:cNvPr id="0" name=""/>
        <dsp:cNvSpPr/>
      </dsp:nvSpPr>
      <dsp:spPr>
        <a:xfrm>
          <a:off x="276224" y="3906924"/>
          <a:ext cx="3867149" cy="5018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169" tIns="0" rIns="146169" bIns="0" numCol="1" spcCol="1270" anchor="ctr" anchorCtr="0">
          <a:noAutofit/>
        </a:bodyPr>
        <a:lstStyle/>
        <a:p>
          <a:pPr marL="0" lvl="0" indent="0" algn="l" defTabSz="755650">
            <a:lnSpc>
              <a:spcPct val="90000"/>
            </a:lnSpc>
            <a:spcBef>
              <a:spcPct val="0"/>
            </a:spcBef>
            <a:spcAft>
              <a:spcPct val="35000"/>
            </a:spcAft>
            <a:buNone/>
          </a:pPr>
          <a:r>
            <a:rPr lang="en-US" sz="1700" kern="1200"/>
            <a:t>Monster Anesthesia</a:t>
          </a:r>
        </a:p>
      </dsp:txBody>
      <dsp:txXfrm>
        <a:off x="300722" y="3931422"/>
        <a:ext cx="3818153"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267970"/>
          <a:ext cx="3769301"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188465" y="958010"/>
          <a:ext cx="2638510" cy="619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729" tIns="0" rIns="99729" bIns="0" numCol="1" spcCol="1270" anchor="ctr" anchorCtr="0">
          <a:noAutofit/>
        </a:bodyPr>
        <a:lstStyle/>
        <a:p>
          <a:pPr marL="0" lvl="0" indent="0" algn="l" defTabSz="933450">
            <a:lnSpc>
              <a:spcPct val="90000"/>
            </a:lnSpc>
            <a:spcBef>
              <a:spcPct val="0"/>
            </a:spcBef>
            <a:spcAft>
              <a:spcPct val="35000"/>
            </a:spcAft>
            <a:buNone/>
          </a:pPr>
          <a:r>
            <a:rPr lang="en-US" sz="2100" kern="1200"/>
            <a:t>Monster Assimilation</a:t>
          </a:r>
        </a:p>
      </dsp:txBody>
      <dsp:txXfrm>
        <a:off x="218727" y="988272"/>
        <a:ext cx="257798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33208"/>
          <a:ext cx="5025735" cy="98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057567"/>
          <a:ext cx="3518014" cy="1151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733550">
            <a:lnSpc>
              <a:spcPct val="90000"/>
            </a:lnSpc>
            <a:spcBef>
              <a:spcPct val="0"/>
            </a:spcBef>
            <a:spcAft>
              <a:spcPct val="35000"/>
            </a:spcAft>
            <a:buNone/>
          </a:pPr>
          <a:r>
            <a:rPr lang="en-US" sz="3900" kern="1200"/>
            <a:t>Monster Denial</a:t>
          </a:r>
        </a:p>
      </dsp:txBody>
      <dsp:txXfrm>
        <a:off x="307487" y="1113768"/>
        <a:ext cx="3405612" cy="1038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59308"/>
          <a:ext cx="5025735" cy="856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157468"/>
          <a:ext cx="3518014" cy="10036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511300">
            <a:lnSpc>
              <a:spcPct val="90000"/>
            </a:lnSpc>
            <a:spcBef>
              <a:spcPct val="0"/>
            </a:spcBef>
            <a:spcAft>
              <a:spcPct val="35000"/>
            </a:spcAft>
            <a:buNone/>
          </a:pPr>
          <a:r>
            <a:rPr lang="en-US" sz="3400" kern="1200"/>
            <a:t>Monster Exorcism</a:t>
          </a:r>
        </a:p>
      </dsp:txBody>
      <dsp:txXfrm>
        <a:off x="300282" y="1206464"/>
        <a:ext cx="3420022"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59308"/>
          <a:ext cx="5025735" cy="856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157468"/>
          <a:ext cx="3518014" cy="10036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511300">
            <a:lnSpc>
              <a:spcPct val="90000"/>
            </a:lnSpc>
            <a:spcBef>
              <a:spcPct val="0"/>
            </a:spcBef>
            <a:spcAft>
              <a:spcPct val="35000"/>
            </a:spcAft>
            <a:buNone/>
          </a:pPr>
          <a:r>
            <a:rPr lang="en-US" sz="3400" kern="1200"/>
            <a:t>Monster Exorcism</a:t>
          </a:r>
        </a:p>
      </dsp:txBody>
      <dsp:txXfrm>
        <a:off x="300282" y="1206464"/>
        <a:ext cx="3420022"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80188"/>
          <a:ext cx="5025735" cy="756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237388"/>
          <a:ext cx="3518014" cy="8856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333500">
            <a:lnSpc>
              <a:spcPct val="90000"/>
            </a:lnSpc>
            <a:spcBef>
              <a:spcPct val="0"/>
            </a:spcBef>
            <a:spcAft>
              <a:spcPct val="35000"/>
            </a:spcAft>
            <a:buNone/>
          </a:pPr>
          <a:r>
            <a:rPr lang="en-US" sz="3000" kern="1200"/>
            <a:t>Monster Adaptation</a:t>
          </a:r>
        </a:p>
      </dsp:txBody>
      <dsp:txXfrm>
        <a:off x="294517" y="1280619"/>
        <a:ext cx="3431552" cy="79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80188"/>
          <a:ext cx="5025735" cy="756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237388"/>
          <a:ext cx="3518014" cy="8856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333500">
            <a:lnSpc>
              <a:spcPct val="90000"/>
            </a:lnSpc>
            <a:spcBef>
              <a:spcPct val="0"/>
            </a:spcBef>
            <a:spcAft>
              <a:spcPct val="35000"/>
            </a:spcAft>
            <a:buNone/>
          </a:pPr>
          <a:r>
            <a:rPr lang="en-US" sz="3000" kern="1200"/>
            <a:t>Monster Adaptation</a:t>
          </a:r>
        </a:p>
      </dsp:txBody>
      <dsp:txXfrm>
        <a:off x="294517" y="1280619"/>
        <a:ext cx="3431552" cy="799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701068"/>
          <a:ext cx="5025735" cy="655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317308"/>
          <a:ext cx="3518014" cy="7675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155700">
            <a:lnSpc>
              <a:spcPct val="90000"/>
            </a:lnSpc>
            <a:spcBef>
              <a:spcPct val="0"/>
            </a:spcBef>
            <a:spcAft>
              <a:spcPct val="35000"/>
            </a:spcAft>
            <a:buNone/>
          </a:pPr>
          <a:r>
            <a:rPr lang="en-US" sz="2600" kern="1200"/>
            <a:t>Monster Embracement</a:t>
          </a:r>
        </a:p>
      </dsp:txBody>
      <dsp:txXfrm>
        <a:off x="288753" y="1354775"/>
        <a:ext cx="3443080"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90628"/>
          <a:ext cx="5025735" cy="705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277348"/>
          <a:ext cx="3518014" cy="8265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244600">
            <a:lnSpc>
              <a:spcPct val="90000"/>
            </a:lnSpc>
            <a:spcBef>
              <a:spcPct val="0"/>
            </a:spcBef>
            <a:spcAft>
              <a:spcPct val="35000"/>
            </a:spcAft>
            <a:buNone/>
          </a:pPr>
          <a:r>
            <a:rPr lang="en-US" sz="2800" kern="1200"/>
            <a:t>Monster Assimilation</a:t>
          </a:r>
        </a:p>
      </dsp:txBody>
      <dsp:txXfrm>
        <a:off x="291635" y="1317697"/>
        <a:ext cx="3437316" cy="745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29A8-4205-41C1-A034-E69C4DAF00D9}">
      <dsp:nvSpPr>
        <dsp:cNvPr id="0" name=""/>
        <dsp:cNvSpPr/>
      </dsp:nvSpPr>
      <dsp:spPr>
        <a:xfrm>
          <a:off x="0" y="1680188"/>
          <a:ext cx="5025735" cy="756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C6579-78D3-4396-9A92-B9E7D91B5A21}">
      <dsp:nvSpPr>
        <dsp:cNvPr id="0" name=""/>
        <dsp:cNvSpPr/>
      </dsp:nvSpPr>
      <dsp:spPr>
        <a:xfrm>
          <a:off x="251286" y="1237388"/>
          <a:ext cx="3518014" cy="8856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973" tIns="0" rIns="132973" bIns="0" numCol="1" spcCol="1270" anchor="ctr" anchorCtr="0">
          <a:noAutofit/>
        </a:bodyPr>
        <a:lstStyle/>
        <a:p>
          <a:pPr marL="0" lvl="0" indent="0" algn="l" defTabSz="1333500">
            <a:lnSpc>
              <a:spcPct val="90000"/>
            </a:lnSpc>
            <a:spcBef>
              <a:spcPct val="0"/>
            </a:spcBef>
            <a:spcAft>
              <a:spcPct val="35000"/>
            </a:spcAft>
            <a:buNone/>
          </a:pPr>
          <a:r>
            <a:rPr lang="en-US" sz="3000" kern="1200"/>
            <a:t>Monster Anesthesia</a:t>
          </a:r>
        </a:p>
      </dsp:txBody>
      <dsp:txXfrm>
        <a:off x="294517" y="1280619"/>
        <a:ext cx="3431552"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80C3B-2158-4828-B37C-36F99EA9E9F9}"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2B7B9-CDE6-4F51-830A-1ED4D47AF275}" type="slidenum">
              <a:rPr lang="en-US" smtClean="0"/>
              <a:t>‹#›</a:t>
            </a:fld>
            <a:endParaRPr lang="en-US"/>
          </a:p>
        </p:txBody>
      </p:sp>
    </p:spTree>
    <p:extLst>
      <p:ext uri="{BB962C8B-B14F-4D97-AF65-F5344CB8AC3E}">
        <p14:creationId xmlns:p14="http://schemas.microsoft.com/office/powerpoint/2010/main" val="426993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2CE70-29AD-4DE1-BB15-695B12B924EB}" type="slidenum">
              <a:rPr lang="en-US" smtClean="0"/>
              <a:t>10</a:t>
            </a:fld>
            <a:endParaRPr lang="en-US"/>
          </a:p>
        </p:txBody>
      </p:sp>
    </p:spTree>
    <p:extLst>
      <p:ext uri="{BB962C8B-B14F-4D97-AF65-F5344CB8AC3E}">
        <p14:creationId xmlns:p14="http://schemas.microsoft.com/office/powerpoint/2010/main" val="79752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19E6B-BEC6-7247-95B8-FAAB408189A0}" type="slidenum">
              <a:rPr lang="en-US" smtClean="0"/>
              <a:t>24</a:t>
            </a:fld>
            <a:endParaRPr lang="en-US"/>
          </a:p>
        </p:txBody>
      </p:sp>
    </p:spTree>
    <p:extLst>
      <p:ext uri="{BB962C8B-B14F-4D97-AF65-F5344CB8AC3E}">
        <p14:creationId xmlns:p14="http://schemas.microsoft.com/office/powerpoint/2010/main" val="418223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2E119E6B-BEC6-7247-95B8-FAAB408189A0}" type="slidenum">
              <a:rPr lang="en-US" smtClean="0"/>
              <a:t>25</a:t>
            </a:fld>
            <a:endParaRPr lang="en-US"/>
          </a:p>
        </p:txBody>
      </p:sp>
    </p:spTree>
    <p:extLst>
      <p:ext uri="{BB962C8B-B14F-4D97-AF65-F5344CB8AC3E}">
        <p14:creationId xmlns:p14="http://schemas.microsoft.com/office/powerpoint/2010/main" val="337839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19E6B-BEC6-7247-95B8-FAAB408189A0}" type="slidenum">
              <a:rPr lang="en-US" smtClean="0"/>
              <a:t>26</a:t>
            </a:fld>
            <a:endParaRPr lang="en-US"/>
          </a:p>
        </p:txBody>
      </p:sp>
    </p:spTree>
    <p:extLst>
      <p:ext uri="{BB962C8B-B14F-4D97-AF65-F5344CB8AC3E}">
        <p14:creationId xmlns:p14="http://schemas.microsoft.com/office/powerpoint/2010/main" val="337839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2CE70-29AD-4DE1-BB15-695B12B924EB}" type="slidenum">
              <a:rPr lang="en-US" smtClean="0"/>
              <a:t>27</a:t>
            </a:fld>
            <a:endParaRPr lang="en-US"/>
          </a:p>
        </p:txBody>
      </p:sp>
    </p:spTree>
    <p:extLst>
      <p:ext uri="{BB962C8B-B14F-4D97-AF65-F5344CB8AC3E}">
        <p14:creationId xmlns:p14="http://schemas.microsoft.com/office/powerpoint/2010/main" val="108515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600" dirty="0"/>
          </a:p>
        </p:txBody>
      </p:sp>
      <p:sp>
        <p:nvSpPr>
          <p:cNvPr id="4" name="Slide Number Placeholder 3"/>
          <p:cNvSpPr>
            <a:spLocks noGrp="1"/>
          </p:cNvSpPr>
          <p:nvPr>
            <p:ph type="sldNum" sz="quarter" idx="5"/>
          </p:nvPr>
        </p:nvSpPr>
        <p:spPr/>
        <p:txBody>
          <a:bodyPr/>
          <a:lstStyle/>
          <a:p>
            <a:fld id="{89C2CE70-29AD-4DE1-BB15-695B12B924EB}" type="slidenum">
              <a:rPr lang="en-US" smtClean="0"/>
              <a:t>30</a:t>
            </a:fld>
            <a:endParaRPr lang="en-US"/>
          </a:p>
        </p:txBody>
      </p:sp>
    </p:spTree>
    <p:extLst>
      <p:ext uri="{BB962C8B-B14F-4D97-AF65-F5344CB8AC3E}">
        <p14:creationId xmlns:p14="http://schemas.microsoft.com/office/powerpoint/2010/main" val="1323034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0CC0C-24E0-40A5-A1D0-2AA27E66A96E}" type="slidenum">
              <a:rPr lang="en-US" smtClean="0"/>
              <a:t>32</a:t>
            </a:fld>
            <a:endParaRPr lang="en-US"/>
          </a:p>
        </p:txBody>
      </p:sp>
    </p:spTree>
    <p:extLst>
      <p:ext uri="{BB962C8B-B14F-4D97-AF65-F5344CB8AC3E}">
        <p14:creationId xmlns:p14="http://schemas.microsoft.com/office/powerpoint/2010/main" val="10326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2CE70-29AD-4DE1-BB15-695B12B924EB}" type="slidenum">
              <a:rPr lang="en-US" smtClean="0"/>
              <a:t>33</a:t>
            </a:fld>
            <a:endParaRPr lang="en-US"/>
          </a:p>
        </p:txBody>
      </p:sp>
    </p:spTree>
    <p:extLst>
      <p:ext uri="{BB962C8B-B14F-4D97-AF65-F5344CB8AC3E}">
        <p14:creationId xmlns:p14="http://schemas.microsoft.com/office/powerpoint/2010/main" val="133206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C2CE70-29AD-4DE1-BB15-695B12B924EB}" type="slidenum">
              <a:rPr lang="en-US" smtClean="0"/>
              <a:t>34</a:t>
            </a:fld>
            <a:endParaRPr lang="en-US"/>
          </a:p>
        </p:txBody>
      </p:sp>
    </p:spTree>
    <p:extLst>
      <p:ext uri="{BB962C8B-B14F-4D97-AF65-F5344CB8AC3E}">
        <p14:creationId xmlns:p14="http://schemas.microsoft.com/office/powerpoint/2010/main" val="204322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35</a:t>
            </a:fld>
            <a:endParaRPr lang="en-US"/>
          </a:p>
        </p:txBody>
      </p:sp>
    </p:spTree>
    <p:extLst>
      <p:ext uri="{BB962C8B-B14F-4D97-AF65-F5344CB8AC3E}">
        <p14:creationId xmlns:p14="http://schemas.microsoft.com/office/powerpoint/2010/main" val="215511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36</a:t>
            </a:fld>
            <a:endParaRPr lang="en-US"/>
          </a:p>
        </p:txBody>
      </p:sp>
    </p:spTree>
    <p:extLst>
      <p:ext uri="{BB962C8B-B14F-4D97-AF65-F5344CB8AC3E}">
        <p14:creationId xmlns:p14="http://schemas.microsoft.com/office/powerpoint/2010/main" val="249969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2CE70-29AD-4DE1-BB15-695B12B924EB}" type="slidenum">
              <a:rPr lang="en-US" smtClean="0"/>
              <a:t>11</a:t>
            </a:fld>
            <a:endParaRPr lang="en-US"/>
          </a:p>
        </p:txBody>
      </p:sp>
    </p:spTree>
    <p:extLst>
      <p:ext uri="{BB962C8B-B14F-4D97-AF65-F5344CB8AC3E}">
        <p14:creationId xmlns:p14="http://schemas.microsoft.com/office/powerpoint/2010/main" val="2940883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2B7B9-CDE6-4F51-830A-1ED4D47AF275}" type="slidenum">
              <a:rPr lang="en-US" smtClean="0"/>
              <a:t>37</a:t>
            </a:fld>
            <a:endParaRPr lang="en-US"/>
          </a:p>
        </p:txBody>
      </p:sp>
    </p:spTree>
    <p:extLst>
      <p:ext uri="{BB962C8B-B14F-4D97-AF65-F5344CB8AC3E}">
        <p14:creationId xmlns:p14="http://schemas.microsoft.com/office/powerpoint/2010/main" val="1457062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38</a:t>
            </a:fld>
            <a:endParaRPr lang="en-US"/>
          </a:p>
        </p:txBody>
      </p:sp>
    </p:spTree>
    <p:extLst>
      <p:ext uri="{BB962C8B-B14F-4D97-AF65-F5344CB8AC3E}">
        <p14:creationId xmlns:p14="http://schemas.microsoft.com/office/powerpoint/2010/main" val="1239689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39</a:t>
            </a:fld>
            <a:endParaRPr lang="en-US"/>
          </a:p>
        </p:txBody>
      </p:sp>
    </p:spTree>
    <p:extLst>
      <p:ext uri="{BB962C8B-B14F-4D97-AF65-F5344CB8AC3E}">
        <p14:creationId xmlns:p14="http://schemas.microsoft.com/office/powerpoint/2010/main" val="306577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40</a:t>
            </a:fld>
            <a:endParaRPr lang="en-US"/>
          </a:p>
        </p:txBody>
      </p:sp>
    </p:spTree>
    <p:extLst>
      <p:ext uri="{BB962C8B-B14F-4D97-AF65-F5344CB8AC3E}">
        <p14:creationId xmlns:p14="http://schemas.microsoft.com/office/powerpoint/2010/main" val="1662532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41</a:t>
            </a:fld>
            <a:endParaRPr lang="en-US"/>
          </a:p>
        </p:txBody>
      </p:sp>
    </p:spTree>
    <p:extLst>
      <p:ext uri="{BB962C8B-B14F-4D97-AF65-F5344CB8AC3E}">
        <p14:creationId xmlns:p14="http://schemas.microsoft.com/office/powerpoint/2010/main" val="1580755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42</a:t>
            </a:fld>
            <a:endParaRPr lang="en-US"/>
          </a:p>
        </p:txBody>
      </p:sp>
    </p:spTree>
    <p:extLst>
      <p:ext uri="{BB962C8B-B14F-4D97-AF65-F5344CB8AC3E}">
        <p14:creationId xmlns:p14="http://schemas.microsoft.com/office/powerpoint/2010/main" val="94506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43</a:t>
            </a:fld>
            <a:endParaRPr lang="en-US"/>
          </a:p>
        </p:txBody>
      </p:sp>
    </p:spTree>
    <p:extLst>
      <p:ext uri="{BB962C8B-B14F-4D97-AF65-F5344CB8AC3E}">
        <p14:creationId xmlns:p14="http://schemas.microsoft.com/office/powerpoint/2010/main" val="3442503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44</a:t>
            </a:fld>
            <a:endParaRPr lang="en-US"/>
          </a:p>
        </p:txBody>
      </p:sp>
    </p:spTree>
    <p:extLst>
      <p:ext uri="{BB962C8B-B14F-4D97-AF65-F5344CB8AC3E}">
        <p14:creationId xmlns:p14="http://schemas.microsoft.com/office/powerpoint/2010/main" val="122962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2B7B9-CDE6-4F51-830A-1ED4D47AF275}" type="slidenum">
              <a:rPr lang="en-US" smtClean="0"/>
              <a:t>45</a:t>
            </a:fld>
            <a:endParaRPr lang="en-US"/>
          </a:p>
        </p:txBody>
      </p:sp>
    </p:spTree>
    <p:extLst>
      <p:ext uri="{BB962C8B-B14F-4D97-AF65-F5344CB8AC3E}">
        <p14:creationId xmlns:p14="http://schemas.microsoft.com/office/powerpoint/2010/main" val="1138531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46</a:t>
            </a:fld>
            <a:endParaRPr lang="en-US"/>
          </a:p>
        </p:txBody>
      </p:sp>
    </p:spTree>
    <p:extLst>
      <p:ext uri="{BB962C8B-B14F-4D97-AF65-F5344CB8AC3E}">
        <p14:creationId xmlns:p14="http://schemas.microsoft.com/office/powerpoint/2010/main" val="31156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C2CE70-29AD-4DE1-BB15-695B12B924EB}" type="slidenum">
              <a:rPr lang="en-US" smtClean="0"/>
              <a:t>13</a:t>
            </a:fld>
            <a:endParaRPr lang="en-US"/>
          </a:p>
        </p:txBody>
      </p:sp>
    </p:spTree>
    <p:extLst>
      <p:ext uri="{BB962C8B-B14F-4D97-AF65-F5344CB8AC3E}">
        <p14:creationId xmlns:p14="http://schemas.microsoft.com/office/powerpoint/2010/main" val="3231621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47</a:t>
            </a:fld>
            <a:endParaRPr lang="en-US"/>
          </a:p>
        </p:txBody>
      </p:sp>
    </p:spTree>
    <p:extLst>
      <p:ext uri="{BB962C8B-B14F-4D97-AF65-F5344CB8AC3E}">
        <p14:creationId xmlns:p14="http://schemas.microsoft.com/office/powerpoint/2010/main" val="4183536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48</a:t>
            </a:fld>
            <a:endParaRPr lang="en-US"/>
          </a:p>
        </p:txBody>
      </p:sp>
    </p:spTree>
    <p:extLst>
      <p:ext uri="{BB962C8B-B14F-4D97-AF65-F5344CB8AC3E}">
        <p14:creationId xmlns:p14="http://schemas.microsoft.com/office/powerpoint/2010/main" val="1713494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49</a:t>
            </a:fld>
            <a:endParaRPr lang="en-US"/>
          </a:p>
        </p:txBody>
      </p:sp>
    </p:spTree>
    <p:extLst>
      <p:ext uri="{BB962C8B-B14F-4D97-AF65-F5344CB8AC3E}">
        <p14:creationId xmlns:p14="http://schemas.microsoft.com/office/powerpoint/2010/main" val="2918579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50</a:t>
            </a:fld>
            <a:endParaRPr lang="en-US"/>
          </a:p>
        </p:txBody>
      </p:sp>
    </p:spTree>
    <p:extLst>
      <p:ext uri="{BB962C8B-B14F-4D97-AF65-F5344CB8AC3E}">
        <p14:creationId xmlns:p14="http://schemas.microsoft.com/office/powerpoint/2010/main" val="2509005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51</a:t>
            </a:fld>
            <a:endParaRPr lang="en-US"/>
          </a:p>
        </p:txBody>
      </p:sp>
    </p:spTree>
    <p:extLst>
      <p:ext uri="{BB962C8B-B14F-4D97-AF65-F5344CB8AC3E}">
        <p14:creationId xmlns:p14="http://schemas.microsoft.com/office/powerpoint/2010/main" val="1484970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600" dirty="0"/>
          </a:p>
        </p:txBody>
      </p:sp>
      <p:sp>
        <p:nvSpPr>
          <p:cNvPr id="4" name="Slide Number Placeholder 3"/>
          <p:cNvSpPr>
            <a:spLocks noGrp="1"/>
          </p:cNvSpPr>
          <p:nvPr>
            <p:ph type="sldNum" sz="quarter" idx="5"/>
          </p:nvPr>
        </p:nvSpPr>
        <p:spPr/>
        <p:txBody>
          <a:bodyPr/>
          <a:lstStyle/>
          <a:p>
            <a:fld id="{89C2CE70-29AD-4DE1-BB15-695B12B924EB}" type="slidenum">
              <a:rPr lang="en-US" smtClean="0"/>
              <a:t>52</a:t>
            </a:fld>
            <a:endParaRPr lang="en-US"/>
          </a:p>
        </p:txBody>
      </p:sp>
    </p:spTree>
    <p:extLst>
      <p:ext uri="{BB962C8B-B14F-4D97-AF65-F5344CB8AC3E}">
        <p14:creationId xmlns:p14="http://schemas.microsoft.com/office/powerpoint/2010/main" val="1323034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32D3E-5C21-4AEF-B98C-961AE6914BB9}" type="slidenum">
              <a:rPr lang="en-US" smtClean="0"/>
              <a:t>53</a:t>
            </a:fld>
            <a:endParaRPr lang="en-US"/>
          </a:p>
        </p:txBody>
      </p:sp>
    </p:spTree>
    <p:extLst>
      <p:ext uri="{BB962C8B-B14F-4D97-AF65-F5344CB8AC3E}">
        <p14:creationId xmlns:p14="http://schemas.microsoft.com/office/powerpoint/2010/main" val="2961624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32D3E-5C21-4AEF-B98C-961AE6914BB9}" type="slidenum">
              <a:rPr lang="en-US" smtClean="0"/>
              <a:t>54</a:t>
            </a:fld>
            <a:endParaRPr lang="en-US"/>
          </a:p>
        </p:txBody>
      </p:sp>
    </p:spTree>
    <p:extLst>
      <p:ext uri="{BB962C8B-B14F-4D97-AF65-F5344CB8AC3E}">
        <p14:creationId xmlns:p14="http://schemas.microsoft.com/office/powerpoint/2010/main" val="3433092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32D3E-5C21-4AEF-B98C-961AE6914BB9}" type="slidenum">
              <a:rPr lang="en-US" smtClean="0"/>
              <a:t>55</a:t>
            </a:fld>
            <a:endParaRPr lang="en-US"/>
          </a:p>
        </p:txBody>
      </p:sp>
    </p:spTree>
    <p:extLst>
      <p:ext uri="{BB962C8B-B14F-4D97-AF65-F5344CB8AC3E}">
        <p14:creationId xmlns:p14="http://schemas.microsoft.com/office/powerpoint/2010/main" val="157798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 DOT: Changes in seasonality and NSFFA what we need to develop a NSFFA model. They are more concerned the magnitude. But the frequency of occurrence also plays a major part in NSFFA. They are looking from the perspective of scour. Both magnitude and changes in frequency will need to be addressed and modeled.</a:t>
            </a:r>
          </a:p>
        </p:txBody>
      </p:sp>
      <p:sp>
        <p:nvSpPr>
          <p:cNvPr id="4" name="Slide Number Placeholder 3"/>
          <p:cNvSpPr>
            <a:spLocks noGrp="1"/>
          </p:cNvSpPr>
          <p:nvPr>
            <p:ph type="sldNum" sz="quarter" idx="5"/>
          </p:nvPr>
        </p:nvSpPr>
        <p:spPr/>
        <p:txBody>
          <a:bodyPr/>
          <a:lstStyle/>
          <a:p>
            <a:fld id="{7D432D3E-5C21-4AEF-B98C-961AE6914BB9}" type="slidenum">
              <a:rPr lang="en-US" smtClean="0"/>
              <a:t>56</a:t>
            </a:fld>
            <a:endParaRPr lang="en-US"/>
          </a:p>
        </p:txBody>
      </p:sp>
    </p:spTree>
    <p:extLst>
      <p:ext uri="{BB962C8B-B14F-4D97-AF65-F5344CB8AC3E}">
        <p14:creationId xmlns:p14="http://schemas.microsoft.com/office/powerpoint/2010/main" val="22856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C2CE70-29AD-4DE1-BB15-695B12B924EB}" type="slidenum">
              <a:rPr lang="en-US" smtClean="0"/>
              <a:t>14</a:t>
            </a:fld>
            <a:endParaRPr lang="en-US"/>
          </a:p>
        </p:txBody>
      </p:sp>
    </p:spTree>
    <p:extLst>
      <p:ext uri="{BB962C8B-B14F-4D97-AF65-F5344CB8AC3E}">
        <p14:creationId xmlns:p14="http://schemas.microsoft.com/office/powerpoint/2010/main" val="1302717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32D3E-5C21-4AEF-B98C-961AE6914BB9}" type="slidenum">
              <a:rPr lang="en-US" smtClean="0"/>
              <a:t>57</a:t>
            </a:fld>
            <a:endParaRPr lang="en-US"/>
          </a:p>
        </p:txBody>
      </p:sp>
    </p:spTree>
    <p:extLst>
      <p:ext uri="{BB962C8B-B14F-4D97-AF65-F5344CB8AC3E}">
        <p14:creationId xmlns:p14="http://schemas.microsoft.com/office/powerpoint/2010/main" val="3784986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32B7B9-CDE6-4F51-830A-1ED4D47AF275}" type="slidenum">
              <a:rPr lang="en-US" smtClean="0"/>
              <a:t>64</a:t>
            </a:fld>
            <a:endParaRPr lang="en-US"/>
          </a:p>
        </p:txBody>
      </p:sp>
    </p:spTree>
    <p:extLst>
      <p:ext uri="{BB962C8B-B14F-4D97-AF65-F5344CB8AC3E}">
        <p14:creationId xmlns:p14="http://schemas.microsoft.com/office/powerpoint/2010/main" val="322812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C2CE70-29AD-4DE1-BB15-695B12B924EB}" type="slidenum">
              <a:rPr lang="en-US" smtClean="0"/>
              <a:t>15</a:t>
            </a:fld>
            <a:endParaRPr lang="en-US"/>
          </a:p>
        </p:txBody>
      </p:sp>
    </p:spTree>
    <p:extLst>
      <p:ext uri="{BB962C8B-B14F-4D97-AF65-F5344CB8AC3E}">
        <p14:creationId xmlns:p14="http://schemas.microsoft.com/office/powerpoint/2010/main" val="382501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C2CE70-29AD-4DE1-BB15-695B12B924EB}" type="slidenum">
              <a:rPr lang="en-US" smtClean="0"/>
              <a:t>16</a:t>
            </a:fld>
            <a:endParaRPr lang="en-US"/>
          </a:p>
        </p:txBody>
      </p:sp>
    </p:spTree>
    <p:extLst>
      <p:ext uri="{BB962C8B-B14F-4D97-AF65-F5344CB8AC3E}">
        <p14:creationId xmlns:p14="http://schemas.microsoft.com/office/powerpoint/2010/main" val="235791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FC2D6-6268-4D6D-8CBC-93F9A2A8699E}" type="slidenum">
              <a:rPr lang="en-US" smtClean="0"/>
              <a:t>18</a:t>
            </a:fld>
            <a:endParaRPr lang="en-US"/>
          </a:p>
        </p:txBody>
      </p:sp>
    </p:spTree>
    <p:extLst>
      <p:ext uri="{BB962C8B-B14F-4D97-AF65-F5344CB8AC3E}">
        <p14:creationId xmlns:p14="http://schemas.microsoft.com/office/powerpoint/2010/main" val="349608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7FC2D6-6268-4D6D-8CBC-93F9A2A8699E}" type="slidenum">
              <a:rPr lang="en-US" smtClean="0"/>
              <a:t>19</a:t>
            </a:fld>
            <a:endParaRPr lang="en-US"/>
          </a:p>
        </p:txBody>
      </p:sp>
    </p:spTree>
    <p:extLst>
      <p:ext uri="{BB962C8B-B14F-4D97-AF65-F5344CB8AC3E}">
        <p14:creationId xmlns:p14="http://schemas.microsoft.com/office/powerpoint/2010/main" val="310769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2B7B9-CDE6-4F51-830A-1ED4D47AF275}" type="slidenum">
              <a:rPr lang="en-US" smtClean="0"/>
              <a:t>23</a:t>
            </a:fld>
            <a:endParaRPr lang="en-US"/>
          </a:p>
        </p:txBody>
      </p:sp>
    </p:spTree>
    <p:extLst>
      <p:ext uri="{BB962C8B-B14F-4D97-AF65-F5344CB8AC3E}">
        <p14:creationId xmlns:p14="http://schemas.microsoft.com/office/powerpoint/2010/main" val="195238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usgs.gov/media/images/north-dakota-sky-water-and-prairie" TargetMode="External"/><Relationship Id="rId2" Type="http://schemas.openxmlformats.org/officeDocument/2006/relationships/hyperlink" Target="https://www.usgs.gov/media/images/minot-north-dakota" TargetMode="External"/><Relationship Id="rId1" Type="http://schemas.openxmlformats.org/officeDocument/2006/relationships/slideMaster" Target="../slideMasters/slideMaster1.xml"/><Relationship Id="rId6" Type="http://schemas.openxmlformats.org/officeDocument/2006/relationships/hyperlink" Target="https://www.usgs.gov/media/images/minnesota-river-jordan" TargetMode="External"/><Relationship Id="rId5" Type="http://schemas.openxmlformats.org/officeDocument/2006/relationships/hyperlink" Target="https://www.usgs.gov/media/images/high-water-mark-sign-yellowstone-river-carters-bridge" TargetMode="External"/><Relationship Id="rId4" Type="http://schemas.openxmlformats.org/officeDocument/2006/relationships/hyperlink" Target="https://www.usgs.gov/media/images/belle-fourche-river-s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086B-9465-4996-9FA8-F600A9B9503B}"/>
              </a:ext>
            </a:extLst>
          </p:cNvPr>
          <p:cNvSpPr>
            <a:spLocks noGrp="1"/>
          </p:cNvSpPr>
          <p:nvPr>
            <p:ph type="title" hasCustomPrompt="1"/>
          </p:nvPr>
        </p:nvSpPr>
        <p:spPr/>
        <p:txBody>
          <a:bodyPr/>
          <a:lstStyle>
            <a:lvl1pPr>
              <a:defRPr/>
            </a:lvl1pPr>
          </a:lstStyle>
          <a:p>
            <a:r>
              <a:rPr lang="en-US"/>
              <a:t>DO NOT USE FOR LAYOUT-Here for Credit for Background Images</a:t>
            </a:r>
          </a:p>
        </p:txBody>
      </p:sp>
      <p:sp>
        <p:nvSpPr>
          <p:cNvPr id="3" name="TextBox 2">
            <a:extLst>
              <a:ext uri="{FF2B5EF4-FFF2-40B4-BE49-F238E27FC236}">
                <a16:creationId xmlns:a16="http://schemas.microsoft.com/office/drawing/2014/main" id="{C04FE40D-9FAB-4E0E-9A33-BC0DD50A098A}"/>
              </a:ext>
            </a:extLst>
          </p:cNvPr>
          <p:cNvSpPr txBox="1"/>
          <p:nvPr userDrawn="1"/>
        </p:nvSpPr>
        <p:spPr>
          <a:xfrm>
            <a:off x="838200" y="2130458"/>
            <a:ext cx="11187545" cy="4401205"/>
          </a:xfrm>
          <a:prstGeom prst="rect">
            <a:avLst/>
          </a:prstGeom>
          <a:noFill/>
        </p:spPr>
        <p:txBody>
          <a:bodyPr wrap="square" rtlCol="0">
            <a:spAutoFit/>
          </a:bodyPr>
          <a:lstStyle/>
          <a:p>
            <a:r>
              <a:rPr lang="en-US" sz="1400"/>
              <a:t>Flooded town background: </a:t>
            </a:r>
            <a:r>
              <a:rPr lang="en-US" sz="1400">
                <a:effectLst/>
              </a:rPr>
              <a:t>Looking east into Minot, North Dakota. Photo taken by USGS personnel (Joel Galloway) on a Civil Air Patrol flight.</a:t>
            </a:r>
          </a:p>
          <a:p>
            <a:r>
              <a:rPr lang="en-US" sz="1400">
                <a:effectLst/>
              </a:rPr>
              <a:t>Date Taken: </a:t>
            </a:r>
            <a:r>
              <a:rPr lang="en-US" sz="1400" cap="all">
                <a:effectLst/>
              </a:rPr>
              <a:t>THURSDAY, JUNE 23, 2011, </a:t>
            </a:r>
            <a:r>
              <a:rPr lang="en-US" sz="1400" cap="none" baseline="0">
                <a:effectLst/>
                <a:hlinkClick r:id="rId2"/>
              </a:rPr>
              <a:t>https://www.usgs.gov/media/images/minot-north-dakota</a:t>
            </a:r>
            <a:endParaRPr lang="en-US" sz="1400" cap="none" baseline="0">
              <a:effectLst/>
            </a:endParaRPr>
          </a:p>
          <a:p>
            <a:endParaRPr lang="en-US" sz="1400" cap="none" baseline="0">
              <a:effectLst/>
            </a:endParaRPr>
          </a:p>
          <a:p>
            <a:r>
              <a:rPr lang="en-US" sz="1400" cap="none" baseline="0">
                <a:effectLst/>
              </a:rPr>
              <a:t>Water with sun sparkling on it: Microsoft stock image</a:t>
            </a:r>
          </a:p>
          <a:p>
            <a:endParaRPr lang="en-US" sz="1400" cap="none" baseline="0">
              <a:effectLst/>
            </a:endParaRPr>
          </a:p>
          <a:p>
            <a:r>
              <a:rPr lang="en-US" sz="1400" cap="none" baseline="0">
                <a:effectLst/>
              </a:rPr>
              <a:t>Post with water in background: View near a groundwater well in North Dakota.</a:t>
            </a:r>
          </a:p>
          <a:p>
            <a:r>
              <a:rPr lang="en-US" sz="1400" cap="none" baseline="0">
                <a:effectLst/>
              </a:rPr>
              <a:t>Date Taken: MONDAY, JUNE 28, 2010, </a:t>
            </a:r>
            <a:r>
              <a:rPr lang="en-US" sz="1400" cap="none" baseline="0">
                <a:effectLst/>
                <a:hlinkClick r:id="rId3"/>
              </a:rPr>
              <a:t>https://www.usgs.gov/media/images/north-dakota-sky-water-and-prairie</a:t>
            </a:r>
            <a:endParaRPr lang="en-US" sz="1400" cap="none" baseline="0">
              <a:effectLst/>
            </a:endParaRPr>
          </a:p>
          <a:p>
            <a:endParaRPr lang="en-US" sz="1400" cap="none" baseline="0">
              <a:effectLst/>
            </a:endParaRPr>
          </a:p>
          <a:p>
            <a:r>
              <a:rPr lang="en-US" sz="1400" cap="none" baseline="0">
                <a:effectLst/>
              </a:rPr>
              <a:t>Flooded rural area: Downstream of the Souris River in Minot, North Dakota. Photo taken by USGS personnel (Joel Galloway) on a Civil Air Patrol flight.</a:t>
            </a:r>
          </a:p>
          <a:p>
            <a:r>
              <a:rPr lang="en-US" sz="1400" cap="none" baseline="0">
                <a:effectLst/>
              </a:rPr>
              <a:t>Date Taken: THURSDAY, JUNE 23, 2011, https://www.usgs.gov/media/images/souris-river-minot-north-dakota</a:t>
            </a:r>
          </a:p>
          <a:p>
            <a:endParaRPr lang="en-US" sz="1400"/>
          </a:p>
          <a:p>
            <a:r>
              <a:rPr lang="en-US" sz="1400"/>
              <a:t>River bend: The Belle Fourche River is a major drainage for the northern Black Hills of South Dakota. Date Taken: MONDAY, JUNE 11, 2001, by Joyce Williamson, </a:t>
            </a:r>
            <a:r>
              <a:rPr lang="en-US" sz="1400">
                <a:hlinkClick r:id="rId4"/>
              </a:rPr>
              <a:t>https://www.usgs.gov/media/images/belle-fourche-river-sd</a:t>
            </a:r>
            <a:endParaRPr lang="en-US" sz="1400"/>
          </a:p>
          <a:p>
            <a:endParaRPr lang="en-US" sz="1400"/>
          </a:p>
          <a:p>
            <a:r>
              <a:rPr lang="en-US" sz="1400"/>
              <a:t>High water mark: High water mark sign at Yellowstone River at Carters Bridge, Date Taken: FRIDAY, MAY 11, 2018, Elliot Barnhart, </a:t>
            </a:r>
            <a:r>
              <a:rPr lang="en-US" sz="1400">
                <a:hlinkClick r:id="rId5"/>
              </a:rPr>
              <a:t>High water mark sign at Yellowstone River at Carters Bridge (usgs.gov)</a:t>
            </a:r>
            <a:endParaRPr lang="en-US" sz="1400"/>
          </a:p>
          <a:p>
            <a:endParaRPr lang="en-US" sz="1400"/>
          </a:p>
          <a:p>
            <a:r>
              <a:rPr lang="en-US" sz="1400"/>
              <a:t>USGS </a:t>
            </a:r>
            <a:r>
              <a:rPr lang="en-US" sz="1400" err="1"/>
              <a:t>streamgage</a:t>
            </a:r>
            <a:r>
              <a:rPr lang="en-US" sz="1400"/>
              <a:t>: Minnesota River at Jordan, Great Lakes water availability studies conducted by the U.S. Geological Survey aim to help characterize how much water the Basin has now, how water availability is changing, and how much water it can expect to have in the future., undated, Photographer is USGS, </a:t>
            </a:r>
            <a:r>
              <a:rPr lang="en-US" sz="1400">
                <a:hlinkClick r:id="rId6"/>
              </a:rPr>
              <a:t>Minnesota River at Jordan (usgs.gov)</a:t>
            </a:r>
            <a:endParaRPr lang="en-US" sz="1400"/>
          </a:p>
        </p:txBody>
      </p:sp>
    </p:spTree>
    <p:extLst>
      <p:ext uri="{BB962C8B-B14F-4D97-AF65-F5344CB8AC3E}">
        <p14:creationId xmlns:p14="http://schemas.microsoft.com/office/powerpoint/2010/main" val="37719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a:solidFill>
            <a:srgbClr val="006F41"/>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8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527DC5-2E54-446D-8DD4-02882FDBAC19}"/>
              </a:ext>
            </a:extLst>
          </p:cNvPr>
          <p:cNvSpPr/>
          <p:nvPr userDrawn="1"/>
        </p:nvSpPr>
        <p:spPr>
          <a:xfrm>
            <a:off x="-58994" y="0"/>
            <a:ext cx="12250994" cy="1690688"/>
          </a:xfrm>
          <a:prstGeom prst="rect">
            <a:avLst/>
          </a:prstGeom>
          <a:solidFill>
            <a:srgbClr val="006F41"/>
          </a:solidFill>
          <a:ln>
            <a:solidFill>
              <a:srgbClr val="006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D285E55E-FFAB-4EAB-B6BE-0920CF3F6E6A}"/>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427026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527DC5-2E54-446D-8DD4-02882FDBAC19}"/>
              </a:ext>
            </a:extLst>
          </p:cNvPr>
          <p:cNvSpPr/>
          <p:nvPr userDrawn="1"/>
        </p:nvSpPr>
        <p:spPr>
          <a:xfrm>
            <a:off x="-58994" y="0"/>
            <a:ext cx="12250994" cy="1690688"/>
          </a:xfrm>
          <a:prstGeom prst="rect">
            <a:avLst/>
          </a:prstGeom>
          <a:solidFill>
            <a:srgbClr val="006F41"/>
          </a:solidFill>
          <a:ln>
            <a:solidFill>
              <a:srgbClr val="006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32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5261-0C54-4E92-A3AD-9906504E6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EA88C-8BD0-40EC-A09A-302BDE0BE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290465-05BD-4F54-AF75-72EBC1609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CEB07662-8EE0-496D-BF58-BCE9123E4FA3}"/>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187521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2649-A1DF-4188-8B10-455AD9CF5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3E07A-1B80-4BC0-A06B-D66616C36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4DD4A6-FF4D-4570-99BC-6502B808C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855C38-23F8-4085-ABA3-3148ECBF3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74C60-985B-4DD7-B11E-9E39C5D42F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43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20E8-2979-4772-85F0-F1413F22A3B0}"/>
              </a:ext>
            </a:extLst>
          </p:cNvPr>
          <p:cNvSpPr>
            <a:spLocks noGrp="1"/>
          </p:cNvSpPr>
          <p:nvPr>
            <p:ph type="title"/>
          </p:nvPr>
        </p:nvSpPr>
        <p:spPr/>
        <p:txBody>
          <a:bodyPr/>
          <a:lstStyle/>
          <a:p>
            <a:r>
              <a:rPr lang="en-US"/>
              <a:t>Click to edit Master title style</a:t>
            </a:r>
          </a:p>
        </p:txBody>
      </p:sp>
      <p:sp>
        <p:nvSpPr>
          <p:cNvPr id="7" name="TextBox 6">
            <a:extLst>
              <a:ext uri="{FF2B5EF4-FFF2-40B4-BE49-F238E27FC236}">
                <a16:creationId xmlns:a16="http://schemas.microsoft.com/office/drawing/2014/main" id="{9D309CC7-D370-4E8B-943F-EF32464FBECC}"/>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374671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20E8-2979-4772-85F0-F1413F22A3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1326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608DE-B00A-4199-83C8-4D97EEB5B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4B2C0870-8CBE-49EE-8E45-72FB4F863F11}"/>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71953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608DE-B00A-4199-83C8-4D97EEB5B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9033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1BC8-C6E4-42D9-8308-9D5299F3F935}"/>
              </a:ext>
            </a:extLst>
          </p:cNvPr>
          <p:cNvSpPr>
            <a:spLocks noGrp="1"/>
          </p:cNvSpPr>
          <p:nvPr>
            <p:ph type="title"/>
          </p:nvPr>
        </p:nvSpPr>
        <p:spPr>
          <a:xfrm>
            <a:off x="839788" y="457200"/>
            <a:ext cx="3932237" cy="1600200"/>
          </a:xfrm>
          <a:solidFill>
            <a:srgbClr val="006F41"/>
          </a:solidFill>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D967826-BCC0-4F28-8DDE-0C3A0929C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D7F62F-B0D8-44C7-94A2-D842117F3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1F54CD65-6597-427C-A4F3-850090728AFD}"/>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106165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086B-9465-4996-9FA8-F600A9B9503B}"/>
              </a:ext>
            </a:extLst>
          </p:cNvPr>
          <p:cNvSpPr>
            <a:spLocks noGrp="1"/>
          </p:cNvSpPr>
          <p:nvPr>
            <p:ph type="title" hasCustomPrompt="1"/>
          </p:nvPr>
        </p:nvSpPr>
        <p:spPr/>
        <p:txBody>
          <a:bodyPr/>
          <a:lstStyle>
            <a:lvl1pPr>
              <a:defRPr/>
            </a:lvl1pPr>
          </a:lstStyle>
          <a:p>
            <a:r>
              <a:rPr lang="en-US"/>
              <a:t>DO NOT USE FOR LAYOUT-Here for Credit for Background Images</a:t>
            </a:r>
          </a:p>
        </p:txBody>
      </p:sp>
      <p:sp>
        <p:nvSpPr>
          <p:cNvPr id="3" name="TextBox 2">
            <a:extLst>
              <a:ext uri="{FF2B5EF4-FFF2-40B4-BE49-F238E27FC236}">
                <a16:creationId xmlns:a16="http://schemas.microsoft.com/office/drawing/2014/main" id="{C04FE40D-9FAB-4E0E-9A33-BC0DD50A098A}"/>
              </a:ext>
            </a:extLst>
          </p:cNvPr>
          <p:cNvSpPr txBox="1"/>
          <p:nvPr userDrawn="1"/>
        </p:nvSpPr>
        <p:spPr>
          <a:xfrm>
            <a:off x="838200" y="2130458"/>
            <a:ext cx="11187545" cy="1600438"/>
          </a:xfrm>
          <a:prstGeom prst="rect">
            <a:avLst/>
          </a:prstGeom>
          <a:noFill/>
        </p:spPr>
        <p:txBody>
          <a:bodyPr wrap="square" rtlCol="0">
            <a:spAutoFit/>
          </a:bodyPr>
          <a:lstStyle/>
          <a:p>
            <a:r>
              <a:rPr lang="en-US" sz="1400"/>
              <a:t>Images from Landsat 8's Operational Land Imager sensor show the dramatic transformation of the river as it flows toward Cedar Rapids. On July 8, 2016, the shallow river meanders into the city, surrounded by green crops in the heart of the growing season. The September 26 image shows the overflowing river at a time when magenta tones around it speak to a countryside preparing for the harvest. Date Taken: MONDAY, SEPTEMBER 26, 2016</a:t>
            </a:r>
          </a:p>
          <a:p>
            <a:endParaRPr lang="en-US" sz="1400" cap="none" baseline="0">
              <a:effectLst/>
            </a:endParaRPr>
          </a:p>
          <a:p>
            <a:r>
              <a:rPr lang="en-US" sz="1400" cap="none" baseline="0">
                <a:effectLst/>
              </a:rPr>
              <a:t>Missouri barn: The summer of 2013 was particularly wet in the Corn Belt states of the Midwest.  Water ponded in fields under stormy skies, hampering sampling by the USGS Regional Stream Quality Assessment (RSQA) team., Date taken: Monday, May 27, 2013, Peter Van </a:t>
            </a:r>
            <a:r>
              <a:rPr lang="en-US" sz="1400" cap="none" baseline="0" err="1">
                <a:effectLst/>
              </a:rPr>
              <a:t>Metre</a:t>
            </a:r>
            <a:r>
              <a:rPr lang="en-US" sz="1400" cap="none" baseline="0">
                <a:effectLst/>
              </a:rPr>
              <a:t>, https://www.usgs.gov/media/images/missouri-barn-wet-midwest-summer</a:t>
            </a:r>
          </a:p>
        </p:txBody>
      </p:sp>
    </p:spTree>
    <p:extLst>
      <p:ext uri="{BB962C8B-B14F-4D97-AF65-F5344CB8AC3E}">
        <p14:creationId xmlns:p14="http://schemas.microsoft.com/office/powerpoint/2010/main" val="263668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600200"/>
          </a:xfrm>
          <a:solidFill>
            <a:srgbClr val="006F41"/>
          </a:solidFill>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608DE-B00A-4199-83C8-4D97EEB5B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6534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07461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839788" y="1789723"/>
            <a:ext cx="10515600" cy="407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4EC00AF-5EB3-4006-B9F5-2B6196D7F0C3}"/>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3289019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07461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839788" y="1789723"/>
            <a:ext cx="10515600" cy="407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627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074615"/>
          </a:xfrm>
          <a:solidFill>
            <a:srgbClr val="006F41"/>
          </a:solidFill>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839788" y="1789723"/>
            <a:ext cx="10515600" cy="407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4EC00AF-5EB3-4006-B9F5-2B6196D7F0C3}"/>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2618924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EA79-94BA-4035-A4AD-56C30F9E9432}"/>
              </a:ext>
            </a:extLst>
          </p:cNvPr>
          <p:cNvSpPr>
            <a:spLocks noGrp="1"/>
          </p:cNvSpPr>
          <p:nvPr>
            <p:ph type="title"/>
          </p:nvPr>
        </p:nvSpPr>
        <p:spPr>
          <a:xfrm>
            <a:off x="839788" y="457200"/>
            <a:ext cx="3932237" cy="1074615"/>
          </a:xfrm>
          <a:solidFill>
            <a:srgbClr val="006F41"/>
          </a:solidFill>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0218DD0-96D2-40EA-A392-5EC5F61F97AC}"/>
              </a:ext>
            </a:extLst>
          </p:cNvPr>
          <p:cNvSpPr>
            <a:spLocks noGrp="1"/>
          </p:cNvSpPr>
          <p:nvPr>
            <p:ph idx="1"/>
          </p:nvPr>
        </p:nvSpPr>
        <p:spPr>
          <a:xfrm>
            <a:off x="839788" y="1789723"/>
            <a:ext cx="10515600" cy="407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61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7544-BCBD-46E1-99CE-11C6F24A0E1E}"/>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CD29613E-DB0A-449A-9A0B-01124E48257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5521" y="0"/>
            <a:ext cx="3609639" cy="2789267"/>
          </a:xfrm>
          <a:prstGeom prst="rect">
            <a:avLst/>
          </a:prstGeom>
        </p:spPr>
      </p:pic>
      <p:sp>
        <p:nvSpPr>
          <p:cNvPr id="4" name="TextBox 3">
            <a:extLst>
              <a:ext uri="{FF2B5EF4-FFF2-40B4-BE49-F238E27FC236}">
                <a16:creationId xmlns:a16="http://schemas.microsoft.com/office/drawing/2014/main" id="{D50C2C17-F624-4566-BBC2-5FD5F1134906}"/>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
        <p:nvSpPr>
          <p:cNvPr id="5" name="Content Placeholder 2">
            <a:extLst>
              <a:ext uri="{FF2B5EF4-FFF2-40B4-BE49-F238E27FC236}">
                <a16:creationId xmlns:a16="http://schemas.microsoft.com/office/drawing/2014/main" id="{266F1C9D-444F-4B7D-9A90-E89D8A652A3E}"/>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126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7544-BCBD-46E1-99CE-11C6F24A0E1E}"/>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CD29613E-DB0A-449A-9A0B-01124E48257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35521" y="0"/>
            <a:ext cx="3609639" cy="2789267"/>
          </a:xfrm>
          <a:prstGeom prst="rect">
            <a:avLst/>
          </a:prstGeom>
        </p:spPr>
      </p:pic>
      <p:sp>
        <p:nvSpPr>
          <p:cNvPr id="4" name="Content Placeholder 2">
            <a:extLst>
              <a:ext uri="{FF2B5EF4-FFF2-40B4-BE49-F238E27FC236}">
                <a16:creationId xmlns:a16="http://schemas.microsoft.com/office/drawing/2014/main" id="{C684F307-8FFD-4F12-8CB1-022A147F6C1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919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06DE-28DB-41F9-AB56-B92665721268}"/>
              </a:ext>
            </a:extLst>
          </p:cNvPr>
          <p:cNvSpPr>
            <a:spLocks noGrp="1"/>
          </p:cNvSpPr>
          <p:nvPr>
            <p:ph type="title"/>
          </p:nvPr>
        </p:nvSpPr>
        <p:spPr>
          <a:xfrm>
            <a:off x="838200" y="365125"/>
            <a:ext cx="4077677" cy="1325563"/>
          </a:xfrm>
        </p:spPr>
        <p:txBody>
          <a:bodyPr/>
          <a:lstStyle/>
          <a:p>
            <a:r>
              <a:rPr lang="en-US"/>
              <a:t>Click to edit Master title style</a:t>
            </a:r>
          </a:p>
        </p:txBody>
      </p:sp>
      <p:pic>
        <p:nvPicPr>
          <p:cNvPr id="4" name="Picture 3">
            <a:extLst>
              <a:ext uri="{FF2B5EF4-FFF2-40B4-BE49-F238E27FC236}">
                <a16:creationId xmlns:a16="http://schemas.microsoft.com/office/drawing/2014/main" id="{FC37D3ED-E5B3-4143-9333-703BE4228D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6453" y="0"/>
            <a:ext cx="7005986" cy="5413717"/>
          </a:xfrm>
          <a:prstGeom prst="rect">
            <a:avLst/>
          </a:prstGeom>
        </p:spPr>
      </p:pic>
      <p:sp>
        <p:nvSpPr>
          <p:cNvPr id="5" name="TextBox 4">
            <a:extLst>
              <a:ext uri="{FF2B5EF4-FFF2-40B4-BE49-F238E27FC236}">
                <a16:creationId xmlns:a16="http://schemas.microsoft.com/office/drawing/2014/main" id="{1C274CD4-BF35-4929-8865-B51B877FB2CD}"/>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
        <p:nvSpPr>
          <p:cNvPr id="6" name="Content Placeholder 2">
            <a:extLst>
              <a:ext uri="{FF2B5EF4-FFF2-40B4-BE49-F238E27FC236}">
                <a16:creationId xmlns:a16="http://schemas.microsoft.com/office/drawing/2014/main" id="{969DC0B9-1E2A-4A08-9A38-1F07B03A0F0F}"/>
              </a:ext>
            </a:extLst>
          </p:cNvPr>
          <p:cNvSpPr>
            <a:spLocks noGrp="1"/>
          </p:cNvSpPr>
          <p:nvPr>
            <p:ph idx="1"/>
          </p:nvPr>
        </p:nvSpPr>
        <p:spPr>
          <a:xfrm>
            <a:off x="838200" y="2334846"/>
            <a:ext cx="5143500" cy="3318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38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06DE-28DB-41F9-AB56-B92665721268}"/>
              </a:ext>
            </a:extLst>
          </p:cNvPr>
          <p:cNvSpPr>
            <a:spLocks noGrp="1"/>
          </p:cNvSpPr>
          <p:nvPr>
            <p:ph type="title"/>
          </p:nvPr>
        </p:nvSpPr>
        <p:spPr>
          <a:xfrm>
            <a:off x="838200" y="365125"/>
            <a:ext cx="4077677" cy="1325563"/>
          </a:xfrm>
        </p:spPr>
        <p:txBody>
          <a:bodyPr/>
          <a:lstStyle/>
          <a:p>
            <a:r>
              <a:rPr lang="en-US"/>
              <a:t>Click to edit Master title style</a:t>
            </a:r>
          </a:p>
        </p:txBody>
      </p:sp>
      <p:pic>
        <p:nvPicPr>
          <p:cNvPr id="4" name="Picture 3">
            <a:extLst>
              <a:ext uri="{FF2B5EF4-FFF2-40B4-BE49-F238E27FC236}">
                <a16:creationId xmlns:a16="http://schemas.microsoft.com/office/drawing/2014/main" id="{FC37D3ED-E5B3-4143-9333-703BE4228D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6453" y="0"/>
            <a:ext cx="7005986" cy="5413717"/>
          </a:xfrm>
          <a:prstGeom prst="rect">
            <a:avLst/>
          </a:prstGeom>
        </p:spPr>
      </p:pic>
      <p:sp>
        <p:nvSpPr>
          <p:cNvPr id="5" name="Content Placeholder 2">
            <a:extLst>
              <a:ext uri="{FF2B5EF4-FFF2-40B4-BE49-F238E27FC236}">
                <a16:creationId xmlns:a16="http://schemas.microsoft.com/office/drawing/2014/main" id="{CDFD1E41-3E86-42E8-AA7B-C0B97BD21AD9}"/>
              </a:ext>
            </a:extLst>
          </p:cNvPr>
          <p:cNvSpPr>
            <a:spLocks noGrp="1"/>
          </p:cNvSpPr>
          <p:nvPr>
            <p:ph idx="1"/>
          </p:nvPr>
        </p:nvSpPr>
        <p:spPr>
          <a:xfrm>
            <a:off x="838200" y="2334846"/>
            <a:ext cx="5143500" cy="3318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454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3341C-28ED-4D31-9AB7-FB2941734303}"/>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10611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EE9F98-448B-45BD-8BD7-8A3CEC070BB9}"/>
              </a:ext>
            </a:extLst>
          </p:cNvPr>
          <p:cNvSpPr/>
          <p:nvPr userDrawn="1"/>
        </p:nvSpPr>
        <p:spPr>
          <a:xfrm>
            <a:off x="0" y="5980024"/>
            <a:ext cx="12192000" cy="638985"/>
          </a:xfrm>
          <a:prstGeom prst="rect">
            <a:avLst/>
          </a:prstGeom>
          <a:solidFill>
            <a:srgbClr val="003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593BD653-F299-4778-A0CB-7CD77FE3F7C7}"/>
              </a:ext>
            </a:extLst>
          </p:cNvPr>
          <p:cNvSpPr>
            <a:spLocks noChangeArrowheads="1"/>
          </p:cNvSpPr>
          <p:nvPr userDrawn="1"/>
        </p:nvSpPr>
        <p:spPr bwMode="auto">
          <a:xfrm>
            <a:off x="404813" y="6083300"/>
            <a:ext cx="1915589" cy="397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a:defRPr/>
            </a:pPr>
            <a:r>
              <a:rPr lang="en-US" sz="1000">
                <a:solidFill>
                  <a:schemeClr val="bg1"/>
                </a:solidFill>
                <a:latin typeface="Arial"/>
                <a:cs typeface="Arial"/>
              </a:rPr>
              <a:t>U.S. Department of the Interior</a:t>
            </a:r>
          </a:p>
          <a:p>
            <a:pPr defTabSz="885825">
              <a:defRPr/>
            </a:pPr>
            <a:r>
              <a:rPr lang="en-US" sz="1000">
                <a:solidFill>
                  <a:schemeClr val="bg1"/>
                </a:solidFill>
                <a:latin typeface="Arial"/>
                <a:cs typeface="Arial"/>
              </a:rPr>
              <a:t>U.S. Geological Survey</a:t>
            </a:r>
          </a:p>
        </p:txBody>
      </p:sp>
      <p:sp>
        <p:nvSpPr>
          <p:cNvPr id="13" name="TextBox 12">
            <a:extLst>
              <a:ext uri="{FF2B5EF4-FFF2-40B4-BE49-F238E27FC236}">
                <a16:creationId xmlns:a16="http://schemas.microsoft.com/office/drawing/2014/main" id="{D12A8148-99DB-4D87-BF9C-4E732759FBBA}"/>
              </a:ext>
            </a:extLst>
          </p:cNvPr>
          <p:cNvSpPr txBox="1"/>
          <p:nvPr userDrawn="1"/>
        </p:nvSpPr>
        <p:spPr>
          <a:xfrm>
            <a:off x="7024254" y="5958906"/>
            <a:ext cx="4849091" cy="646331"/>
          </a:xfrm>
          <a:prstGeom prst="rect">
            <a:avLst/>
          </a:prstGeom>
          <a:noFill/>
        </p:spPr>
        <p:txBody>
          <a:bodyPr wrap="square" rtlCol="0">
            <a:spAutoFit/>
          </a:bodyPr>
          <a:lstStyle/>
          <a:p>
            <a:pPr algn="r"/>
            <a:r>
              <a:rPr lang="en-US" sz="2400">
                <a:solidFill>
                  <a:schemeClr val="bg1"/>
                </a:solidFill>
              </a:rPr>
              <a:t>Transportation Pooled Fund Project </a:t>
            </a:r>
            <a:br>
              <a:rPr lang="en-US" sz="2400">
                <a:solidFill>
                  <a:schemeClr val="bg1"/>
                </a:solidFill>
              </a:rPr>
            </a:br>
            <a:r>
              <a:rPr lang="en-US" sz="1100">
                <a:solidFill>
                  <a:schemeClr val="bg1"/>
                </a:solidFill>
              </a:rPr>
              <a:t>TPF-5(460) https://www.pooledfund.org/Details/Study/687</a:t>
            </a:r>
          </a:p>
        </p:txBody>
      </p:sp>
      <p:sp>
        <p:nvSpPr>
          <p:cNvPr id="14" name="TextBox 13">
            <a:extLst>
              <a:ext uri="{FF2B5EF4-FFF2-40B4-BE49-F238E27FC236}">
                <a16:creationId xmlns:a16="http://schemas.microsoft.com/office/drawing/2014/main" id="{14685564-6EAD-44C2-A92D-777DF22D447D}"/>
              </a:ext>
            </a:extLst>
          </p:cNvPr>
          <p:cNvSpPr txBox="1"/>
          <p:nvPr userDrawn="1"/>
        </p:nvSpPr>
        <p:spPr>
          <a:xfrm>
            <a:off x="1092777" y="5520193"/>
            <a:ext cx="10006445" cy="430887"/>
          </a:xfrm>
          <a:prstGeom prst="rect">
            <a:avLst/>
          </a:prstGeom>
          <a:noFill/>
        </p:spPr>
        <p:txBody>
          <a:bodyPr wrap="square" rtlCol="0">
            <a:spAutoFit/>
          </a:bodyPr>
          <a:lstStyle/>
          <a:p>
            <a:r>
              <a:rPr lang="en-US" sz="1100" b="0" i="0">
                <a:solidFill>
                  <a:schemeClr val="tx1"/>
                </a:solidFill>
                <a:effectLst/>
                <a:latin typeface="Source Sans Pro" panose="020B0503030403020204" pitchFamily="34" charset="0"/>
              </a:rPr>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endParaRPr lang="en-US" sz="1100">
              <a:solidFill>
                <a:schemeClr val="tx1"/>
              </a:solidFill>
            </a:endParaRPr>
          </a:p>
        </p:txBody>
      </p:sp>
      <p:sp>
        <p:nvSpPr>
          <p:cNvPr id="9" name="Title 1">
            <a:extLst>
              <a:ext uri="{FF2B5EF4-FFF2-40B4-BE49-F238E27FC236}">
                <a16:creationId xmlns:a16="http://schemas.microsoft.com/office/drawing/2014/main" id="{A15CCA9D-8CCE-4B3B-AF7E-B259B094EA2F}"/>
              </a:ext>
            </a:extLst>
          </p:cNvPr>
          <p:cNvSpPr>
            <a:spLocks noGrp="1"/>
          </p:cNvSpPr>
          <p:nvPr>
            <p:ph type="ctrTitle"/>
          </p:nvPr>
        </p:nvSpPr>
        <p:spPr>
          <a:xfrm>
            <a:off x="0" y="2121030"/>
            <a:ext cx="4251489" cy="2383737"/>
          </a:xfrm>
          <a:solidFill>
            <a:srgbClr val="00331E">
              <a:alpha val="84706"/>
            </a:srgbClr>
          </a:solidFill>
        </p:spPr>
        <p:txBody>
          <a:bodyPr lIns="432000" rIns="432000" bIns="144000" anchor="b">
            <a:noAutofit/>
          </a:bodyPr>
          <a:lstStyle>
            <a:lvl1pPr algn="l">
              <a:defRPr sz="3200" spc="-150">
                <a:solidFill>
                  <a:schemeClr val="bg1"/>
                </a:solidFill>
              </a:defRPr>
            </a:lvl1pPr>
          </a:lstStyle>
          <a:p>
            <a:r>
              <a:rPr lang="en-US" noProof="0"/>
              <a:t>Click to edit Master title style</a:t>
            </a:r>
          </a:p>
        </p:txBody>
      </p:sp>
      <p:sp>
        <p:nvSpPr>
          <p:cNvPr id="10" name="Subtitle 2">
            <a:extLst>
              <a:ext uri="{FF2B5EF4-FFF2-40B4-BE49-F238E27FC236}">
                <a16:creationId xmlns:a16="http://schemas.microsoft.com/office/drawing/2014/main" id="{66697B4E-AD52-47DE-A975-EE7BEBDC9F1E}"/>
              </a:ext>
            </a:extLst>
          </p:cNvPr>
          <p:cNvSpPr>
            <a:spLocks noGrp="1"/>
          </p:cNvSpPr>
          <p:nvPr>
            <p:ph type="subTitle" idx="1"/>
          </p:nvPr>
        </p:nvSpPr>
        <p:spPr>
          <a:xfrm>
            <a:off x="0" y="4504767"/>
            <a:ext cx="4251489" cy="936000"/>
          </a:xfrm>
          <a:solidFill>
            <a:srgbClr val="00331E">
              <a:alpha val="89804"/>
            </a:srgb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5" name="Picture 1033" descr="D:\Vugraph Info\Vugraph Templates\Templates-NEW-NMP and Bureau\ident_4_onscreen_png.png">
            <a:extLst>
              <a:ext uri="{FF2B5EF4-FFF2-40B4-BE49-F238E27FC236}">
                <a16:creationId xmlns:a16="http://schemas.microsoft.com/office/drawing/2014/main" id="{2DF9F978-AC50-4BB5-8BF8-AC0FEED86C5B}"/>
              </a:ext>
            </a:extLst>
          </p:cNvPr>
          <p:cNvPicPr>
            <a:picLocks noChangeAspect="1" noChangeArrowheads="1"/>
          </p:cNvPicPr>
          <p:nvPr userDrawn="1"/>
        </p:nvPicPr>
        <p:blipFill>
          <a:blip r:embed="rId3" cstate="email">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6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26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Ref idx="1002">
        <a:schemeClr val="bg2"/>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AB7782-CA80-4DEE-8706-228CE9A5DE9D}"/>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322359951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Ref idx="1002">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24938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gradFill rotWithShape="1">
          <a:gsLst>
            <a:gs pos="0">
              <a:srgbClr val="006F41"/>
            </a:gs>
            <a:gs pos="50000">
              <a:srgbClr val="006F41">
                <a:alpha val="75000"/>
              </a:srgbClr>
            </a:gs>
            <a:gs pos="100000">
              <a:srgbClr val="006F41">
                <a:alpha val="50000"/>
              </a:srgb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2978C-B599-41B1-9BFA-B5F08DE3D0AA}"/>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214924426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gradFill rotWithShape="1">
          <a:gsLst>
            <a:gs pos="0">
              <a:srgbClr val="006F41"/>
            </a:gs>
            <a:gs pos="50000">
              <a:srgbClr val="006F41">
                <a:alpha val="75000"/>
              </a:srgbClr>
            </a:gs>
            <a:gs pos="100000">
              <a:srgbClr val="006F41">
                <a:alpha val="50000"/>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4179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Ref idx="1003">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01220-3C11-41C8-9F36-CC786086860F}"/>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chemeClr val="tx1"/>
                </a:solidFill>
                <a:effectLst/>
                <a:latin typeface="Source Sans Pro" panose="020B0503030403020204" pitchFamily="34" charset="0"/>
              </a:rPr>
              <a:t>Preliminary Information-Subject to Revision. Not for Citation or Distribution.</a:t>
            </a:r>
            <a:endParaRPr lang="en-US" sz="1200">
              <a:solidFill>
                <a:schemeClr val="tx1"/>
              </a:solidFill>
            </a:endParaRPr>
          </a:p>
        </p:txBody>
      </p:sp>
    </p:spTree>
    <p:extLst>
      <p:ext uri="{BB962C8B-B14F-4D97-AF65-F5344CB8AC3E}">
        <p14:creationId xmlns:p14="http://schemas.microsoft.com/office/powerpoint/2010/main" val="25460756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710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alphaModFix amt="83000"/>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EE9F98-448B-45BD-8BD7-8A3CEC070BB9}"/>
              </a:ext>
            </a:extLst>
          </p:cNvPr>
          <p:cNvSpPr/>
          <p:nvPr userDrawn="1"/>
        </p:nvSpPr>
        <p:spPr>
          <a:xfrm>
            <a:off x="0" y="5980024"/>
            <a:ext cx="12192000" cy="638985"/>
          </a:xfrm>
          <a:prstGeom prst="rect">
            <a:avLst/>
          </a:prstGeom>
          <a:solidFill>
            <a:srgbClr val="003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593BD653-F299-4778-A0CB-7CD77FE3F7C7}"/>
              </a:ext>
            </a:extLst>
          </p:cNvPr>
          <p:cNvSpPr>
            <a:spLocks noChangeArrowheads="1"/>
          </p:cNvSpPr>
          <p:nvPr userDrawn="1"/>
        </p:nvSpPr>
        <p:spPr bwMode="auto">
          <a:xfrm>
            <a:off x="404813" y="6083300"/>
            <a:ext cx="1915589" cy="397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a:defRPr/>
            </a:pPr>
            <a:r>
              <a:rPr lang="en-US" sz="1000">
                <a:solidFill>
                  <a:schemeClr val="bg1"/>
                </a:solidFill>
                <a:latin typeface="Arial"/>
                <a:cs typeface="Arial"/>
              </a:rPr>
              <a:t>U.S. Department of the Interior</a:t>
            </a:r>
          </a:p>
          <a:p>
            <a:pPr defTabSz="885825">
              <a:defRPr/>
            </a:pPr>
            <a:r>
              <a:rPr lang="en-US" sz="1000">
                <a:solidFill>
                  <a:schemeClr val="bg1"/>
                </a:solidFill>
                <a:latin typeface="Arial"/>
                <a:cs typeface="Arial"/>
              </a:rPr>
              <a:t>U.S. Geological Survey</a:t>
            </a:r>
          </a:p>
        </p:txBody>
      </p:sp>
      <p:sp>
        <p:nvSpPr>
          <p:cNvPr id="13" name="TextBox 12">
            <a:extLst>
              <a:ext uri="{FF2B5EF4-FFF2-40B4-BE49-F238E27FC236}">
                <a16:creationId xmlns:a16="http://schemas.microsoft.com/office/drawing/2014/main" id="{D12A8148-99DB-4D87-BF9C-4E732759FBBA}"/>
              </a:ext>
            </a:extLst>
          </p:cNvPr>
          <p:cNvSpPr txBox="1"/>
          <p:nvPr userDrawn="1"/>
        </p:nvSpPr>
        <p:spPr>
          <a:xfrm>
            <a:off x="7024254" y="5958906"/>
            <a:ext cx="4849091" cy="646331"/>
          </a:xfrm>
          <a:prstGeom prst="rect">
            <a:avLst/>
          </a:prstGeom>
          <a:noFill/>
        </p:spPr>
        <p:txBody>
          <a:bodyPr wrap="square" rtlCol="0">
            <a:spAutoFit/>
          </a:bodyPr>
          <a:lstStyle/>
          <a:p>
            <a:pPr algn="r"/>
            <a:r>
              <a:rPr lang="en-US" sz="2400">
                <a:solidFill>
                  <a:schemeClr val="bg1"/>
                </a:solidFill>
              </a:rPr>
              <a:t>Transportation Pooled Fund Project </a:t>
            </a:r>
            <a:br>
              <a:rPr lang="en-US" sz="2400">
                <a:solidFill>
                  <a:schemeClr val="bg1"/>
                </a:solidFill>
              </a:rPr>
            </a:br>
            <a:r>
              <a:rPr lang="en-US" sz="1100">
                <a:solidFill>
                  <a:schemeClr val="bg1"/>
                </a:solidFill>
              </a:rPr>
              <a:t>TPF-5(460) https://www.pooledfund.org/Details/Study/687</a:t>
            </a:r>
          </a:p>
        </p:txBody>
      </p:sp>
      <p:sp>
        <p:nvSpPr>
          <p:cNvPr id="14" name="TextBox 13">
            <a:extLst>
              <a:ext uri="{FF2B5EF4-FFF2-40B4-BE49-F238E27FC236}">
                <a16:creationId xmlns:a16="http://schemas.microsoft.com/office/drawing/2014/main" id="{14685564-6EAD-44C2-A92D-777DF22D447D}"/>
              </a:ext>
            </a:extLst>
          </p:cNvPr>
          <p:cNvSpPr txBox="1"/>
          <p:nvPr userDrawn="1"/>
        </p:nvSpPr>
        <p:spPr>
          <a:xfrm>
            <a:off x="1092777" y="5520193"/>
            <a:ext cx="10006445" cy="430887"/>
          </a:xfrm>
          <a:prstGeom prst="rect">
            <a:avLst/>
          </a:prstGeom>
          <a:noFill/>
        </p:spPr>
        <p:txBody>
          <a:bodyPr wrap="square" rtlCol="0">
            <a:spAutoFit/>
          </a:bodyPr>
          <a:lstStyle/>
          <a:p>
            <a:r>
              <a:rPr lang="en-US" sz="1100" b="0" i="0">
                <a:solidFill>
                  <a:schemeClr val="tx1"/>
                </a:solidFill>
                <a:effectLst/>
                <a:latin typeface="Source Sans Pro" panose="020B0503030403020204" pitchFamily="34" charset="0"/>
              </a:rPr>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endParaRPr lang="en-US" sz="1100">
              <a:solidFill>
                <a:schemeClr val="tx1"/>
              </a:solidFill>
            </a:endParaRPr>
          </a:p>
        </p:txBody>
      </p:sp>
      <p:sp>
        <p:nvSpPr>
          <p:cNvPr id="9" name="Title 1">
            <a:extLst>
              <a:ext uri="{FF2B5EF4-FFF2-40B4-BE49-F238E27FC236}">
                <a16:creationId xmlns:a16="http://schemas.microsoft.com/office/drawing/2014/main" id="{A15CCA9D-8CCE-4B3B-AF7E-B259B094EA2F}"/>
              </a:ext>
            </a:extLst>
          </p:cNvPr>
          <p:cNvSpPr>
            <a:spLocks noGrp="1"/>
          </p:cNvSpPr>
          <p:nvPr>
            <p:ph type="ctrTitle"/>
          </p:nvPr>
        </p:nvSpPr>
        <p:spPr>
          <a:xfrm>
            <a:off x="0" y="2121030"/>
            <a:ext cx="4251489" cy="2383737"/>
          </a:xfrm>
          <a:solidFill>
            <a:srgbClr val="00331E">
              <a:alpha val="84706"/>
            </a:srgbClr>
          </a:solidFill>
        </p:spPr>
        <p:txBody>
          <a:bodyPr lIns="432000" rIns="432000" bIns="144000" anchor="b">
            <a:noAutofit/>
          </a:bodyPr>
          <a:lstStyle>
            <a:lvl1pPr algn="l">
              <a:defRPr sz="3200" spc="-150">
                <a:solidFill>
                  <a:schemeClr val="bg1"/>
                </a:solidFill>
              </a:defRPr>
            </a:lvl1pPr>
          </a:lstStyle>
          <a:p>
            <a:r>
              <a:rPr lang="en-US" noProof="0"/>
              <a:t>Click to edit Master title style</a:t>
            </a:r>
          </a:p>
        </p:txBody>
      </p:sp>
      <p:sp>
        <p:nvSpPr>
          <p:cNvPr id="10" name="Subtitle 2">
            <a:extLst>
              <a:ext uri="{FF2B5EF4-FFF2-40B4-BE49-F238E27FC236}">
                <a16:creationId xmlns:a16="http://schemas.microsoft.com/office/drawing/2014/main" id="{66697B4E-AD52-47DE-A975-EE7BEBDC9F1E}"/>
              </a:ext>
            </a:extLst>
          </p:cNvPr>
          <p:cNvSpPr>
            <a:spLocks noGrp="1"/>
          </p:cNvSpPr>
          <p:nvPr>
            <p:ph type="subTitle" idx="1"/>
          </p:nvPr>
        </p:nvSpPr>
        <p:spPr>
          <a:xfrm>
            <a:off x="0" y="4504767"/>
            <a:ext cx="4251489" cy="936000"/>
          </a:xfrm>
          <a:solidFill>
            <a:srgbClr val="00331E">
              <a:alpha val="89804"/>
            </a:srgb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5" name="Picture 1033" descr="D:\Vugraph Info\Vugraph Templates\Templates-NEW-NMP and Bureau\ident_4_onscreen_png.png">
            <a:extLst>
              <a:ext uri="{FF2B5EF4-FFF2-40B4-BE49-F238E27FC236}">
                <a16:creationId xmlns:a16="http://schemas.microsoft.com/office/drawing/2014/main" id="{2DF9F978-AC50-4BB5-8BF8-AC0FEED86C5B}"/>
              </a:ext>
            </a:extLst>
          </p:cNvPr>
          <p:cNvPicPr>
            <a:picLocks noChangeAspect="1" noChangeArrowheads="1"/>
          </p:cNvPicPr>
          <p:nvPr userDrawn="1"/>
        </p:nvPicPr>
        <p:blipFill>
          <a:blip r:embed="rId3">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6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3C34-6CAC-417C-A0AF-1B74381EB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1EB5E6-DBFA-4413-B9A6-A6F691DBF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36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FF8D-B5DD-4B3E-8A3F-29A837CF06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706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D285E55E-FFAB-4EAB-B6BE-0920CF3F6E6A}"/>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5088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04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49EF-2EC0-42B0-A324-453379F25D85}"/>
              </a:ext>
            </a:extLst>
          </p:cNvPr>
          <p:cNvSpPr>
            <a:spLocks noGrp="1"/>
          </p:cNvSpPr>
          <p:nvPr>
            <p:ph type="title"/>
          </p:nvPr>
        </p:nvSpPr>
        <p:spPr>
          <a:solidFill>
            <a:srgbClr val="006F41"/>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290C895-DD97-4549-8E92-C81343FC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D285E55E-FFAB-4EAB-B6BE-0920CF3F6E6A}"/>
              </a:ext>
            </a:extLst>
          </p:cNvPr>
          <p:cNvSpPr txBox="1"/>
          <p:nvPr userDrawn="1"/>
        </p:nvSpPr>
        <p:spPr>
          <a:xfrm>
            <a:off x="6899564" y="6608617"/>
            <a:ext cx="5143500" cy="276999"/>
          </a:xfrm>
          <a:prstGeom prst="rect">
            <a:avLst/>
          </a:prstGeom>
          <a:noFill/>
        </p:spPr>
        <p:txBody>
          <a:bodyPr wrap="square" rtlCol="0">
            <a:spAutoFit/>
          </a:body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254432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D87DF-F74A-4816-9B42-B5DCFCC14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817F3-C626-482F-8275-8C6806DDF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ident348fromlendalK">
            <a:extLst>
              <a:ext uri="{FF2B5EF4-FFF2-40B4-BE49-F238E27FC236}">
                <a16:creationId xmlns:a16="http://schemas.microsoft.com/office/drawing/2014/main" id="{A4B0426D-980B-4646-B1EE-F0BC51ECBDA0}"/>
              </a:ext>
            </a:extLst>
          </p:cNvPr>
          <p:cNvPicPr>
            <a:picLocks noChangeAspect="1" noChangeArrowheads="1"/>
          </p:cNvPicPr>
          <p:nvPr userDrawn="1"/>
        </p:nvPicPr>
        <p:blipFill>
          <a:blip r:embed="rId38" cstate="email">
            <a:clrChange>
              <a:clrFrom>
                <a:srgbClr val="FFFFFF"/>
              </a:clrFrom>
              <a:clrTo>
                <a:srgbClr val="FFFFFF">
                  <a:alpha val="0"/>
                </a:srgbClr>
              </a:clrTo>
            </a:clrChange>
            <a:extLst>
              <a:ext uri="{28A0092B-C50C-407E-A947-70E740481C1C}">
                <a14:useLocalDpi xmlns:a14="http://schemas.microsoft.com/office/drawing/2010/main"/>
              </a:ext>
            </a:extLst>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519963119"/>
      </p:ext>
    </p:extLst>
  </p:cSld>
  <p:clrMap bg1="lt1" tx1="dk1" bg2="lt2" tx2="dk2" accent1="accent1" accent2="accent2" accent3="accent3" accent4="accent4" accent5="accent5" accent6="accent6" hlink="hlink" folHlink="folHlink"/>
  <p:sldLayoutIdLst>
    <p:sldLayoutId id="2147483690" r:id="rId1"/>
    <p:sldLayoutId id="2147483695" r:id="rId2"/>
    <p:sldLayoutId id="2147483694" r:id="rId3"/>
    <p:sldLayoutId id="2147483705" r:id="rId4"/>
    <p:sldLayoutId id="2147483651" r:id="rId5"/>
    <p:sldLayoutId id="2147483662" r:id="rId6"/>
    <p:sldLayoutId id="2147483650" r:id="rId7"/>
    <p:sldLayoutId id="2147483659" r:id="rId8"/>
    <p:sldLayoutId id="2147483674" r:id="rId9"/>
    <p:sldLayoutId id="2147483675" r:id="rId10"/>
    <p:sldLayoutId id="2147483698" r:id="rId11"/>
    <p:sldLayoutId id="2147483699" r:id="rId12"/>
    <p:sldLayoutId id="2147483652" r:id="rId13"/>
    <p:sldLayoutId id="2147483653" r:id="rId14"/>
    <p:sldLayoutId id="2147483654" r:id="rId15"/>
    <p:sldLayoutId id="2147483681" r:id="rId16"/>
    <p:sldLayoutId id="2147483656" r:id="rId17"/>
    <p:sldLayoutId id="2147483670" r:id="rId18"/>
    <p:sldLayoutId id="2147483657" r:id="rId19"/>
    <p:sldLayoutId id="2147483678" r:id="rId20"/>
    <p:sldLayoutId id="2147483672" r:id="rId21"/>
    <p:sldLayoutId id="2147483673" r:id="rId22"/>
    <p:sldLayoutId id="2147483676" r:id="rId23"/>
    <p:sldLayoutId id="2147483677" r:id="rId24"/>
    <p:sldLayoutId id="2147483700" r:id="rId25"/>
    <p:sldLayoutId id="2147483701" r:id="rId26"/>
    <p:sldLayoutId id="2147483702" r:id="rId27"/>
    <p:sldLayoutId id="2147483703" r:id="rId28"/>
    <p:sldLayoutId id="2147483655" r:id="rId29"/>
    <p:sldLayoutId id="2147483658" r:id="rId30"/>
    <p:sldLayoutId id="2147483680" r:id="rId31"/>
    <p:sldLayoutId id="2147483679" r:id="rId32"/>
    <p:sldLayoutId id="2147483684" r:id="rId33"/>
    <p:sldLayoutId id="2147483683" r:id="rId34"/>
    <p:sldLayoutId id="2147483686" r:id="rId35"/>
    <p:sldLayoutId id="2147483685"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3133/sir20235064A" TargetMode="External"/><Relationship Id="rId2" Type="http://schemas.openxmlformats.org/officeDocument/2006/relationships/hyperlink" Target="https://doi.org/10.3133/ofr20231034" TargetMode="External"/><Relationship Id="rId1" Type="http://schemas.openxmlformats.org/officeDocument/2006/relationships/slideLayout" Target="../slideLayouts/slideLayout9.xml"/><Relationship Id="rId5" Type="http://schemas.openxmlformats.org/officeDocument/2006/relationships/hyperlink" Target="https://doi.org/10.3133/sir20235064J" TargetMode="External"/><Relationship Id="rId4" Type="http://schemas.openxmlformats.org/officeDocument/2006/relationships/hyperlink" Target="https://doi.org/10.3133/sir20235064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1.emf"/><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gdo-dcp.ucllnl.org/downscaled_cmip_projection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9.xml"/><Relationship Id="rId5" Type="http://schemas.openxmlformats.org/officeDocument/2006/relationships/image" Target="../media/image46.png"/><Relationship Id="rId4" Type="http://schemas.openxmlformats.org/officeDocument/2006/relationships/image" Target="../media/image460.png"/></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0.png"/><Relationship Id="rId4" Type="http://schemas.openxmlformats.org/officeDocument/2006/relationships/image" Target="../media/image48.png"/><Relationship Id="rId9"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9.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46.png"/><Relationship Id="rId4" Type="http://schemas.openxmlformats.org/officeDocument/2006/relationships/image" Target="../media/image56.png"/><Relationship Id="rId9"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9.xml"/><Relationship Id="rId6" Type="http://schemas.openxmlformats.org/officeDocument/2006/relationships/image" Target="../media/image66.png"/><Relationship Id="rId5" Type="http://schemas.openxmlformats.org/officeDocument/2006/relationships/image" Target="../media/image46.png"/><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65.png"/><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79.png"/><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2B2A-FBB1-1C90-690D-5FB62DFC5C32}"/>
              </a:ext>
            </a:extLst>
          </p:cNvPr>
          <p:cNvSpPr>
            <a:spLocks noGrp="1"/>
          </p:cNvSpPr>
          <p:nvPr>
            <p:ph type="ctrTitle"/>
          </p:nvPr>
        </p:nvSpPr>
        <p:spPr/>
        <p:txBody>
          <a:bodyPr/>
          <a:lstStyle/>
          <a:p>
            <a:r>
              <a:rPr lang="en-US" sz="2800" b="0" i="0" u="none" strike="noStrike">
                <a:solidFill>
                  <a:srgbClr val="FFFFFF"/>
                </a:solidFill>
                <a:effectLst/>
                <a:latin typeface="Calibri Light" panose="020F0302020204030204" pitchFamily="34" charset="0"/>
              </a:rPr>
              <a:t>Flood-Frequency Analysis in the Midwest: </a:t>
            </a:r>
            <a:r>
              <a:rPr lang="en-US" sz="2800" b="0" i="0">
                <a:solidFill>
                  <a:srgbClr val="000000"/>
                </a:solidFill>
                <a:effectLst/>
                <a:latin typeface="Calibri Light" panose="020F0302020204030204" pitchFamily="34" charset="0"/>
              </a:rPr>
              <a:t>​</a:t>
            </a:r>
            <a:br>
              <a:rPr lang="en-US" sz="2800" b="0" i="0">
                <a:solidFill>
                  <a:srgbClr val="000000"/>
                </a:solidFill>
                <a:effectLst/>
                <a:latin typeface="Calibri Light" panose="020F0302020204030204" pitchFamily="34" charset="0"/>
              </a:rPr>
            </a:br>
            <a:r>
              <a:rPr lang="en-US" sz="2800" b="0" i="0" u="none" strike="noStrike">
                <a:solidFill>
                  <a:srgbClr val="FFFFFF"/>
                </a:solidFill>
                <a:effectLst/>
                <a:latin typeface="Calibri Light" panose="020F0302020204030204" pitchFamily="34" charset="0"/>
              </a:rPr>
              <a:t>Addressing Potential Nonstationary Annual Peak-Flow Records </a:t>
            </a:r>
            <a:r>
              <a:rPr lang="en-US" sz="2800" b="0" i="0">
                <a:solidFill>
                  <a:srgbClr val="000000"/>
                </a:solidFill>
                <a:effectLst/>
                <a:latin typeface="Calibri Light" panose="020F0302020204030204" pitchFamily="34" charset="0"/>
              </a:rPr>
              <a:t>​</a:t>
            </a:r>
            <a:endParaRPr lang="en-US" sz="2800"/>
          </a:p>
        </p:txBody>
      </p:sp>
      <p:sp>
        <p:nvSpPr>
          <p:cNvPr id="3" name="Subtitle 2">
            <a:extLst>
              <a:ext uri="{FF2B5EF4-FFF2-40B4-BE49-F238E27FC236}">
                <a16:creationId xmlns:a16="http://schemas.microsoft.com/office/drawing/2014/main" id="{6EA6105D-0D7B-859C-5CAC-50CF803C362D}"/>
              </a:ext>
            </a:extLst>
          </p:cNvPr>
          <p:cNvSpPr>
            <a:spLocks noGrp="1"/>
          </p:cNvSpPr>
          <p:nvPr>
            <p:ph type="subTitle" idx="1"/>
          </p:nvPr>
        </p:nvSpPr>
        <p:spPr/>
        <p:txBody>
          <a:bodyPr vert="horz" lIns="432000" tIns="144000" rIns="91440" bIns="45720" rtlCol="0" anchor="t">
            <a:normAutofit/>
          </a:bodyPr>
          <a:lstStyle/>
          <a:p>
            <a:r>
              <a:rPr lang="en-US" b="0" i="0" u="none" strike="noStrike">
                <a:solidFill>
                  <a:srgbClr val="FFFFFF"/>
                </a:solidFill>
                <a:effectLst/>
                <a:latin typeface="Calibri"/>
                <a:cs typeface="Calibri"/>
              </a:rPr>
              <a:t>Stakeholder Meeting</a:t>
            </a:r>
            <a:r>
              <a:rPr lang="en-US" b="0" i="0">
                <a:solidFill>
                  <a:srgbClr val="000000"/>
                </a:solidFill>
                <a:effectLst/>
                <a:latin typeface="Calibri"/>
                <a:cs typeface="Calibri"/>
              </a:rPr>
              <a:t>​</a:t>
            </a:r>
            <a:br>
              <a:rPr lang="en-US" b="0" i="0">
                <a:effectLst/>
                <a:latin typeface="Calibri" panose="020F0502020204030204" pitchFamily="34" charset="0"/>
              </a:rPr>
            </a:br>
            <a:r>
              <a:rPr lang="en-US">
                <a:solidFill>
                  <a:srgbClr val="FFFFFF"/>
                </a:solidFill>
                <a:latin typeface="Calibri"/>
                <a:cs typeface="Calibri"/>
              </a:rPr>
              <a:t>May 7, 2024</a:t>
            </a:r>
            <a:endParaRPr lang="en-US">
              <a:latin typeface="Calibri"/>
              <a:cs typeface="Calibri"/>
            </a:endParaRPr>
          </a:p>
          <a:p>
            <a:endParaRPr lang="en-US"/>
          </a:p>
        </p:txBody>
      </p:sp>
    </p:spTree>
    <p:extLst>
      <p:ext uri="{BB962C8B-B14F-4D97-AF65-F5344CB8AC3E}">
        <p14:creationId xmlns:p14="http://schemas.microsoft.com/office/powerpoint/2010/main" val="400463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9727-6FE3-2949-679C-370D58057F92}"/>
              </a:ext>
            </a:extLst>
          </p:cNvPr>
          <p:cNvSpPr>
            <a:spLocks noGrp="1"/>
          </p:cNvSpPr>
          <p:nvPr>
            <p:ph type="title"/>
          </p:nvPr>
        </p:nvSpPr>
        <p:spPr>
          <a:xfrm>
            <a:off x="1188069" y="381935"/>
            <a:ext cx="4008583" cy="5974414"/>
          </a:xfrm>
        </p:spPr>
        <p:txBody>
          <a:bodyPr anchor="ctr">
            <a:normAutofit/>
          </a:bodyPr>
          <a:lstStyle/>
          <a:p>
            <a:r>
              <a:rPr lang="en-US" sz="7400"/>
              <a:t>Metaphor of Monsters</a:t>
            </a:r>
          </a:p>
        </p:txBody>
      </p:sp>
      <p:sp>
        <p:nvSpPr>
          <p:cNvPr id="3" name="Content Placeholder 2">
            <a:extLst>
              <a:ext uri="{FF2B5EF4-FFF2-40B4-BE49-F238E27FC236}">
                <a16:creationId xmlns:a16="http://schemas.microsoft.com/office/drawing/2014/main" id="{817CAE62-A575-F407-505D-1B6BCD344011}"/>
              </a:ext>
            </a:extLst>
          </p:cNvPr>
          <p:cNvSpPr>
            <a:spLocks noGrp="1"/>
          </p:cNvSpPr>
          <p:nvPr>
            <p:ph idx="1"/>
          </p:nvPr>
        </p:nvSpPr>
        <p:spPr>
          <a:xfrm>
            <a:off x="6297233" y="518400"/>
            <a:ext cx="4771607" cy="5837949"/>
          </a:xfrm>
        </p:spPr>
        <p:txBody>
          <a:bodyPr anchor="ctr">
            <a:normAutofit/>
          </a:bodyPr>
          <a:lstStyle/>
          <a:p>
            <a:pPr marL="0" indent="0">
              <a:buNone/>
            </a:pPr>
            <a:r>
              <a:rPr lang="en-US" sz="2000">
                <a:solidFill>
                  <a:schemeClr val="tx1">
                    <a:alpha val="80000"/>
                  </a:schemeClr>
                </a:solidFill>
              </a:rPr>
              <a:t>“A monster is understood as a phenomenon that at the same moment fits into two categories that were considered to be mutually excluding, such as knowledge versus ignorance, objective versus subjective, facts versus values, prediction versus speculation, science versus policy.”</a:t>
            </a:r>
          </a:p>
          <a:p>
            <a:pPr marL="0" indent="0">
              <a:buNone/>
            </a:pPr>
            <a:endParaRPr lang="en-US" sz="2000">
              <a:solidFill>
                <a:schemeClr val="tx1">
                  <a:alpha val="80000"/>
                </a:schemeClr>
              </a:solidFill>
            </a:endParaRPr>
          </a:p>
          <a:p>
            <a:pPr marL="0" indent="0">
              <a:buNone/>
            </a:pPr>
            <a:r>
              <a:rPr lang="en-US" sz="2000">
                <a:solidFill>
                  <a:schemeClr val="tx1">
                    <a:alpha val="80000"/>
                  </a:schemeClr>
                </a:solidFill>
              </a:rPr>
              <a:t>“In terms of philosophical pragmatism, a monster should be read as a so-called ‘problematic situation’, a confusing situation in which a new phenomenon severely challenges our preliminary categories of judgment.”</a:t>
            </a:r>
          </a:p>
          <a:p>
            <a:pPr marL="0" indent="0">
              <a:buNone/>
            </a:pPr>
            <a:endParaRPr lang="en-US" sz="2000">
              <a:solidFill>
                <a:schemeClr val="tx1">
                  <a:alpha val="80000"/>
                </a:schemeClr>
              </a:solidFill>
            </a:endParaRPr>
          </a:p>
          <a:p>
            <a:pPr marL="0" indent="0">
              <a:buNone/>
            </a:pPr>
            <a:endParaRPr lang="en-US" sz="2000">
              <a:solidFill>
                <a:schemeClr val="tx1">
                  <a:alpha val="80000"/>
                </a:schemeClr>
              </a:solidFill>
            </a:endParaRPr>
          </a:p>
        </p:txBody>
      </p:sp>
      <p:sp>
        <p:nvSpPr>
          <p:cNvPr id="5" name="TextBox 4">
            <a:extLst>
              <a:ext uri="{FF2B5EF4-FFF2-40B4-BE49-F238E27FC236}">
                <a16:creationId xmlns:a16="http://schemas.microsoft.com/office/drawing/2014/main" id="{83F602A5-5E7A-F320-796D-229C93969E98}"/>
              </a:ext>
            </a:extLst>
          </p:cNvPr>
          <p:cNvSpPr txBox="1"/>
          <p:nvPr/>
        </p:nvSpPr>
        <p:spPr>
          <a:xfrm>
            <a:off x="8875231" y="2975642"/>
            <a:ext cx="3155775"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(Van Der </a:t>
            </a:r>
            <a:r>
              <a:rPr lang="en-US" sz="1800" kern="10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a:effectLst/>
                <a:latin typeface="Calibri" panose="020F0502020204030204" pitchFamily="34" charset="0"/>
                <a:ea typeface="Calibri" panose="020F0502020204030204" pitchFamily="34" charset="0"/>
                <a:cs typeface="Calibri" panose="020F0502020204030204" pitchFamily="34" charset="0"/>
              </a:rPr>
              <a:t>, 2005, p. 87)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162E36E-2DB7-1E16-D853-7A5C28AEC2B1}"/>
              </a:ext>
            </a:extLst>
          </p:cNvPr>
          <p:cNvSpPr txBox="1"/>
          <p:nvPr/>
        </p:nvSpPr>
        <p:spPr>
          <a:xfrm>
            <a:off x="9047410" y="5620660"/>
            <a:ext cx="3155775"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(Smits, 2006, p. 501)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0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995B-AAE8-02BA-BB8C-C43187949507}"/>
              </a:ext>
            </a:extLst>
          </p:cNvPr>
          <p:cNvSpPr>
            <a:spLocks noGrp="1"/>
          </p:cNvSpPr>
          <p:nvPr>
            <p:ph type="title"/>
          </p:nvPr>
        </p:nvSpPr>
        <p:spPr/>
        <p:txBody>
          <a:bodyPr/>
          <a:lstStyle/>
          <a:p>
            <a:r>
              <a:rPr lang="en-US"/>
              <a:t>Monster Theory</a:t>
            </a:r>
          </a:p>
        </p:txBody>
      </p:sp>
      <p:sp>
        <p:nvSpPr>
          <p:cNvPr id="3" name="Content Placeholder 2">
            <a:extLst>
              <a:ext uri="{FF2B5EF4-FFF2-40B4-BE49-F238E27FC236}">
                <a16:creationId xmlns:a16="http://schemas.microsoft.com/office/drawing/2014/main" id="{837764DC-BC2E-8077-8B8C-FD11540B7D11}"/>
              </a:ext>
            </a:extLst>
          </p:cNvPr>
          <p:cNvSpPr>
            <a:spLocks noGrp="1"/>
          </p:cNvSpPr>
          <p:nvPr>
            <p:ph idx="1"/>
          </p:nvPr>
        </p:nvSpPr>
        <p:spPr>
          <a:xfrm>
            <a:off x="838200" y="1596314"/>
            <a:ext cx="10515600" cy="4351338"/>
          </a:xfrm>
        </p:spPr>
        <p:txBody>
          <a:bodyPr>
            <a:normAutofit fontScale="92500" lnSpcReduction="20000"/>
          </a:bodyPr>
          <a:lstStyle/>
          <a:p>
            <a:r>
              <a:rPr lang="en-US"/>
              <a:t>British Cultural Anthropologist Mary Douglas</a:t>
            </a:r>
          </a:p>
          <a:p>
            <a:pPr lvl="1"/>
            <a:r>
              <a:rPr lang="en-US"/>
              <a:t>Research on pre-modern ideas of technological doom and salvation</a:t>
            </a:r>
          </a:p>
          <a:p>
            <a:pPr lvl="1"/>
            <a:r>
              <a:rPr lang="en-US"/>
              <a:t>When something doesn’t fall neatly into mutually exclusive categories, the ambiguous gives rise to feelings of fear and abhorrence, could also cause feelings of fascination or reverence</a:t>
            </a:r>
          </a:p>
          <a:p>
            <a:r>
              <a:rPr lang="en-US"/>
              <a:t>Dutch Technology Philosopher </a:t>
            </a:r>
            <a:r>
              <a:rPr lang="en-US" err="1"/>
              <a:t>Martijntje</a:t>
            </a:r>
            <a:r>
              <a:rPr lang="en-US"/>
              <a:t> Smits</a:t>
            </a:r>
          </a:p>
          <a:p>
            <a:pPr lvl="1"/>
            <a:r>
              <a:rPr lang="en-US"/>
              <a:t>Monster theory of technology, dissertation </a:t>
            </a:r>
            <a:br>
              <a:rPr lang="en-US"/>
            </a:br>
            <a:r>
              <a:rPr lang="en-US"/>
              <a:t>Monster exorcism—The cultural domestication of new technology</a:t>
            </a:r>
            <a:br>
              <a:rPr lang="en-US"/>
            </a:br>
            <a:r>
              <a:rPr lang="en-US"/>
              <a:t>Monsterbezwering—</a:t>
            </a:r>
            <a:r>
              <a:rPr lang="nl-NL"/>
              <a:t>De culturele domesticatie van nieuwe technologie</a:t>
            </a:r>
          </a:p>
          <a:p>
            <a:r>
              <a:rPr lang="nl-NL"/>
              <a:t>Dutch P</a:t>
            </a:r>
            <a:r>
              <a:rPr lang="en-US" err="1"/>
              <a:t>rofessor</a:t>
            </a:r>
            <a:r>
              <a:rPr lang="en-US"/>
              <a:t> at the Centre for the Study of the Sciences and the Humanities, Bergen, </a:t>
            </a:r>
            <a:r>
              <a:rPr lang="nl-NL"/>
              <a:t>Jeroen van der Sluijs</a:t>
            </a:r>
            <a:endParaRPr lang="en-US"/>
          </a:p>
          <a:p>
            <a:pPr lvl="1"/>
            <a:r>
              <a:rPr lang="en-US"/>
              <a:t>Adapted monster theory to the science-policy interface</a:t>
            </a:r>
          </a:p>
          <a:p>
            <a:r>
              <a:rPr lang="en-US"/>
              <a:t>Dutch Researcher at Wageningen University, Martin Knotters</a:t>
            </a:r>
          </a:p>
          <a:p>
            <a:pPr lvl="1"/>
            <a:r>
              <a:rPr lang="en-US"/>
              <a:t>How to cope with uncertainty monsters in flood risk management</a:t>
            </a:r>
            <a:endParaRPr lang="nl-NL"/>
          </a:p>
          <a:p>
            <a:pPr lvl="1"/>
            <a:endParaRPr lang="en-US"/>
          </a:p>
        </p:txBody>
      </p:sp>
      <p:sp>
        <p:nvSpPr>
          <p:cNvPr id="4" name="TextBox 3">
            <a:extLst>
              <a:ext uri="{FF2B5EF4-FFF2-40B4-BE49-F238E27FC236}">
                <a16:creationId xmlns:a16="http://schemas.microsoft.com/office/drawing/2014/main" id="{0F15C52B-A07E-AA18-EBE2-93BE0CF74B76}"/>
              </a:ext>
            </a:extLst>
          </p:cNvPr>
          <p:cNvSpPr txBox="1"/>
          <p:nvPr/>
        </p:nvSpPr>
        <p:spPr>
          <a:xfrm>
            <a:off x="1637718" y="5862156"/>
            <a:ext cx="10372909" cy="784830"/>
          </a:xfrm>
          <a:prstGeom prst="rect">
            <a:avLst/>
          </a:prstGeom>
          <a:noFill/>
        </p:spPr>
        <p:txBody>
          <a:bodyPr wrap="square" rtlCol="0">
            <a:spAutoFit/>
          </a:bodyPr>
          <a:lstStyle/>
          <a:p>
            <a:pPr marL="0" marR="0">
              <a:spcBef>
                <a:spcPts val="0"/>
              </a:spcBef>
            </a:pPr>
            <a:r>
              <a:rPr lang="en-US" sz="900" kern="100" dirty="0">
                <a:effectLst/>
                <a:latin typeface="Calibri" panose="020F0502020204030204" pitchFamily="34" charset="0"/>
                <a:ea typeface="Calibri" panose="020F0502020204030204" pitchFamily="34" charset="0"/>
                <a:cs typeface="Calibri" panose="020F0502020204030204" pitchFamily="34" charset="0"/>
              </a:rPr>
              <a:t>Douglas, M., 1978, Implicit Meanings—Essays in Anthropology: Essays in Anthropology, Routledge, United Kingdom, 325 p.</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900" kern="100" dirty="0">
                <a:effectLst/>
                <a:latin typeface="Calibri" panose="020F0502020204030204" pitchFamily="34" charset="0"/>
                <a:ea typeface="Calibri" panose="020F0502020204030204" pitchFamily="34" charset="0"/>
                <a:cs typeface="Calibri" panose="020F0502020204030204" pitchFamily="34" charset="0"/>
              </a:rPr>
              <a:t>Knotters, M.,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Bokhove</a:t>
            </a:r>
            <a:r>
              <a:rPr lang="en-US" sz="900" kern="100" dirty="0">
                <a:effectLst/>
                <a:latin typeface="Calibri" panose="020F0502020204030204" pitchFamily="34" charset="0"/>
                <a:ea typeface="Calibri" panose="020F0502020204030204" pitchFamily="34" charset="0"/>
                <a:cs typeface="Calibri" panose="020F0502020204030204" pitchFamily="34" charset="0"/>
              </a:rPr>
              <a:t>, O., Lamb, R., and Poortvliet, P.M., 2024, How to cope with uncertainty monsters in flood risk management? Cambridge Prisms: Water, v. 2, p. e6.</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900" kern="100" dirty="0">
                <a:effectLst/>
                <a:latin typeface="Calibri" panose="020F0502020204030204" pitchFamily="34" charset="0"/>
                <a:ea typeface="Calibri" panose="020F0502020204030204" pitchFamily="34" charset="0"/>
                <a:cs typeface="Calibri" panose="020F0502020204030204" pitchFamily="34" charset="0"/>
              </a:rPr>
              <a:t>Smits, M., 2002,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Monsterbezwering</a:t>
            </a:r>
            <a:r>
              <a:rPr lang="en-US" sz="900" kern="100" dirty="0">
                <a:effectLst/>
                <a:latin typeface="Calibri" panose="020F0502020204030204" pitchFamily="34" charset="0"/>
                <a:ea typeface="Calibri" panose="020F0502020204030204" pitchFamily="34" charset="0"/>
                <a:cs typeface="Calibri" panose="020F0502020204030204" pitchFamily="34" charset="0"/>
              </a:rPr>
              <a:t>—De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culturele</a:t>
            </a:r>
            <a:r>
              <a:rPr lang="en-US" sz="900" kern="100" dirty="0">
                <a:effectLst/>
                <a:latin typeface="Calibri" panose="020F0502020204030204" pitchFamily="34" charset="0"/>
                <a:ea typeface="Calibri" panose="020F0502020204030204" pitchFamily="34" charset="0"/>
                <a:cs typeface="Calibri" panose="020F0502020204030204" pitchFamily="34" charset="0"/>
              </a:rPr>
              <a:t>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domesticatie</a:t>
            </a:r>
            <a:r>
              <a:rPr lang="en-US" sz="900" kern="100" dirty="0">
                <a:effectLst/>
                <a:latin typeface="Calibri" panose="020F0502020204030204" pitchFamily="34" charset="0"/>
                <a:ea typeface="Calibri" panose="020F0502020204030204" pitchFamily="34" charset="0"/>
                <a:cs typeface="Calibri" panose="020F0502020204030204" pitchFamily="34" charset="0"/>
              </a:rPr>
              <a:t> van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nieuwe</a:t>
            </a:r>
            <a:r>
              <a:rPr lang="en-US" sz="900" kern="100" dirty="0">
                <a:effectLst/>
                <a:latin typeface="Calibri" panose="020F0502020204030204" pitchFamily="34" charset="0"/>
                <a:ea typeface="Calibri" panose="020F0502020204030204" pitchFamily="34" charset="0"/>
                <a:cs typeface="Calibri" panose="020F0502020204030204" pitchFamily="34" charset="0"/>
              </a:rPr>
              <a:t>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technologie</a:t>
            </a:r>
            <a:r>
              <a:rPr lang="en-US" sz="900" kern="100" dirty="0">
                <a:effectLst/>
                <a:latin typeface="Calibri" panose="020F0502020204030204" pitchFamily="34" charset="0"/>
                <a:ea typeface="Calibri" panose="020F0502020204030204" pitchFamily="34" charset="0"/>
                <a:cs typeface="Calibri" panose="020F0502020204030204" pitchFamily="34" charset="0"/>
              </a:rPr>
              <a:t>.: PhD Thesis, University Twente, Amsterdam, Netherlands, 295 p.</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900" kern="100" dirty="0">
                <a:effectLst/>
                <a:latin typeface="Calibri" panose="020F0502020204030204" pitchFamily="34" charset="0"/>
                <a:ea typeface="Calibri" panose="020F0502020204030204" pitchFamily="34" charset="0"/>
                <a:cs typeface="Calibri" panose="020F0502020204030204" pitchFamily="34" charset="0"/>
              </a:rPr>
              <a:t>Smits, M., 2006, Taming monsters—The cultural domestication of new technology: Technology in Society, v. 28, no. 4, p. 489–504.</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900" kern="100" dirty="0">
                <a:effectLst/>
                <a:latin typeface="Calibri" panose="020F0502020204030204" pitchFamily="34" charset="0"/>
                <a:ea typeface="Calibri" panose="020F0502020204030204" pitchFamily="34" charset="0"/>
                <a:cs typeface="Calibri" panose="020F0502020204030204" pitchFamily="34" charset="0"/>
              </a:rPr>
              <a:t>Van Der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Sluijs</a:t>
            </a:r>
            <a:r>
              <a:rPr lang="en-US" sz="900" kern="100" dirty="0">
                <a:effectLst/>
                <a:latin typeface="Calibri" panose="020F0502020204030204" pitchFamily="34" charset="0"/>
                <a:ea typeface="Calibri" panose="020F0502020204030204" pitchFamily="34" charset="0"/>
                <a:cs typeface="Calibri" panose="020F0502020204030204" pitchFamily="34" charset="0"/>
              </a:rPr>
              <a:t>, J., 2005, Uncertainty as a monster in the science–policy interface: four coping strategies: Water Science and Technology, v. 52, no. 6, p. 87–92.</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68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12C2-D4F9-C87D-C254-E051A626E438}"/>
              </a:ext>
            </a:extLst>
          </p:cNvPr>
          <p:cNvSpPr>
            <a:spLocks noGrp="1"/>
          </p:cNvSpPr>
          <p:nvPr>
            <p:ph type="title"/>
          </p:nvPr>
        </p:nvSpPr>
        <p:spPr>
          <a:xfrm>
            <a:off x="1126348" y="1124262"/>
            <a:ext cx="8017652" cy="2690413"/>
          </a:xfrm>
        </p:spPr>
        <p:txBody>
          <a:bodyPr vert="horz" lIns="91440" tIns="45720" rIns="91440" bIns="45720" rtlCol="0" anchor="t">
            <a:normAutofit/>
          </a:bodyPr>
          <a:lstStyle/>
          <a:p>
            <a:r>
              <a:rPr lang="en-US" sz="5400" kern="1200">
                <a:latin typeface="+mj-lt"/>
                <a:ea typeface="+mj-ea"/>
                <a:cs typeface="+mj-cs"/>
              </a:rPr>
              <a:t>Strategies for Dealing with the Monster of Uncertainty</a:t>
            </a:r>
          </a:p>
        </p:txBody>
      </p:sp>
      <p:pic>
        <p:nvPicPr>
          <p:cNvPr id="7" name="Graphic 6" descr="Monster with solid fill">
            <a:extLst>
              <a:ext uri="{FF2B5EF4-FFF2-40B4-BE49-F238E27FC236}">
                <a16:creationId xmlns:a16="http://schemas.microsoft.com/office/drawing/2014/main" id="{3A75EEDD-2E66-69DE-59E7-732D48B48D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15646" y="5061057"/>
            <a:ext cx="1199733" cy="1199733"/>
          </a:xfrm>
          <a:prstGeom prst="rect">
            <a:avLst/>
          </a:prstGeom>
        </p:spPr>
      </p:pic>
    </p:spTree>
    <p:extLst>
      <p:ext uri="{BB962C8B-B14F-4D97-AF65-F5344CB8AC3E}">
        <p14:creationId xmlns:p14="http://schemas.microsoft.com/office/powerpoint/2010/main" val="171989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extLst>
              <p:ext uri="{D42A27DB-BD31-4B8C-83A1-F6EECF244321}">
                <p14:modId xmlns:p14="http://schemas.microsoft.com/office/powerpoint/2010/main" val="683432056"/>
              </p:ext>
            </p:extLst>
          </p:nvPr>
        </p:nvGraphicFramePr>
        <p:xfrm>
          <a:off x="838200" y="1202522"/>
          <a:ext cx="5524499" cy="463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6400800" y="6212088"/>
            <a:ext cx="5745893" cy="344069"/>
          </a:xfrm>
          <a:prstGeom prst="rect">
            <a:avLst/>
          </a:prstGeom>
          <a:noFill/>
        </p:spPr>
        <p:txBody>
          <a:bodyPr wrap="square">
            <a:spAutoFit/>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(Knotters and others, 2024; Smits, 2002, 2006; Van Der </a:t>
            </a:r>
            <a:r>
              <a:rPr lang="en-US" sz="1600" kern="100" err="1">
                <a:effectLst/>
                <a:latin typeface="Calibri" panose="020F0502020204030204" pitchFamily="34" charset="0"/>
                <a:ea typeface="Calibri" panose="020F0502020204030204" pitchFamily="34" charset="0"/>
                <a:cs typeface="Calibri" panose="020F0502020204030204" pitchFamily="34" charset="0"/>
              </a:rPr>
              <a:t>Sluijs</a:t>
            </a:r>
            <a:r>
              <a:rPr lang="en-US" sz="1600" kern="100">
                <a:effectLst/>
                <a:latin typeface="Calibri" panose="020F0502020204030204" pitchFamily="34" charset="0"/>
                <a:ea typeface="Calibri" panose="020F0502020204030204" pitchFamily="34" charset="0"/>
                <a:cs typeface="Calibri" panose="020F0502020204030204" pitchFamily="34" charset="0"/>
              </a:rPr>
              <a:t>, 2005)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48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extLst>
              <p:ext uri="{D42A27DB-BD31-4B8C-83A1-F6EECF244321}">
                <p14:modId xmlns:p14="http://schemas.microsoft.com/office/powerpoint/2010/main" val="1170410878"/>
              </p:ext>
            </p:extLst>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8776654" y="6222932"/>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(Knotters and others,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7186484" y="1509528"/>
            <a:ext cx="5667631" cy="4247317"/>
          </a:xfrm>
          <a:prstGeom prst="rect">
            <a:avLst/>
          </a:prstGeom>
          <a:noFill/>
        </p:spPr>
        <p:txBody>
          <a:bodyPr wrap="square" rtlCol="0">
            <a:spAutoFit/>
          </a:bodyPr>
          <a:lstStyle/>
          <a:p>
            <a:r>
              <a:rPr lang="en-US" dirty="0"/>
              <a:t>Don’t report the uncertainties </a:t>
            </a:r>
          </a:p>
          <a:p>
            <a:endParaRPr lang="en-US" dirty="0"/>
          </a:p>
          <a:p>
            <a:r>
              <a:rPr lang="en-US" dirty="0"/>
              <a:t>Deny the risks</a:t>
            </a:r>
          </a:p>
          <a:p>
            <a:r>
              <a:rPr lang="en-US" dirty="0"/>
              <a:t>	There is no clear path forward</a:t>
            </a:r>
          </a:p>
          <a:p>
            <a:endParaRPr lang="en-US" dirty="0"/>
          </a:p>
          <a:p>
            <a:r>
              <a:rPr lang="en-US" dirty="0"/>
              <a:t>Coping mechanism</a:t>
            </a:r>
          </a:p>
          <a:p>
            <a:endParaRPr lang="en-US" dirty="0"/>
          </a:p>
          <a:p>
            <a:r>
              <a:rPr lang="en-US" dirty="0"/>
              <a:t>	</a:t>
            </a:r>
          </a:p>
          <a:p>
            <a:r>
              <a:rPr lang="en-US" dirty="0"/>
              <a:t>Ostrich effect</a:t>
            </a:r>
          </a:p>
          <a:p>
            <a:r>
              <a:rPr lang="en-US" dirty="0"/>
              <a:t>	</a:t>
            </a:r>
          </a:p>
          <a:p>
            <a:endParaRPr lang="en-US" dirty="0"/>
          </a:p>
          <a:p>
            <a:r>
              <a:rPr lang="en-US" dirty="0"/>
              <a:t>Cling to past investments</a:t>
            </a:r>
          </a:p>
          <a:p>
            <a:r>
              <a:rPr lang="en-US" dirty="0"/>
              <a:t>	sunk cost fallacy</a:t>
            </a:r>
          </a:p>
          <a:p>
            <a:r>
              <a:rPr lang="en-US" dirty="0"/>
              <a:t>	Concorde effect</a:t>
            </a:r>
          </a:p>
          <a:p>
            <a:r>
              <a:rPr lang="en-US" dirty="0"/>
              <a:t>	Bulletin 17C or bust</a:t>
            </a:r>
          </a:p>
        </p:txBody>
      </p:sp>
    </p:spTree>
    <p:extLst>
      <p:ext uri="{BB962C8B-B14F-4D97-AF65-F5344CB8AC3E}">
        <p14:creationId xmlns:p14="http://schemas.microsoft.com/office/powerpoint/2010/main" val="18957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8169076" y="6246057"/>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(Smits, 2002, 2006; Van Der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dirty="0">
                <a:effectLst/>
                <a:latin typeface="Calibri" panose="020F0502020204030204" pitchFamily="34" charset="0"/>
                <a:ea typeface="Calibri" panose="020F0502020204030204" pitchFamily="34" charset="0"/>
                <a:cs typeface="Calibri" panose="020F0502020204030204" pitchFamily="34" charset="0"/>
              </a:rPr>
              <a:t>, 2005)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383382" y="1305375"/>
            <a:ext cx="5667631" cy="4524315"/>
          </a:xfrm>
          <a:prstGeom prst="rect">
            <a:avLst/>
          </a:prstGeom>
          <a:noFill/>
        </p:spPr>
        <p:txBody>
          <a:bodyPr wrap="square" rtlCol="0">
            <a:spAutoFit/>
          </a:bodyPr>
          <a:lstStyle/>
          <a:p>
            <a:r>
              <a:rPr lang="en-US" dirty="0"/>
              <a:t>Expel the monster!</a:t>
            </a:r>
          </a:p>
          <a:p>
            <a:endParaRPr lang="en-US" dirty="0"/>
          </a:p>
          <a:p>
            <a:r>
              <a:rPr lang="en-US" dirty="0"/>
              <a:t>Reduce ALL uncertainties</a:t>
            </a:r>
          </a:p>
          <a:p>
            <a:r>
              <a:rPr lang="en-US" dirty="0"/>
              <a:t>	</a:t>
            </a:r>
          </a:p>
          <a:p>
            <a:r>
              <a:rPr lang="en-US" dirty="0"/>
              <a:t>	One master nonstationary flood-frequency 	analysis method to rule them all.</a:t>
            </a:r>
          </a:p>
          <a:p>
            <a:endParaRPr lang="en-US" dirty="0"/>
          </a:p>
          <a:p>
            <a:r>
              <a:rPr lang="en-US" dirty="0"/>
              <a:t>Monster theory predicts that this is futile in the long run</a:t>
            </a:r>
          </a:p>
          <a:p>
            <a:endParaRPr lang="en-US" dirty="0"/>
          </a:p>
          <a:p>
            <a:r>
              <a:rPr lang="en-US" dirty="0"/>
              <a:t>	As science chops off one uncertainty, new 	“monster heads” appear</a:t>
            </a:r>
          </a:p>
          <a:p>
            <a:endParaRPr lang="en-US" dirty="0"/>
          </a:p>
          <a:p>
            <a:r>
              <a:rPr lang="en-US" dirty="0"/>
              <a:t>Climate science</a:t>
            </a:r>
          </a:p>
          <a:p>
            <a:r>
              <a:rPr lang="en-US" dirty="0"/>
              <a:t>	</a:t>
            </a:r>
          </a:p>
          <a:p>
            <a:r>
              <a:rPr lang="en-US" dirty="0"/>
              <a:t>	Research keeps unveiling new complexities in 	the climate system</a:t>
            </a:r>
          </a:p>
        </p:txBody>
      </p:sp>
    </p:spTree>
    <p:extLst>
      <p:ext uri="{BB962C8B-B14F-4D97-AF65-F5344CB8AC3E}">
        <p14:creationId xmlns:p14="http://schemas.microsoft.com/office/powerpoint/2010/main" val="4249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9036225" y="6264875"/>
            <a:ext cx="3155775"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(Van Der </a:t>
            </a:r>
            <a:r>
              <a:rPr lang="en-US" sz="1800" kern="10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a:effectLst/>
                <a:latin typeface="Calibri" panose="020F0502020204030204" pitchFamily="34" charset="0"/>
                <a:ea typeface="Calibri" panose="020F0502020204030204" pitchFamily="34" charset="0"/>
                <a:cs typeface="Calibri" panose="020F0502020204030204" pitchFamily="34" charset="0"/>
              </a:rPr>
              <a:t>, 2005, p. 89)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202409" y="1311493"/>
            <a:ext cx="5667631" cy="4247317"/>
          </a:xfrm>
          <a:prstGeom prst="rect">
            <a:avLst/>
          </a:prstGeom>
          <a:noFill/>
        </p:spPr>
        <p:txBody>
          <a:bodyPr wrap="square" rtlCol="0">
            <a:spAutoFit/>
          </a:bodyPr>
          <a:lstStyle/>
          <a:p>
            <a:r>
              <a:rPr lang="en-US" dirty="0"/>
              <a:t>“… the IGBP (International Geosphere Biosphere </a:t>
            </a:r>
            <a:r>
              <a:rPr lang="en-US" dirty="0" err="1"/>
              <a:t>Programme</a:t>
            </a:r>
            <a:r>
              <a:rPr lang="en-US" dirty="0"/>
              <a:t>), one of the largest international research </a:t>
            </a:r>
            <a:r>
              <a:rPr lang="en-US" dirty="0" err="1"/>
              <a:t>programmes</a:t>
            </a:r>
            <a:r>
              <a:rPr lang="en-US" dirty="0"/>
              <a:t> on global change, concluded during their third Scientific Advisory Council Meeting in January 1993 that it might not be feasible to reduce uncertainties (Williamson, 1994). Williamson also notes that the increasing complexity of global models inevitably decreases the precision of their products and ‘full predictability of the earth system is almost certainly unattainable.’ He makes a case for the replacement of the research objective to reduce uncertainties by a pragmatic research goal to ‘provide reliable estimates of probability within defined limits, so that risks can be assessed and appropriate actions taken, rather than single value ‘predictions’ with spurious exactitude.’”</a:t>
            </a:r>
          </a:p>
        </p:txBody>
      </p:sp>
    </p:spTree>
    <p:extLst>
      <p:ext uri="{BB962C8B-B14F-4D97-AF65-F5344CB8AC3E}">
        <p14:creationId xmlns:p14="http://schemas.microsoft.com/office/powerpoint/2010/main" val="156462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7990795" y="6193919"/>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(Smits, 2002, 2006; Van Der </a:t>
            </a:r>
            <a:r>
              <a:rPr lang="en-US" sz="1800" kern="10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a:effectLst/>
                <a:latin typeface="Calibri" panose="020F0502020204030204" pitchFamily="34" charset="0"/>
                <a:ea typeface="Calibri" panose="020F0502020204030204" pitchFamily="34" charset="0"/>
                <a:cs typeface="Calibri" panose="020F0502020204030204" pitchFamily="34" charset="0"/>
              </a:rPr>
              <a:t>, 2005)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289966" y="2030364"/>
            <a:ext cx="5988908" cy="1477328"/>
          </a:xfrm>
          <a:prstGeom prst="rect">
            <a:avLst/>
          </a:prstGeom>
          <a:noFill/>
        </p:spPr>
        <p:txBody>
          <a:bodyPr wrap="square" lIns="91440" tIns="45720" rIns="91440" bIns="45720" rtlCol="0" anchor="t">
            <a:spAutoFit/>
          </a:bodyPr>
          <a:lstStyle/>
          <a:p>
            <a:r>
              <a:rPr lang="en-US" dirty="0"/>
              <a:t>Transform the monster into something that better fits existing categories.</a:t>
            </a:r>
          </a:p>
          <a:p>
            <a:endParaRPr lang="en-US" dirty="0"/>
          </a:p>
          <a:p>
            <a:r>
              <a:rPr lang="en-US" dirty="0"/>
              <a:t>Quantify uncertainties</a:t>
            </a:r>
            <a:endParaRPr lang="en-US" dirty="0">
              <a:cs typeface="Calibri"/>
            </a:endParaRPr>
          </a:p>
          <a:p>
            <a:r>
              <a:rPr lang="en-US" dirty="0"/>
              <a:t>		</a:t>
            </a:r>
            <a:endParaRPr lang="en-US" dirty="0">
              <a:cs typeface="Calibri"/>
            </a:endParaRPr>
          </a:p>
        </p:txBody>
      </p:sp>
    </p:spTree>
    <p:extLst>
      <p:ext uri="{BB962C8B-B14F-4D97-AF65-F5344CB8AC3E}">
        <p14:creationId xmlns:p14="http://schemas.microsoft.com/office/powerpoint/2010/main" val="249340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D0FA-8B64-111F-58EF-A94BFBA8A7EC}"/>
              </a:ext>
            </a:extLst>
          </p:cNvPr>
          <p:cNvSpPr>
            <a:spLocks noGrp="1"/>
          </p:cNvSpPr>
          <p:nvPr>
            <p:ph type="title"/>
          </p:nvPr>
        </p:nvSpPr>
        <p:spPr>
          <a:xfrm>
            <a:off x="0" y="-4206"/>
            <a:ext cx="12192000" cy="680067"/>
          </a:xfrm>
        </p:spPr>
        <p:txBody>
          <a:bodyPr>
            <a:normAutofit/>
          </a:bodyPr>
          <a:lstStyle/>
          <a:p>
            <a:r>
              <a:rPr lang="en-US" sz="2800" dirty="0"/>
              <a:t>Using regional streamflow and climate analyses to support NFFA modeling choices</a:t>
            </a:r>
          </a:p>
        </p:txBody>
      </p:sp>
      <p:pic>
        <p:nvPicPr>
          <p:cNvPr id="5" name="Content Placeholder 4">
            <a:extLst>
              <a:ext uri="{FF2B5EF4-FFF2-40B4-BE49-F238E27FC236}">
                <a16:creationId xmlns:a16="http://schemas.microsoft.com/office/drawing/2014/main" id="{D4C1E897-0E09-4C3B-E9AE-9998242B537D}"/>
              </a:ext>
            </a:extLst>
          </p:cNvPr>
          <p:cNvPicPr>
            <a:picLocks noGrp="1" noChangeAspect="1"/>
          </p:cNvPicPr>
          <p:nvPr>
            <p:ph idx="1"/>
          </p:nvPr>
        </p:nvPicPr>
        <p:blipFill>
          <a:blip r:embed="rId3"/>
          <a:stretch>
            <a:fillRect/>
          </a:stretch>
        </p:blipFill>
        <p:spPr>
          <a:xfrm>
            <a:off x="6218095" y="2588395"/>
            <a:ext cx="4865738" cy="3408406"/>
          </a:xfrm>
          <a:prstGeom prst="rect">
            <a:avLst/>
          </a:prstGeom>
        </p:spPr>
      </p:pic>
      <p:sp>
        <p:nvSpPr>
          <p:cNvPr id="4" name="AutoShape 2">
            <a:extLst>
              <a:ext uri="{FF2B5EF4-FFF2-40B4-BE49-F238E27FC236}">
                <a16:creationId xmlns:a16="http://schemas.microsoft.com/office/drawing/2014/main" id="{52FDA3EA-D9B1-636E-119A-4A7B9816E295}"/>
              </a:ext>
            </a:extLst>
          </p:cNvPr>
          <p:cNvSpPr>
            <a:spLocks noChangeAspect="1" noChangeArrowheads="1"/>
          </p:cNvSpPr>
          <p:nvPr/>
        </p:nvSpPr>
        <p:spPr bwMode="auto">
          <a:xfrm>
            <a:off x="3678170" y="837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1029E10-F38D-05C2-6093-AFDC59764A13}"/>
              </a:ext>
            </a:extLst>
          </p:cNvPr>
          <p:cNvSpPr txBox="1"/>
          <p:nvPr/>
        </p:nvSpPr>
        <p:spPr>
          <a:xfrm>
            <a:off x="3630678" y="1948590"/>
            <a:ext cx="4830810" cy="369332"/>
          </a:xfrm>
          <a:prstGeom prst="rect">
            <a:avLst/>
          </a:prstGeom>
          <a:noFill/>
        </p:spPr>
        <p:txBody>
          <a:bodyPr wrap="none" rtlCol="0">
            <a:spAutoFit/>
          </a:bodyPr>
          <a:lstStyle/>
          <a:p>
            <a:r>
              <a:rPr lang="en-US" dirty="0"/>
              <a:t>Gage 05051600, Wild Rice River near Rutland ND </a:t>
            </a:r>
          </a:p>
        </p:txBody>
      </p:sp>
      <p:sp>
        <p:nvSpPr>
          <p:cNvPr id="8" name="TextBox 7">
            <a:extLst>
              <a:ext uri="{FF2B5EF4-FFF2-40B4-BE49-F238E27FC236}">
                <a16:creationId xmlns:a16="http://schemas.microsoft.com/office/drawing/2014/main" id="{D642244B-97C2-1C91-2E79-F71FA79EEC71}"/>
              </a:ext>
            </a:extLst>
          </p:cNvPr>
          <p:cNvSpPr txBox="1"/>
          <p:nvPr/>
        </p:nvSpPr>
        <p:spPr>
          <a:xfrm>
            <a:off x="822190" y="754787"/>
            <a:ext cx="9812681" cy="923330"/>
          </a:xfrm>
          <a:prstGeom prst="rect">
            <a:avLst/>
          </a:prstGeom>
          <a:noFill/>
        </p:spPr>
        <p:txBody>
          <a:bodyPr wrap="square" rtlCol="0">
            <a:spAutoFit/>
          </a:bodyPr>
          <a:lstStyle/>
          <a:p>
            <a:r>
              <a:rPr lang="en-US" dirty="0"/>
              <a:t>This streamgage has a statistically significant trend and a statistically significant change point. I can fit a regression to model either of these, but a trend model would result in a higher conditional mean (and flood estimate) for the year 2020 than a change point model.  Which one should I use?</a:t>
            </a:r>
          </a:p>
        </p:txBody>
      </p:sp>
      <p:grpSp>
        <p:nvGrpSpPr>
          <p:cNvPr id="17" name="Group 16">
            <a:extLst>
              <a:ext uri="{FF2B5EF4-FFF2-40B4-BE49-F238E27FC236}">
                <a16:creationId xmlns:a16="http://schemas.microsoft.com/office/drawing/2014/main" id="{AF625F5C-890A-BC57-126A-8C78B3816DC9}"/>
              </a:ext>
            </a:extLst>
          </p:cNvPr>
          <p:cNvGrpSpPr/>
          <p:nvPr/>
        </p:nvGrpSpPr>
        <p:grpSpPr>
          <a:xfrm>
            <a:off x="688067" y="2588395"/>
            <a:ext cx="4830810" cy="3408406"/>
            <a:chOff x="609754" y="3243543"/>
            <a:chExt cx="4538870" cy="3179438"/>
          </a:xfrm>
        </p:grpSpPr>
        <p:grpSp>
          <p:nvGrpSpPr>
            <p:cNvPr id="12" name="Group 11">
              <a:extLst>
                <a:ext uri="{FF2B5EF4-FFF2-40B4-BE49-F238E27FC236}">
                  <a16:creationId xmlns:a16="http://schemas.microsoft.com/office/drawing/2014/main" id="{0E4AF031-98D8-BFF4-B921-57D427A45193}"/>
                </a:ext>
              </a:extLst>
            </p:cNvPr>
            <p:cNvGrpSpPr/>
            <p:nvPr/>
          </p:nvGrpSpPr>
          <p:grpSpPr>
            <a:xfrm>
              <a:off x="609754" y="3243543"/>
              <a:ext cx="4538870" cy="3179438"/>
              <a:chOff x="200026" y="3428209"/>
              <a:chExt cx="4538870" cy="3179438"/>
            </a:xfrm>
          </p:grpSpPr>
          <p:pic>
            <p:nvPicPr>
              <p:cNvPr id="6" name="Picture 5">
                <a:extLst>
                  <a:ext uri="{FF2B5EF4-FFF2-40B4-BE49-F238E27FC236}">
                    <a16:creationId xmlns:a16="http://schemas.microsoft.com/office/drawing/2014/main" id="{9034890E-73E5-F74B-7815-5328338820F3}"/>
                  </a:ext>
                </a:extLst>
              </p:cNvPr>
              <p:cNvPicPr>
                <a:picLocks noChangeAspect="1"/>
              </p:cNvPicPr>
              <p:nvPr/>
            </p:nvPicPr>
            <p:blipFill>
              <a:blip r:embed="rId4"/>
              <a:stretch>
                <a:fillRect/>
              </a:stretch>
            </p:blipFill>
            <p:spPr>
              <a:xfrm>
                <a:off x="200026" y="3428209"/>
                <a:ext cx="4538870" cy="3179438"/>
              </a:xfrm>
              <a:prstGeom prst="rect">
                <a:avLst/>
              </a:prstGeom>
            </p:spPr>
          </p:pic>
          <p:sp>
            <p:nvSpPr>
              <p:cNvPr id="10" name="Oval 9">
                <a:extLst>
                  <a:ext uri="{FF2B5EF4-FFF2-40B4-BE49-F238E27FC236}">
                    <a16:creationId xmlns:a16="http://schemas.microsoft.com/office/drawing/2014/main" id="{B850B8CF-6CB6-F21E-B2E9-09E436E654BA}"/>
                  </a:ext>
                </a:extLst>
              </p:cNvPr>
              <p:cNvSpPr>
                <a:spLocks noChangeAspect="1"/>
              </p:cNvSpPr>
              <p:nvPr/>
            </p:nvSpPr>
            <p:spPr>
              <a:xfrm>
                <a:off x="4429978" y="5282117"/>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74638E5-5791-85A7-6A30-E267A74523F2}"/>
                </a:ext>
              </a:extLst>
            </p:cNvPr>
            <p:cNvSpPr txBox="1"/>
            <p:nvPr/>
          </p:nvSpPr>
          <p:spPr>
            <a:xfrm>
              <a:off x="4141538" y="4985252"/>
              <a:ext cx="897924" cy="307777"/>
            </a:xfrm>
            <a:prstGeom prst="rect">
              <a:avLst/>
            </a:prstGeom>
            <a:noFill/>
          </p:spPr>
          <p:txBody>
            <a:bodyPr wrap="square" rtlCol="0">
              <a:spAutoFit/>
            </a:bodyPr>
            <a:lstStyle/>
            <a:p>
              <a:r>
                <a:rPr lang="en-US" sz="1400"/>
                <a:t>560 </a:t>
              </a:r>
              <a:r>
                <a:rPr lang="en-US" sz="1400" err="1"/>
                <a:t>cfs</a:t>
              </a:r>
              <a:endParaRPr lang="en-US" sz="1400"/>
            </a:p>
          </p:txBody>
        </p:sp>
      </p:grpSp>
      <p:sp>
        <p:nvSpPr>
          <p:cNvPr id="20" name="TextBox 19">
            <a:extLst>
              <a:ext uri="{FF2B5EF4-FFF2-40B4-BE49-F238E27FC236}">
                <a16:creationId xmlns:a16="http://schemas.microsoft.com/office/drawing/2014/main" id="{17D313B0-6934-D85B-E07B-4AE3882AA7D5}"/>
              </a:ext>
            </a:extLst>
          </p:cNvPr>
          <p:cNvSpPr txBox="1"/>
          <p:nvPr/>
        </p:nvSpPr>
        <p:spPr>
          <a:xfrm>
            <a:off x="9631572" y="4735520"/>
            <a:ext cx="897924" cy="307777"/>
          </a:xfrm>
          <a:prstGeom prst="rect">
            <a:avLst/>
          </a:prstGeom>
          <a:noFill/>
        </p:spPr>
        <p:txBody>
          <a:bodyPr wrap="square" rtlCol="0">
            <a:spAutoFit/>
          </a:bodyPr>
          <a:lstStyle/>
          <a:p>
            <a:r>
              <a:rPr lang="en-US" sz="1400" dirty="0"/>
              <a:t>468 </a:t>
            </a:r>
            <a:r>
              <a:rPr lang="en-US" sz="1400" dirty="0" err="1"/>
              <a:t>cfs</a:t>
            </a:r>
            <a:endParaRPr lang="en-US" sz="1400" dirty="0"/>
          </a:p>
        </p:txBody>
      </p:sp>
      <p:sp>
        <p:nvSpPr>
          <p:cNvPr id="21" name="Oval 20">
            <a:extLst>
              <a:ext uri="{FF2B5EF4-FFF2-40B4-BE49-F238E27FC236}">
                <a16:creationId xmlns:a16="http://schemas.microsoft.com/office/drawing/2014/main" id="{24716A37-9444-7736-ABBA-3ED573A51793}"/>
              </a:ext>
            </a:extLst>
          </p:cNvPr>
          <p:cNvSpPr>
            <a:spLocks noChangeAspect="1"/>
          </p:cNvSpPr>
          <p:nvPr/>
        </p:nvSpPr>
        <p:spPr>
          <a:xfrm>
            <a:off x="10734912" y="5446917"/>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03E5C8-1FEC-5A62-C79D-3B39DDB77698}"/>
              </a:ext>
            </a:extLst>
          </p:cNvPr>
          <p:cNvSpPr/>
          <p:nvPr/>
        </p:nvSpPr>
        <p:spPr>
          <a:xfrm>
            <a:off x="688067" y="3169920"/>
            <a:ext cx="218713" cy="179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1CC7AC-DEC4-38C3-110F-7FD2370AB83D}"/>
              </a:ext>
            </a:extLst>
          </p:cNvPr>
          <p:cNvSpPr txBox="1"/>
          <p:nvPr/>
        </p:nvSpPr>
        <p:spPr>
          <a:xfrm rot="16200000">
            <a:off x="-1083560" y="3933430"/>
            <a:ext cx="3576594" cy="276999"/>
          </a:xfrm>
          <a:prstGeom prst="rect">
            <a:avLst/>
          </a:prstGeom>
          <a:noFill/>
        </p:spPr>
        <p:txBody>
          <a:bodyPr wrap="square" rtlCol="0">
            <a:spAutoFit/>
          </a:bodyPr>
          <a:lstStyle/>
          <a:p>
            <a:pPr algn="ctr"/>
            <a:r>
              <a:rPr lang="en-US" sz="1200" dirty="0"/>
              <a:t>Annual peak streamflow, cubic feet per second</a:t>
            </a:r>
          </a:p>
        </p:txBody>
      </p:sp>
      <p:sp>
        <p:nvSpPr>
          <p:cNvPr id="11" name="Rectangle 10">
            <a:extLst>
              <a:ext uri="{FF2B5EF4-FFF2-40B4-BE49-F238E27FC236}">
                <a16:creationId xmlns:a16="http://schemas.microsoft.com/office/drawing/2014/main" id="{2AB1C323-A671-9DDC-9FB7-E88DDDE30DC0}"/>
              </a:ext>
            </a:extLst>
          </p:cNvPr>
          <p:cNvSpPr/>
          <p:nvPr/>
        </p:nvSpPr>
        <p:spPr>
          <a:xfrm>
            <a:off x="6237402" y="3335106"/>
            <a:ext cx="218713" cy="179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42B6CDE-6737-F9A8-8C55-8100BAF6831F}"/>
              </a:ext>
            </a:extLst>
          </p:cNvPr>
          <p:cNvSpPr txBox="1"/>
          <p:nvPr/>
        </p:nvSpPr>
        <p:spPr>
          <a:xfrm rot="16200000">
            <a:off x="4419962" y="3967720"/>
            <a:ext cx="3576594" cy="276999"/>
          </a:xfrm>
          <a:prstGeom prst="rect">
            <a:avLst/>
          </a:prstGeom>
          <a:noFill/>
        </p:spPr>
        <p:txBody>
          <a:bodyPr wrap="square" rtlCol="0">
            <a:spAutoFit/>
          </a:bodyPr>
          <a:lstStyle/>
          <a:p>
            <a:pPr algn="ctr"/>
            <a:r>
              <a:rPr lang="en-US" sz="1200" dirty="0"/>
              <a:t>Annual peak streamflow, cubic feet per second</a:t>
            </a:r>
          </a:p>
        </p:txBody>
      </p:sp>
    </p:spTree>
    <p:extLst>
      <p:ext uri="{BB962C8B-B14F-4D97-AF65-F5344CB8AC3E}">
        <p14:creationId xmlns:p14="http://schemas.microsoft.com/office/powerpoint/2010/main" val="475179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D65EE-F350-F8BC-2C06-D56ECDD1F823}"/>
              </a:ext>
            </a:extLst>
          </p:cNvPr>
          <p:cNvPicPr>
            <a:picLocks noChangeAspect="1"/>
          </p:cNvPicPr>
          <p:nvPr/>
        </p:nvPicPr>
        <p:blipFill>
          <a:blip r:embed="rId3"/>
          <a:stretch>
            <a:fillRect/>
          </a:stretch>
        </p:blipFill>
        <p:spPr>
          <a:xfrm>
            <a:off x="5674641" y="412650"/>
            <a:ext cx="6517359" cy="3955991"/>
          </a:xfrm>
          <a:prstGeom prst="rect">
            <a:avLst/>
          </a:prstGeom>
        </p:spPr>
      </p:pic>
      <p:pic>
        <p:nvPicPr>
          <p:cNvPr id="5" name="Picture 4">
            <a:extLst>
              <a:ext uri="{FF2B5EF4-FFF2-40B4-BE49-F238E27FC236}">
                <a16:creationId xmlns:a16="http://schemas.microsoft.com/office/drawing/2014/main" id="{0A3C57B3-8EF3-36BB-D9A6-9A076E5F5F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387" b="10630"/>
          <a:stretch/>
        </p:blipFill>
        <p:spPr>
          <a:xfrm>
            <a:off x="231425" y="603652"/>
            <a:ext cx="5527390" cy="3764989"/>
          </a:xfrm>
          <a:prstGeom prst="rect">
            <a:avLst/>
          </a:prstGeom>
        </p:spPr>
      </p:pic>
      <p:sp>
        <p:nvSpPr>
          <p:cNvPr id="6" name="TextBox 5">
            <a:extLst>
              <a:ext uri="{FF2B5EF4-FFF2-40B4-BE49-F238E27FC236}">
                <a16:creationId xmlns:a16="http://schemas.microsoft.com/office/drawing/2014/main" id="{F4DE4B67-5CB4-592B-CBAC-BE8FA1EDC825}"/>
              </a:ext>
            </a:extLst>
          </p:cNvPr>
          <p:cNvSpPr txBox="1"/>
          <p:nvPr/>
        </p:nvSpPr>
        <p:spPr>
          <a:xfrm>
            <a:off x="525781" y="4674870"/>
            <a:ext cx="4343400" cy="1200329"/>
          </a:xfrm>
          <a:prstGeom prst="rect">
            <a:avLst/>
          </a:prstGeom>
          <a:noFill/>
        </p:spPr>
        <p:txBody>
          <a:bodyPr wrap="square" rtlCol="0">
            <a:spAutoFit/>
          </a:bodyPr>
          <a:lstStyle/>
          <a:p>
            <a:r>
              <a:rPr lang="en-US" dirty="0"/>
              <a:t>There appears to be a very sudden shift in the timing of peak streamflows in the mid – 1990s – concurrent with the 1993 change point.  </a:t>
            </a:r>
          </a:p>
        </p:txBody>
      </p:sp>
      <p:sp>
        <p:nvSpPr>
          <p:cNvPr id="7" name="TextBox 6">
            <a:extLst>
              <a:ext uri="{FF2B5EF4-FFF2-40B4-BE49-F238E27FC236}">
                <a16:creationId xmlns:a16="http://schemas.microsoft.com/office/drawing/2014/main" id="{2E0E9737-BF26-E929-DD0A-48EE1837DC31}"/>
              </a:ext>
            </a:extLst>
          </p:cNvPr>
          <p:cNvSpPr txBox="1"/>
          <p:nvPr/>
        </p:nvSpPr>
        <p:spPr>
          <a:xfrm>
            <a:off x="6713221" y="4564380"/>
            <a:ext cx="4343400" cy="1200329"/>
          </a:xfrm>
          <a:prstGeom prst="rect">
            <a:avLst/>
          </a:prstGeom>
          <a:noFill/>
        </p:spPr>
        <p:txBody>
          <a:bodyPr wrap="square" rtlCol="0">
            <a:spAutoFit/>
          </a:bodyPr>
          <a:lstStyle/>
          <a:p>
            <a:r>
              <a:rPr lang="en-US"/>
              <a:t>There also appears to be a sudden increase in daily streamflows across the whole spectrum of flows, also starting in the early 1990s.</a:t>
            </a:r>
          </a:p>
        </p:txBody>
      </p:sp>
      <p:sp>
        <p:nvSpPr>
          <p:cNvPr id="2" name="TextBox 1">
            <a:extLst>
              <a:ext uri="{FF2B5EF4-FFF2-40B4-BE49-F238E27FC236}">
                <a16:creationId xmlns:a16="http://schemas.microsoft.com/office/drawing/2014/main" id="{496ECC8F-4B2E-7F5D-E649-30C7AE521008}"/>
              </a:ext>
            </a:extLst>
          </p:cNvPr>
          <p:cNvSpPr txBox="1"/>
          <p:nvPr/>
        </p:nvSpPr>
        <p:spPr>
          <a:xfrm rot="5400000">
            <a:off x="10278256" y="2916021"/>
            <a:ext cx="3364636" cy="307777"/>
          </a:xfrm>
          <a:prstGeom prst="rect">
            <a:avLst/>
          </a:prstGeom>
          <a:noFill/>
        </p:spPr>
        <p:txBody>
          <a:bodyPr wrap="square" rtlCol="0">
            <a:spAutoFit/>
          </a:bodyPr>
          <a:lstStyle/>
          <a:p>
            <a:r>
              <a:rPr lang="en-US" sz="1400" dirty="0"/>
              <a:t>Log(daily streamflow, in </a:t>
            </a:r>
            <a:r>
              <a:rPr lang="en-US" sz="1400" dirty="0" err="1"/>
              <a:t>cfs</a:t>
            </a:r>
            <a:r>
              <a:rPr lang="en-US" sz="1400" dirty="0"/>
              <a:t>)</a:t>
            </a:r>
          </a:p>
        </p:txBody>
      </p:sp>
    </p:spTree>
    <p:extLst>
      <p:ext uri="{BB962C8B-B14F-4D97-AF65-F5344CB8AC3E}">
        <p14:creationId xmlns:p14="http://schemas.microsoft.com/office/powerpoint/2010/main" val="177614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552-EBD3-8E8D-D54C-ED199B837906}"/>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94329E40-3B8C-CA29-E756-E4B65F16815C}"/>
              </a:ext>
            </a:extLst>
          </p:cNvPr>
          <p:cNvSpPr txBox="1">
            <a:spLocks/>
          </p:cNvSpPr>
          <p:nvPr/>
        </p:nvSpPr>
        <p:spPr>
          <a:xfrm>
            <a:off x="838200" y="365125"/>
            <a:ext cx="10515600" cy="1325563"/>
          </a:xfrm>
          <a:prstGeom prst="rect">
            <a:avLst/>
          </a:prstGeom>
          <a:solidFill>
            <a:srgbClr val="006F4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Publications</a:t>
            </a:r>
          </a:p>
        </p:txBody>
      </p:sp>
      <p:sp>
        <p:nvSpPr>
          <p:cNvPr id="5" name="Content Placeholder 2">
            <a:extLst>
              <a:ext uri="{FF2B5EF4-FFF2-40B4-BE49-F238E27FC236}">
                <a16:creationId xmlns:a16="http://schemas.microsoft.com/office/drawing/2014/main" id="{BC17B18C-1B5C-0DC4-243F-10846303D32F}"/>
              </a:ext>
            </a:extLst>
          </p:cNvPr>
          <p:cNvSpPr>
            <a:spLocks noGrp="1"/>
          </p:cNvSpPr>
          <p:nvPr>
            <p:ph idx="1"/>
          </p:nvPr>
        </p:nvSpPr>
        <p:spPr>
          <a:xfrm>
            <a:off x="838200" y="1825625"/>
            <a:ext cx="10515600" cy="4351338"/>
          </a:xfrm>
        </p:spPr>
        <p:txBody>
          <a:bodyPr>
            <a:normAutofit/>
          </a:bodyPr>
          <a:lstStyle/>
          <a:p>
            <a:r>
              <a:rPr lang="en-US" sz="1800">
                <a:effectLst/>
                <a:latin typeface="Calibri" panose="020F0502020204030204" pitchFamily="34" charset="0"/>
              </a:rPr>
              <a:t>Marti, M.K. and Ryberg, K.R., 2023, </a:t>
            </a:r>
            <a:r>
              <a:rPr lang="en-US" sz="1800" b="1">
                <a:effectLst/>
                <a:latin typeface="Calibri" panose="020F0502020204030204" pitchFamily="34" charset="0"/>
              </a:rPr>
              <a:t>Method for Identification of Reservoir Regulation within U.S. Geological Survey Streamgage Basins in the Central United States Using a Decadal Dam Impact Metric</a:t>
            </a:r>
            <a:r>
              <a:rPr lang="en-US" sz="1800">
                <a:effectLst/>
                <a:latin typeface="Calibri" panose="020F0502020204030204" pitchFamily="34" charset="0"/>
              </a:rPr>
              <a:t>: U.S. Geological Survey Open-File Report 2023-1034, </a:t>
            </a:r>
            <a:r>
              <a:rPr lang="en-US" sz="1800">
                <a:effectLst/>
                <a:latin typeface="Calibri" panose="020F0502020204030204" pitchFamily="34" charset="0"/>
                <a:hlinkClick r:id="rId2"/>
              </a:rPr>
              <a:t>https://doi.org/10.3133/ofr20231034</a:t>
            </a:r>
            <a:endParaRPr lang="en-US" sz="1800">
              <a:effectLst/>
              <a:latin typeface="Calibri" panose="020F0502020204030204" pitchFamily="34" charset="0"/>
            </a:endParaRPr>
          </a:p>
          <a:p>
            <a:r>
              <a:rPr lang="en-US" sz="1800">
                <a:effectLst/>
                <a:latin typeface="Calibri" panose="020F0502020204030204" pitchFamily="34" charset="0"/>
              </a:rPr>
              <a:t>Ryberg, K.R., Over, T.M., Levin, S.B., </a:t>
            </a:r>
            <a:r>
              <a:rPr lang="en-US" sz="1800" err="1">
                <a:effectLst/>
                <a:latin typeface="Calibri" panose="020F0502020204030204" pitchFamily="34" charset="0"/>
              </a:rPr>
              <a:t>Heimann</a:t>
            </a:r>
            <a:r>
              <a:rPr lang="en-US" sz="1800">
                <a:effectLst/>
                <a:latin typeface="Calibri" panose="020F0502020204030204" pitchFamily="34" charset="0"/>
              </a:rPr>
              <a:t>, D.C., Barth, N.A., Marti, M.K., O’Shea, P.S., Sanocki, C.A., Williams-Sether, T.J., Wavra, H.N., Sando, T.R., Sando, S.K., and Liu, M.S., 2024,</a:t>
            </a:r>
            <a:r>
              <a:rPr lang="en-US" sz="1800" b="1">
                <a:effectLst/>
                <a:latin typeface="Calibri" panose="020F0502020204030204" pitchFamily="34" charset="0"/>
              </a:rPr>
              <a:t> Introduction and methods of analysis for peak streamflow trends and their relation to changes in climate in Illinois, Iowa, Michigan, Minnesota, Missouri, Montana, North Dakota, South Dakota, and Wisconsin</a:t>
            </a:r>
            <a:r>
              <a:rPr lang="en-US" sz="1800">
                <a:effectLst/>
                <a:latin typeface="Calibri" panose="020F0502020204030204" pitchFamily="34" charset="0"/>
              </a:rPr>
              <a:t>, chap. A…U.S. Geological Survey Scientific Investigations Report 2023–5064, 27 p., </a:t>
            </a:r>
            <a:r>
              <a:rPr lang="en-US" sz="1800">
                <a:effectLst/>
                <a:latin typeface="Calibri" panose="020F0502020204030204" pitchFamily="34" charset="0"/>
                <a:hlinkClick r:id="rId3"/>
              </a:rPr>
              <a:t>https://doi.org/10.3133/sir20235064A</a:t>
            </a:r>
            <a:r>
              <a:rPr lang="en-US" sz="1800">
                <a:effectLst/>
                <a:latin typeface="Calibri" panose="020F0502020204030204" pitchFamily="34" charset="0"/>
              </a:rPr>
              <a:t>.</a:t>
            </a:r>
            <a:endParaRPr lang="en-US" sz="1800">
              <a:latin typeface="Calibri" panose="020F0502020204030204" pitchFamily="34" charset="0"/>
            </a:endParaRPr>
          </a:p>
          <a:p>
            <a:r>
              <a:rPr lang="en-US" sz="1800">
                <a:effectLst/>
                <a:latin typeface="Calibri" panose="020F0502020204030204" pitchFamily="34" charset="0"/>
              </a:rPr>
              <a:t>Marti, M.K., and </a:t>
            </a:r>
            <a:r>
              <a:rPr lang="en-US" sz="1800" err="1">
                <a:effectLst/>
                <a:latin typeface="Calibri" panose="020F0502020204030204" pitchFamily="34" charset="0"/>
              </a:rPr>
              <a:t>Heimann</a:t>
            </a:r>
            <a:r>
              <a:rPr lang="en-US" sz="1800">
                <a:effectLst/>
                <a:latin typeface="Calibri" panose="020F0502020204030204" pitchFamily="34" charset="0"/>
              </a:rPr>
              <a:t>, D.C., 2024, </a:t>
            </a:r>
            <a:r>
              <a:rPr lang="en-US" sz="1800" b="1">
                <a:effectLst/>
                <a:latin typeface="Calibri" panose="020F0502020204030204" pitchFamily="34" charset="0"/>
              </a:rPr>
              <a:t>Peak streamflow trends in Missouri and their relation to changes in climate, water years 1921–2020</a:t>
            </a:r>
            <a:r>
              <a:rPr lang="en-US" sz="1800">
                <a:effectLst/>
                <a:latin typeface="Calibri" panose="020F0502020204030204" pitchFamily="34" charset="0"/>
              </a:rPr>
              <a:t>, chap. F…U.S. Geological Survey Scientific Investigations Report 2023–5064, 50 p., </a:t>
            </a:r>
            <a:r>
              <a:rPr lang="en-US" sz="1800">
                <a:effectLst/>
                <a:latin typeface="Calibri" panose="020F0502020204030204" pitchFamily="34" charset="0"/>
                <a:hlinkClick r:id="rId4"/>
              </a:rPr>
              <a:t>https://doi.org/10.3133/sir20235064F</a:t>
            </a:r>
            <a:r>
              <a:rPr lang="en-US" sz="1800">
                <a:effectLst/>
                <a:latin typeface="Calibri" panose="020F0502020204030204" pitchFamily="34" charset="0"/>
              </a:rPr>
              <a:t>.</a:t>
            </a:r>
          </a:p>
          <a:p>
            <a:r>
              <a:rPr lang="en-US" sz="1800">
                <a:effectLst/>
                <a:latin typeface="Calibri" panose="020F0502020204030204" pitchFamily="34" charset="0"/>
              </a:rPr>
              <a:t>Levin, S.B., 2024</a:t>
            </a:r>
            <a:r>
              <a:rPr lang="en-US" sz="1800" b="1">
                <a:effectLst/>
                <a:latin typeface="Calibri" panose="020F0502020204030204" pitchFamily="34" charset="0"/>
              </a:rPr>
              <a:t>, Peak streamflow trends in Wisconsin and their relation to changes in climate, water years 1921–2020</a:t>
            </a:r>
            <a:r>
              <a:rPr lang="en-US" sz="1800">
                <a:effectLst/>
                <a:latin typeface="Calibri" panose="020F0502020204030204" pitchFamily="34" charset="0"/>
              </a:rPr>
              <a:t>, chap. J…U.S. Geological Survey Scientific Investigations Report 2023–5064, 49 p., </a:t>
            </a:r>
            <a:r>
              <a:rPr lang="en-US" sz="1800">
                <a:effectLst/>
                <a:latin typeface="Calibri" panose="020F0502020204030204" pitchFamily="34" charset="0"/>
                <a:hlinkClick r:id="rId5"/>
              </a:rPr>
              <a:t>https://doi.org/10.3133/sir20235064J</a:t>
            </a:r>
            <a:r>
              <a:rPr lang="en-US" sz="1800">
                <a:effectLst/>
                <a:latin typeface="Calibri" panose="020F0502020204030204" pitchFamily="34" charset="0"/>
              </a:rPr>
              <a:t>. </a:t>
            </a:r>
            <a:endParaRPr lang="en-US"/>
          </a:p>
        </p:txBody>
      </p:sp>
    </p:spTree>
    <p:extLst>
      <p:ext uri="{BB962C8B-B14F-4D97-AF65-F5344CB8AC3E}">
        <p14:creationId xmlns:p14="http://schemas.microsoft.com/office/powerpoint/2010/main" val="216832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4C35DC30-40AD-204D-D106-A2CC411AEB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13C366B-91E4-CB51-E629-988FB828E040}"/>
              </a:ext>
            </a:extLst>
          </p:cNvPr>
          <p:cNvPicPr>
            <a:picLocks noChangeAspect="1"/>
          </p:cNvPicPr>
          <p:nvPr/>
        </p:nvPicPr>
        <p:blipFill rotWithShape="1">
          <a:blip r:embed="rId2"/>
          <a:srcRect l="9768" t="9584" r="6124"/>
          <a:stretch/>
        </p:blipFill>
        <p:spPr>
          <a:xfrm>
            <a:off x="674447" y="3022322"/>
            <a:ext cx="4611611" cy="2821156"/>
          </a:xfrm>
          <a:prstGeom prst="rect">
            <a:avLst/>
          </a:prstGeom>
        </p:spPr>
      </p:pic>
      <p:pic>
        <p:nvPicPr>
          <p:cNvPr id="12" name="Picture 11">
            <a:extLst>
              <a:ext uri="{FF2B5EF4-FFF2-40B4-BE49-F238E27FC236}">
                <a16:creationId xmlns:a16="http://schemas.microsoft.com/office/drawing/2014/main" id="{740435B7-32FD-F25E-9A11-09223B22BA1F}"/>
              </a:ext>
            </a:extLst>
          </p:cNvPr>
          <p:cNvPicPr>
            <a:picLocks noChangeAspect="1"/>
          </p:cNvPicPr>
          <p:nvPr/>
        </p:nvPicPr>
        <p:blipFill rotWithShape="1">
          <a:blip r:embed="rId3"/>
          <a:srcRect l="4054" t="3384" r="3563" b="-58"/>
          <a:stretch/>
        </p:blipFill>
        <p:spPr>
          <a:xfrm>
            <a:off x="674448" y="147132"/>
            <a:ext cx="4518990" cy="2821156"/>
          </a:xfrm>
          <a:prstGeom prst="rect">
            <a:avLst/>
          </a:prstGeom>
        </p:spPr>
      </p:pic>
      <p:sp>
        <p:nvSpPr>
          <p:cNvPr id="13" name="TextBox 12">
            <a:extLst>
              <a:ext uri="{FF2B5EF4-FFF2-40B4-BE49-F238E27FC236}">
                <a16:creationId xmlns:a16="http://schemas.microsoft.com/office/drawing/2014/main" id="{1C2ED68B-F978-9C76-1277-400D29AFE3E2}"/>
              </a:ext>
            </a:extLst>
          </p:cNvPr>
          <p:cNvSpPr txBox="1"/>
          <p:nvPr/>
        </p:nvSpPr>
        <p:spPr>
          <a:xfrm>
            <a:off x="6248400" y="765810"/>
            <a:ext cx="475488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Changes in precipitation and soil storage also seem to have occurred suddenly and leveled off afterwards.  There is a statistically significant change point in annual precipitation in the same year as the change point in peak streamflow.</a:t>
            </a:r>
          </a:p>
          <a:p>
            <a:endParaRPr lang="en-US" dirty="0"/>
          </a:p>
          <a:p>
            <a:pPr marL="285750" indent="-285750">
              <a:buFont typeface="Arial" panose="020B0604020202020204" pitchFamily="34" charset="0"/>
              <a:buChar char="•"/>
            </a:pPr>
            <a:r>
              <a:rPr lang="en-US" dirty="0"/>
              <a:t>Taken together, these analyses strongly indicate that the changes at this streamgage were a sudden shift in the streamflow regime due to higher precipitation and elevated soil storage throughout the year and that a change point model is more appropriate.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Regional analyses also support this because we see similar results at nearby gages.  This is not just an anomaly at this one gage.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2928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8115084" y="6278259"/>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(Smits, 2002, 2006; Van Der </a:t>
            </a:r>
            <a:r>
              <a:rPr lang="en-US" sz="1800" kern="10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a:effectLst/>
                <a:latin typeface="Calibri" panose="020F0502020204030204" pitchFamily="34" charset="0"/>
                <a:ea typeface="Calibri" panose="020F0502020204030204" pitchFamily="34" charset="0"/>
                <a:cs typeface="Calibri" panose="020F0502020204030204" pitchFamily="34" charset="0"/>
              </a:rPr>
              <a:t>, 2005)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115245" y="1400050"/>
            <a:ext cx="5988908" cy="4247317"/>
          </a:xfrm>
          <a:prstGeom prst="rect">
            <a:avLst/>
          </a:prstGeom>
          <a:noFill/>
        </p:spPr>
        <p:txBody>
          <a:bodyPr wrap="square" rtlCol="0">
            <a:spAutoFit/>
          </a:bodyPr>
          <a:lstStyle/>
          <a:p>
            <a:r>
              <a:rPr lang="en-US" dirty="0"/>
              <a:t>Transform the monster into something that better fits existing categories</a:t>
            </a:r>
          </a:p>
          <a:p>
            <a:endParaRPr lang="en-US" dirty="0"/>
          </a:p>
          <a:p>
            <a:r>
              <a:rPr lang="en-US" dirty="0"/>
              <a:t>Quantify uncertainties</a:t>
            </a:r>
          </a:p>
          <a:p>
            <a:r>
              <a:rPr lang="en-US" dirty="0"/>
              <a:t>		</a:t>
            </a:r>
          </a:p>
          <a:p>
            <a:r>
              <a:rPr lang="en-US" dirty="0"/>
              <a:t>Scenario approaches</a:t>
            </a:r>
          </a:p>
          <a:p>
            <a:endParaRPr lang="en-US" dirty="0"/>
          </a:p>
          <a:p>
            <a:r>
              <a:rPr lang="en-US" dirty="0"/>
              <a:t>	Scientists and policy makers produce scenarios</a:t>
            </a:r>
          </a:p>
          <a:p>
            <a:r>
              <a:rPr lang="en-US" dirty="0"/>
              <a:t>	Different scenarios fed into a model</a:t>
            </a:r>
          </a:p>
          <a:p>
            <a:endParaRPr lang="en-US" dirty="0"/>
          </a:p>
          <a:p>
            <a:r>
              <a:rPr lang="en-US" dirty="0"/>
              <a:t>Climate science</a:t>
            </a:r>
          </a:p>
          <a:p>
            <a:r>
              <a:rPr lang="en-US" dirty="0"/>
              <a:t>	</a:t>
            </a:r>
          </a:p>
          <a:p>
            <a:r>
              <a:rPr lang="en-US" dirty="0"/>
              <a:t>	Multiple results based on scenarios, which is 	best? Most useful?</a:t>
            </a:r>
          </a:p>
          <a:p>
            <a:r>
              <a:rPr lang="en-US" dirty="0"/>
              <a:t>	Scenarios have “value-laden assumptions”</a:t>
            </a:r>
          </a:p>
        </p:txBody>
      </p:sp>
    </p:spTree>
    <p:extLst>
      <p:ext uri="{BB962C8B-B14F-4D97-AF65-F5344CB8AC3E}">
        <p14:creationId xmlns:p14="http://schemas.microsoft.com/office/powerpoint/2010/main" val="31280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0E68-870E-D5E3-AC69-1416D0A62F4F}"/>
              </a:ext>
            </a:extLst>
          </p:cNvPr>
          <p:cNvSpPr>
            <a:spLocks noGrp="1"/>
          </p:cNvSpPr>
          <p:nvPr>
            <p:ph type="title"/>
          </p:nvPr>
        </p:nvSpPr>
        <p:spPr>
          <a:xfrm>
            <a:off x="838200" y="240838"/>
            <a:ext cx="10515600" cy="1325563"/>
          </a:xfrm>
        </p:spPr>
        <p:txBody>
          <a:bodyPr>
            <a:noAutofit/>
          </a:bodyPr>
          <a:lstStyle/>
          <a:p>
            <a:r>
              <a:rPr lang="en-US" sz="2800" dirty="0"/>
              <a:t>Flood-frequency estimation for very low annual exceedance probabilities using historical, </a:t>
            </a:r>
            <a:r>
              <a:rPr lang="en-US" sz="2800" dirty="0" err="1"/>
              <a:t>paleoflood</a:t>
            </a:r>
            <a:r>
              <a:rPr lang="en-US" sz="2800" dirty="0"/>
              <a:t>, and regional information with consideration of nonstationarity</a:t>
            </a:r>
          </a:p>
        </p:txBody>
      </p:sp>
      <p:sp>
        <p:nvSpPr>
          <p:cNvPr id="5" name="TextBox 4">
            <a:extLst>
              <a:ext uri="{FF2B5EF4-FFF2-40B4-BE49-F238E27FC236}">
                <a16:creationId xmlns:a16="http://schemas.microsoft.com/office/drawing/2014/main" id="{4AB7EDD2-C6B1-B0B7-9535-822B23C2B0BA}"/>
              </a:ext>
            </a:extLst>
          </p:cNvPr>
          <p:cNvSpPr txBox="1"/>
          <p:nvPr/>
        </p:nvSpPr>
        <p:spPr>
          <a:xfrm>
            <a:off x="4940299" y="2560697"/>
            <a:ext cx="6138900" cy="1815882"/>
          </a:xfrm>
          <a:prstGeom prst="rect">
            <a:avLst/>
          </a:prstGeom>
          <a:noFill/>
        </p:spPr>
        <p:txBody>
          <a:bodyPr wrap="square">
            <a:spAutoFit/>
          </a:bodyPr>
          <a:lstStyle/>
          <a:p>
            <a:r>
              <a:rPr lang="en-US" sz="2800"/>
              <a:t>Used a scenario approach at some sites.</a:t>
            </a:r>
          </a:p>
          <a:p>
            <a:endParaRPr lang="en-US" sz="1400"/>
          </a:p>
          <a:p>
            <a:r>
              <a:rPr lang="en-US" sz="1400"/>
              <a:t>Ryberg, K.R., Kolars, K.A., Kiang, J.E., and Carr, M.L., 2020, Flood-frequency estimation for very low annual exceedance probabilities using historical, paleoflood, and regional information with consideration of nonstationarity: U.S. Geological Survey Scientific Investigations Report 2020–5065, 89 p., https://doi.org/10.3133/sir20205065.</a:t>
            </a:r>
          </a:p>
        </p:txBody>
      </p:sp>
      <p:pic>
        <p:nvPicPr>
          <p:cNvPr id="10" name="Content Placeholder 9" descr="Chart&#10;&#10;Description automatically generated">
            <a:extLst>
              <a:ext uri="{FF2B5EF4-FFF2-40B4-BE49-F238E27FC236}">
                <a16:creationId xmlns:a16="http://schemas.microsoft.com/office/drawing/2014/main" id="{55DCAE8D-AC73-B1F8-1672-04E495F875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323" y="1577498"/>
            <a:ext cx="3362397" cy="4351338"/>
          </a:xfrm>
          <a:ln>
            <a:solidFill>
              <a:schemeClr val="tx1"/>
            </a:solidFill>
          </a:ln>
        </p:spPr>
      </p:pic>
    </p:spTree>
    <p:extLst>
      <p:ext uri="{BB962C8B-B14F-4D97-AF65-F5344CB8AC3E}">
        <p14:creationId xmlns:p14="http://schemas.microsoft.com/office/powerpoint/2010/main" val="299986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Systematic and Historical Data, Historical Intervals, Paleo Peaks, and Perception Thresholds</a:t>
            </a:r>
          </a:p>
        </p:txBody>
      </p:sp>
      <p:pic>
        <p:nvPicPr>
          <p:cNvPr id="7" name="Content Placeholder 6" descr="Chart, histogram&#10;&#10;Description automatically generated">
            <a:extLst>
              <a:ext uri="{FF2B5EF4-FFF2-40B4-BE49-F238E27FC236}">
                <a16:creationId xmlns:a16="http://schemas.microsoft.com/office/drawing/2014/main" id="{94EE2C00-33BE-BA9B-E6BD-B21515EB99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364" b="54104"/>
          <a:stretch/>
        </p:blipFill>
        <p:spPr>
          <a:xfrm>
            <a:off x="1704758" y="1690688"/>
            <a:ext cx="8782483" cy="4265612"/>
          </a:xfrm>
        </p:spPr>
      </p:pic>
    </p:spTree>
    <p:extLst>
      <p:ext uri="{BB962C8B-B14F-4D97-AF65-F5344CB8AC3E}">
        <p14:creationId xmlns:p14="http://schemas.microsoft.com/office/powerpoint/2010/main" val="192766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Red River of the North at Winnipeg</a:t>
            </a:r>
          </a:p>
        </p:txBody>
      </p:sp>
      <p:sp>
        <p:nvSpPr>
          <p:cNvPr id="3" name="Content Placeholder 2"/>
          <p:cNvSpPr>
            <a:spLocks noGrp="1"/>
          </p:cNvSpPr>
          <p:nvPr>
            <p:ph idx="1"/>
          </p:nvPr>
        </p:nvSpPr>
        <p:spPr>
          <a:xfrm>
            <a:off x="1338263" y="1517522"/>
            <a:ext cx="10010775" cy="4625609"/>
          </a:xfrm>
        </p:spPr>
        <p:txBody>
          <a:bodyPr vert="horz" lIns="91440" tIns="45720" rIns="91440" bIns="45720" rtlCol="0" anchor="t">
            <a:normAutofit fontScale="47500" lnSpcReduction="20000"/>
          </a:bodyPr>
          <a:lstStyle/>
          <a:p>
            <a:pPr marL="0" indent="0">
              <a:buNone/>
            </a:pPr>
            <a:r>
              <a:rPr lang="en-US" sz="3000" b="1" dirty="0"/>
              <a:t>Scenarios</a:t>
            </a:r>
            <a:endParaRPr lang="en-US" sz="2000" b="1" dirty="0"/>
          </a:p>
          <a:p>
            <a:pPr marL="756285" indent="-457200">
              <a:spcAft>
                <a:spcPts val="600"/>
              </a:spcAft>
              <a:buSzPct val="100000"/>
              <a:buFont typeface="+mj-lt"/>
              <a:buAutoNum type="arabicPeriod"/>
            </a:pPr>
            <a:r>
              <a:rPr lang="en-US" sz="3000" dirty="0"/>
              <a:t>Systematic peaks (standard at-site analysis); </a:t>
            </a:r>
            <a:endParaRPr lang="en-US" sz="3000" dirty="0">
              <a:cs typeface="Calibri" panose="020F0502020204030204"/>
            </a:endParaRPr>
          </a:p>
          <a:p>
            <a:pPr marL="756285" indent="-457200">
              <a:spcAft>
                <a:spcPts val="600"/>
              </a:spcAft>
              <a:buSzPct val="100000"/>
              <a:buFont typeface="+mj-lt"/>
              <a:buAutoNum type="arabicPeriod"/>
            </a:pPr>
            <a:r>
              <a:rPr lang="en-US" sz="3000" dirty="0">
                <a:cs typeface="Calibri" panose="020F0502020204030204"/>
              </a:rPr>
              <a:t>Systematic peaks and weighted skew;</a:t>
            </a:r>
            <a:endParaRPr lang="en-US" sz="3000" dirty="0"/>
          </a:p>
          <a:p>
            <a:pPr marL="756285" indent="-457200">
              <a:spcAft>
                <a:spcPts val="600"/>
              </a:spcAft>
              <a:buSzPct val="100000"/>
              <a:buAutoNum type="arabicPeriod"/>
            </a:pPr>
            <a:r>
              <a:rPr lang="en-US" sz="3000" dirty="0"/>
              <a:t>Dry period of 1899–1947;</a:t>
            </a:r>
            <a:endParaRPr lang="en-US" dirty="0"/>
          </a:p>
          <a:p>
            <a:pPr marL="756285" indent="-457200">
              <a:spcAft>
                <a:spcPts val="600"/>
              </a:spcAft>
              <a:buSzPct val="100000"/>
              <a:buAutoNum type="arabicPeriod"/>
            </a:pPr>
            <a:r>
              <a:rPr lang="en-US" sz="3000" dirty="0"/>
              <a:t>Wet period of 1948-2016;</a:t>
            </a:r>
            <a:endParaRPr lang="en-US" sz="3000" dirty="0">
              <a:cs typeface="Calibri"/>
            </a:endParaRPr>
          </a:p>
          <a:p>
            <a:pPr marL="756285" indent="-457200">
              <a:spcAft>
                <a:spcPts val="600"/>
              </a:spcAft>
              <a:buSzPct val="100000"/>
              <a:buAutoNum type="arabicPeriod"/>
            </a:pPr>
            <a:r>
              <a:rPr lang="en-US" sz="3000" dirty="0"/>
              <a:t>Most recent 30 years of data;</a:t>
            </a:r>
            <a:endParaRPr lang="en-US" sz="3000" dirty="0">
              <a:cs typeface="Calibri"/>
            </a:endParaRPr>
          </a:p>
          <a:p>
            <a:pPr marL="756285" indent="-457200">
              <a:spcAft>
                <a:spcPts val="600"/>
              </a:spcAft>
              <a:buSzPct val="100000"/>
              <a:buAutoNum type="arabicPeriod"/>
            </a:pPr>
            <a:r>
              <a:rPr lang="en-US" sz="3000" dirty="0">
                <a:cs typeface="Calibri"/>
              </a:rPr>
              <a:t>Systematic peaks with the dry period, 1899–1947, shifted up by the difference in mean between the wet and dry period;</a:t>
            </a:r>
            <a:endParaRPr lang="en-US" sz="3000" dirty="0"/>
          </a:p>
          <a:p>
            <a:pPr marL="756285" indent="-457200">
              <a:spcAft>
                <a:spcPts val="600"/>
              </a:spcAft>
              <a:buSzPct val="100000"/>
              <a:buFont typeface="+mj-lt"/>
              <a:buAutoNum type="arabicPeriod"/>
            </a:pPr>
            <a:r>
              <a:rPr lang="en-US" sz="3000" dirty="0"/>
              <a:t>Systematic and historical peaks;  </a:t>
            </a:r>
            <a:endParaRPr lang="en-US" sz="3000" dirty="0">
              <a:cs typeface="Calibri"/>
            </a:endParaRPr>
          </a:p>
          <a:p>
            <a:pPr marL="756285" indent="-457200">
              <a:spcAft>
                <a:spcPts val="600"/>
              </a:spcAft>
              <a:buSzPct val="100000"/>
              <a:buAutoNum type="arabicPeriod"/>
            </a:pPr>
            <a:r>
              <a:rPr lang="en-US" sz="3000" dirty="0">
                <a:ea typeface="+mn-lt"/>
                <a:cs typeface="+mn-lt"/>
              </a:rPr>
              <a:t>Systematic and historical peaks and interval estimates;</a:t>
            </a:r>
            <a:endParaRPr lang="en-US" dirty="0">
              <a:ea typeface="+mn-lt"/>
              <a:cs typeface="+mn-lt"/>
            </a:endParaRPr>
          </a:p>
          <a:p>
            <a:pPr marL="756285" indent="-457200">
              <a:spcAft>
                <a:spcPts val="600"/>
              </a:spcAft>
              <a:buSzPct val="100000"/>
              <a:buAutoNum type="arabicPeriod"/>
            </a:pPr>
            <a:r>
              <a:rPr lang="en-US" sz="3000" dirty="0">
                <a:ea typeface="+mn-lt"/>
                <a:cs typeface="+mn-lt"/>
              </a:rPr>
              <a:t>Systematic and historical peaks, historical and paleo-derived estimates, and paleo-derived thresholds;</a:t>
            </a:r>
            <a:endParaRPr lang="en-US" sz="3000" dirty="0">
              <a:cs typeface="Calibri"/>
            </a:endParaRPr>
          </a:p>
          <a:p>
            <a:pPr marL="756285" indent="-457200">
              <a:spcAft>
                <a:spcPts val="600"/>
              </a:spcAft>
              <a:buSzPct val="100000"/>
              <a:buAutoNum type="arabicPeriod"/>
            </a:pPr>
            <a:r>
              <a:rPr lang="en-US" sz="3000" dirty="0">
                <a:ea typeface="+mn-lt"/>
                <a:cs typeface="+mn-lt"/>
              </a:rPr>
              <a:t>Systematic and historical peaks, historical and paleo-derived estimates, and paleo-derived thresholds, with weighted skew; and</a:t>
            </a:r>
            <a:endParaRPr lang="en-US" sz="3000" dirty="0">
              <a:cs typeface="Calibri"/>
            </a:endParaRPr>
          </a:p>
          <a:p>
            <a:pPr marL="756285" indent="-457200">
              <a:spcAft>
                <a:spcPts val="600"/>
              </a:spcAft>
              <a:buSzPct val="100000"/>
              <a:buAutoNum type="arabicPeriod"/>
            </a:pPr>
            <a:r>
              <a:rPr lang="en-US" sz="3000" dirty="0">
                <a:ea typeface="+mn-lt"/>
                <a:cs typeface="+mn-lt"/>
              </a:rPr>
              <a:t>In addition to the analyses performed for the study, estimates were obtained from other flood-frequency studies that compared flood-frequency analysis with and without historical data for AEP floods of 0.01.</a:t>
            </a:r>
            <a:endParaRPr lang="en-US" sz="3000" dirty="0">
              <a:cs typeface="Calibri"/>
            </a:endParaRPr>
          </a:p>
          <a:p>
            <a:pPr marL="756285" indent="-457200">
              <a:spcAft>
                <a:spcPts val="600"/>
              </a:spcAft>
              <a:buSzPct val="100000"/>
              <a:buFont typeface="Arial" panose="020B0604020202020204" pitchFamily="34" charset="0"/>
              <a:buAutoNum type="arabicPeriod"/>
            </a:pPr>
            <a:endParaRPr lang="en-US" sz="3000" dirty="0">
              <a:cs typeface="Calibri"/>
            </a:endParaRPr>
          </a:p>
          <a:p>
            <a:pPr marL="1314450" lvl="2" indent="-457200">
              <a:buFont typeface="+mj-lt"/>
              <a:buAutoNum type="arabicPeriod"/>
            </a:pPr>
            <a:endParaRPr lang="en-US" dirty="0">
              <a:cs typeface="Calibri" panose="020F0502020204030204"/>
            </a:endParaRPr>
          </a:p>
        </p:txBody>
      </p:sp>
    </p:spTree>
    <p:extLst>
      <p:ext uri="{BB962C8B-B14F-4D97-AF65-F5344CB8AC3E}">
        <p14:creationId xmlns:p14="http://schemas.microsoft.com/office/powerpoint/2010/main" val="161432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AEP = 0. 01</a:t>
            </a:r>
          </a:p>
        </p:txBody>
      </p:sp>
      <p:pic>
        <p:nvPicPr>
          <p:cNvPr id="8" name="Content Placeholder 7" descr="Diagram, schematic&#10;&#10;Description automatically generated">
            <a:extLst>
              <a:ext uri="{FF2B5EF4-FFF2-40B4-BE49-F238E27FC236}">
                <a16:creationId xmlns:a16="http://schemas.microsoft.com/office/drawing/2014/main" id="{623561AB-9DE0-BF9F-CDE3-86D9674C084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6984" b="14216"/>
          <a:stretch/>
        </p:blipFill>
        <p:spPr>
          <a:xfrm>
            <a:off x="2106496" y="1368704"/>
            <a:ext cx="9996604" cy="5019396"/>
          </a:xfrm>
        </p:spPr>
      </p:pic>
    </p:spTree>
    <p:extLst>
      <p:ext uri="{BB962C8B-B14F-4D97-AF65-F5344CB8AC3E}">
        <p14:creationId xmlns:p14="http://schemas.microsoft.com/office/powerpoint/2010/main" val="316495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AEP = 0.001</a:t>
            </a:r>
          </a:p>
        </p:txBody>
      </p:sp>
      <p:pic>
        <p:nvPicPr>
          <p:cNvPr id="8" name="Content Placeholder 7" descr="A picture containing table&#10;&#10;Description automatically generated">
            <a:extLst>
              <a:ext uri="{FF2B5EF4-FFF2-40B4-BE49-F238E27FC236}">
                <a16:creationId xmlns:a16="http://schemas.microsoft.com/office/drawing/2014/main" id="{A485B64C-AD8E-C576-3917-8BEB697CAC7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786" b="54688"/>
          <a:stretch/>
        </p:blipFill>
        <p:spPr>
          <a:xfrm>
            <a:off x="2143822" y="1346200"/>
            <a:ext cx="9908884" cy="4940301"/>
          </a:xfrm>
        </p:spPr>
      </p:pic>
    </p:spTree>
    <p:extLst>
      <p:ext uri="{BB962C8B-B14F-4D97-AF65-F5344CB8AC3E}">
        <p14:creationId xmlns:p14="http://schemas.microsoft.com/office/powerpoint/2010/main" val="2393227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1744-2131-6238-30D7-8D67A74ECCA3}"/>
              </a:ext>
            </a:extLst>
          </p:cNvPr>
          <p:cNvSpPr>
            <a:spLocks noGrp="1"/>
          </p:cNvSpPr>
          <p:nvPr>
            <p:ph type="title"/>
          </p:nvPr>
        </p:nvSpPr>
        <p:spPr/>
        <p:txBody>
          <a:bodyPr/>
          <a:lstStyle/>
          <a:p>
            <a:r>
              <a:rPr lang="en-US"/>
              <a:t>What Constitutes a Good Solution?</a:t>
            </a:r>
          </a:p>
        </p:txBody>
      </p:sp>
      <p:sp>
        <p:nvSpPr>
          <p:cNvPr id="3" name="Content Placeholder 2">
            <a:extLst>
              <a:ext uri="{FF2B5EF4-FFF2-40B4-BE49-F238E27FC236}">
                <a16:creationId xmlns:a16="http://schemas.microsoft.com/office/drawing/2014/main" id="{D70E1497-704F-A487-8DF9-83A14381876E}"/>
              </a:ext>
            </a:extLst>
          </p:cNvPr>
          <p:cNvSpPr>
            <a:spLocks noGrp="1"/>
          </p:cNvSpPr>
          <p:nvPr>
            <p:ph idx="1"/>
          </p:nvPr>
        </p:nvSpPr>
        <p:spPr/>
        <p:txBody>
          <a:bodyPr>
            <a:normAutofit fontScale="92500" lnSpcReduction="20000"/>
          </a:bodyPr>
          <a:lstStyle/>
          <a:p>
            <a:r>
              <a:rPr lang="en-US"/>
              <a:t>Reduction of bias</a:t>
            </a:r>
          </a:p>
          <a:p>
            <a:r>
              <a:rPr lang="en-US"/>
              <a:t>Increase in accuracy and precision</a:t>
            </a:r>
          </a:p>
          <a:p>
            <a:r>
              <a:rPr lang="en-US"/>
              <a:t>Parsimony</a:t>
            </a:r>
          </a:p>
          <a:p>
            <a:r>
              <a:rPr lang="en-US"/>
              <a:t>Rational</a:t>
            </a:r>
          </a:p>
          <a:p>
            <a:r>
              <a:rPr lang="en-US"/>
              <a:t>Cost-effective/efficient, cost-benefit analysis</a:t>
            </a:r>
          </a:p>
          <a:p>
            <a:r>
              <a:rPr lang="en-US"/>
              <a:t>Minimum regret </a:t>
            </a:r>
          </a:p>
          <a:p>
            <a:r>
              <a:rPr lang="en-US"/>
              <a:t>Maximum political support</a:t>
            </a:r>
          </a:p>
          <a:p>
            <a:r>
              <a:rPr lang="en-US"/>
              <a:t>Communicable</a:t>
            </a:r>
          </a:p>
          <a:p>
            <a:r>
              <a:rPr lang="en-US"/>
              <a:t>Minimize unintended long-term consequences</a:t>
            </a:r>
          </a:p>
          <a:p>
            <a:r>
              <a:rPr lang="en-US"/>
              <a:t>Even distribution of costs and benefits across sectors and social groups</a:t>
            </a:r>
          </a:p>
        </p:txBody>
      </p:sp>
      <p:sp>
        <p:nvSpPr>
          <p:cNvPr id="4" name="TextBox 3">
            <a:extLst>
              <a:ext uri="{FF2B5EF4-FFF2-40B4-BE49-F238E27FC236}">
                <a16:creationId xmlns:a16="http://schemas.microsoft.com/office/drawing/2014/main" id="{2BD99FAC-F235-288B-6D3C-67D59B90F2BE}"/>
              </a:ext>
            </a:extLst>
          </p:cNvPr>
          <p:cNvSpPr txBox="1"/>
          <p:nvPr/>
        </p:nvSpPr>
        <p:spPr>
          <a:xfrm>
            <a:off x="6716564" y="6262653"/>
            <a:ext cx="5183793" cy="646331"/>
          </a:xfrm>
          <a:prstGeom prst="rect">
            <a:avLst/>
          </a:prstGeom>
          <a:noFill/>
        </p:spPr>
        <p:txBody>
          <a:bodyPr wrap="square" rtlCol="0">
            <a:spAutoFit/>
          </a:bodyPr>
          <a:lstStyle/>
          <a:p>
            <a:r>
              <a:rPr lang="en-US"/>
              <a:t>Some in the list are from Knotters and others, 2024.</a:t>
            </a:r>
          </a:p>
          <a:p>
            <a:endParaRPr lang="en-US"/>
          </a:p>
        </p:txBody>
      </p:sp>
    </p:spTree>
    <p:extLst>
      <p:ext uri="{BB962C8B-B14F-4D97-AF65-F5344CB8AC3E}">
        <p14:creationId xmlns:p14="http://schemas.microsoft.com/office/powerpoint/2010/main" val="425956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7995418" y="6219076"/>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(Smits, 2002, 2006; Van Der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dirty="0">
                <a:effectLst/>
                <a:latin typeface="Calibri" panose="020F0502020204030204" pitchFamily="34" charset="0"/>
                <a:ea typeface="Calibri" panose="020F0502020204030204" pitchFamily="34" charset="0"/>
                <a:cs typeface="Calibri" panose="020F0502020204030204" pitchFamily="34" charset="0"/>
              </a:rPr>
              <a:t>, 2005)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115245" y="1694969"/>
            <a:ext cx="5667631" cy="3693319"/>
          </a:xfrm>
          <a:prstGeom prst="rect">
            <a:avLst/>
          </a:prstGeom>
          <a:noFill/>
        </p:spPr>
        <p:txBody>
          <a:bodyPr wrap="square" rtlCol="0">
            <a:spAutoFit/>
          </a:bodyPr>
          <a:lstStyle/>
          <a:p>
            <a:r>
              <a:rPr lang="en-US" dirty="0"/>
              <a:t>The new thing is the best</a:t>
            </a:r>
          </a:p>
          <a:p>
            <a:endParaRPr lang="en-US" dirty="0"/>
          </a:p>
          <a:p>
            <a:r>
              <a:rPr lang="en-US" dirty="0"/>
              <a:t>The complexity is fascinating and perhaps unfathomable</a:t>
            </a:r>
          </a:p>
          <a:p>
            <a:r>
              <a:rPr lang="en-US" dirty="0"/>
              <a:t>	New papers coming out all the time on how to 	better perform flood-frequency analysis</a:t>
            </a:r>
          </a:p>
          <a:p>
            <a:r>
              <a:rPr lang="en-US" dirty="0"/>
              <a:t>	</a:t>
            </a:r>
          </a:p>
          <a:p>
            <a:r>
              <a:rPr lang="en-US" dirty="0"/>
              <a:t>	</a:t>
            </a:r>
          </a:p>
          <a:p>
            <a:r>
              <a:rPr lang="en-US" dirty="0"/>
              <a:t>Pointing out so many uncertainties that we remove focus from real environmental risks</a:t>
            </a:r>
          </a:p>
          <a:p>
            <a:endParaRPr lang="en-US" dirty="0"/>
          </a:p>
          <a:p>
            <a:r>
              <a:rPr lang="en-US" dirty="0"/>
              <a:t>	Statistical hydrologists fascination with skew</a:t>
            </a:r>
          </a:p>
          <a:p>
            <a:r>
              <a:rPr lang="en-US" dirty="0"/>
              <a:t>	Make it impossible to do anything other than 	Bulletin 17C because it just gets too complicated</a:t>
            </a:r>
          </a:p>
        </p:txBody>
      </p:sp>
    </p:spTree>
    <p:extLst>
      <p:ext uri="{BB962C8B-B14F-4D97-AF65-F5344CB8AC3E}">
        <p14:creationId xmlns:p14="http://schemas.microsoft.com/office/powerpoint/2010/main" val="24720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751C-CE87-518D-FA6C-380BD2B2E52F}"/>
              </a:ext>
            </a:extLst>
          </p:cNvPr>
          <p:cNvSpPr>
            <a:spLocks noGrp="1"/>
          </p:cNvSpPr>
          <p:nvPr>
            <p:ph type="title"/>
          </p:nvPr>
        </p:nvSpPr>
        <p:spPr/>
        <p:txBody>
          <a:bodyPr>
            <a:normAutofit fontScale="90000"/>
          </a:bodyPr>
          <a:lstStyle/>
          <a:p>
            <a:r>
              <a:rPr lang="en-US" dirty="0"/>
              <a:t>Bibliometric Analysis of Nonstationary Flood-Frequency Papers in Web of Science and Scopus</a:t>
            </a:r>
          </a:p>
        </p:txBody>
      </p:sp>
      <p:pic>
        <p:nvPicPr>
          <p:cNvPr id="4" name="Content Placeholder 3">
            <a:extLst>
              <a:ext uri="{FF2B5EF4-FFF2-40B4-BE49-F238E27FC236}">
                <a16:creationId xmlns:a16="http://schemas.microsoft.com/office/drawing/2014/main" id="{91DAEB6D-7AA4-E45C-AE0B-847E9C279193}"/>
              </a:ext>
            </a:extLst>
          </p:cNvPr>
          <p:cNvPicPr>
            <a:picLocks noGrp="1" noChangeAspect="1"/>
          </p:cNvPicPr>
          <p:nvPr>
            <p:ph idx="1"/>
          </p:nvPr>
        </p:nvPicPr>
        <p:blipFill>
          <a:blip r:embed="rId2"/>
          <a:stretch>
            <a:fillRect/>
          </a:stretch>
        </p:blipFill>
        <p:spPr>
          <a:xfrm>
            <a:off x="838200" y="1779588"/>
            <a:ext cx="5709164" cy="3960812"/>
          </a:xfrm>
          <a:prstGeom prst="rect">
            <a:avLst/>
          </a:prstGeom>
        </p:spPr>
      </p:pic>
      <p:pic>
        <p:nvPicPr>
          <p:cNvPr id="5" name="Picture 4">
            <a:extLst>
              <a:ext uri="{FF2B5EF4-FFF2-40B4-BE49-F238E27FC236}">
                <a16:creationId xmlns:a16="http://schemas.microsoft.com/office/drawing/2014/main" id="{03DD69E6-7DE5-9D0D-41F2-244F0411386B}"/>
              </a:ext>
            </a:extLst>
          </p:cNvPr>
          <p:cNvPicPr>
            <a:picLocks noChangeAspect="1"/>
          </p:cNvPicPr>
          <p:nvPr/>
        </p:nvPicPr>
        <p:blipFill>
          <a:blip r:embed="rId3"/>
          <a:stretch>
            <a:fillRect/>
          </a:stretch>
        </p:blipFill>
        <p:spPr>
          <a:xfrm>
            <a:off x="6743699" y="1779588"/>
            <a:ext cx="5250049" cy="3640346"/>
          </a:xfrm>
          <a:prstGeom prst="rect">
            <a:avLst/>
          </a:prstGeom>
        </p:spPr>
      </p:pic>
    </p:spTree>
    <p:extLst>
      <p:ext uri="{BB962C8B-B14F-4D97-AF65-F5344CB8AC3E}">
        <p14:creationId xmlns:p14="http://schemas.microsoft.com/office/powerpoint/2010/main" val="22011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71EEEF53-FDAA-C164-DE07-9BBC05144CCE}"/>
              </a:ext>
            </a:extLst>
          </p:cNvPr>
          <p:cNvSpPr>
            <a:spLocks noGrp="1"/>
          </p:cNvSpPr>
          <p:nvPr>
            <p:ph type="title"/>
          </p:nvPr>
        </p:nvSpPr>
        <p:spPr>
          <a:xfrm>
            <a:off x="839788" y="457200"/>
            <a:ext cx="3932237" cy="1600200"/>
          </a:xfrm>
        </p:spPr>
        <p:txBody>
          <a:bodyPr/>
          <a:lstStyle/>
          <a:p>
            <a:r>
              <a:rPr lang="en-US"/>
              <a:t>New publication</a:t>
            </a:r>
          </a:p>
        </p:txBody>
      </p:sp>
      <p:sp>
        <p:nvSpPr>
          <p:cNvPr id="9" name="Text Placeholder 6">
            <a:extLst>
              <a:ext uri="{FF2B5EF4-FFF2-40B4-BE49-F238E27FC236}">
                <a16:creationId xmlns:a16="http://schemas.microsoft.com/office/drawing/2014/main" id="{D605350C-2C05-4800-4991-DC5799A8A8E3}"/>
              </a:ext>
            </a:extLst>
          </p:cNvPr>
          <p:cNvSpPr>
            <a:spLocks noGrp="1"/>
          </p:cNvSpPr>
          <p:nvPr>
            <p:ph type="body" sz="half" idx="2"/>
          </p:nvPr>
        </p:nvSpPr>
        <p:spPr>
          <a:xfrm>
            <a:off x="839788" y="2057400"/>
            <a:ext cx="3932237" cy="3811588"/>
          </a:xfrm>
        </p:spPr>
        <p:txBody>
          <a:bodyPr>
            <a:normAutofit/>
          </a:bodyPr>
          <a:lstStyle/>
          <a:p>
            <a:r>
              <a:rPr lang="en-US"/>
              <a:t>Marti, M.K., and </a:t>
            </a:r>
            <a:r>
              <a:rPr lang="en-US" err="1"/>
              <a:t>Heimann</a:t>
            </a:r>
            <a:r>
              <a:rPr lang="en-US"/>
              <a:t>, D.C., 2024, </a:t>
            </a:r>
            <a:r>
              <a:rPr lang="en-US" b="1"/>
              <a:t>Peak streamflow trends in Missouri and their relation to changes in climate, water years 1921-2020</a:t>
            </a:r>
            <a:r>
              <a:rPr lang="en-US"/>
              <a:t>, chap. F of Ryberg, K.R., comp., Peak streamflow trends and their relation to changes in climate in Illinois, Iowa, Michigan, Minnesota, Missouri, Montana, North Dakota, South Dakota, and Wisconsin: U.S. Geological Survey Scientific Investigations Report 2023–5064–A, 50 p., https://doi.org/10.3133/sir20235064F.</a:t>
            </a:r>
          </a:p>
        </p:txBody>
      </p:sp>
      <p:pic>
        <p:nvPicPr>
          <p:cNvPr id="10" name="Picture 9">
            <a:extLst>
              <a:ext uri="{FF2B5EF4-FFF2-40B4-BE49-F238E27FC236}">
                <a16:creationId xmlns:a16="http://schemas.microsoft.com/office/drawing/2014/main" id="{A51233A2-C334-2C85-6DD1-759F459EC64F}"/>
              </a:ext>
            </a:extLst>
          </p:cNvPr>
          <p:cNvPicPr>
            <a:picLocks noChangeAspect="1"/>
          </p:cNvPicPr>
          <p:nvPr/>
        </p:nvPicPr>
        <p:blipFill>
          <a:blip r:embed="rId2"/>
          <a:stretch>
            <a:fillRect/>
          </a:stretch>
        </p:blipFill>
        <p:spPr>
          <a:xfrm>
            <a:off x="6096000" y="195099"/>
            <a:ext cx="5030513" cy="6467802"/>
          </a:xfrm>
          <a:prstGeom prst="rect">
            <a:avLst/>
          </a:prstGeom>
        </p:spPr>
      </p:pic>
    </p:spTree>
    <p:extLst>
      <p:ext uri="{BB962C8B-B14F-4D97-AF65-F5344CB8AC3E}">
        <p14:creationId xmlns:p14="http://schemas.microsoft.com/office/powerpoint/2010/main" val="3334682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7977663" y="6180605"/>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(Smits, 2002, 2006; Van Der </a:t>
            </a:r>
            <a:r>
              <a:rPr lang="en-US" sz="1800" kern="100" err="1">
                <a:effectLst/>
                <a:latin typeface="Calibri" panose="020F0502020204030204" pitchFamily="34" charset="0"/>
                <a:ea typeface="Calibri" panose="020F0502020204030204" pitchFamily="34" charset="0"/>
                <a:cs typeface="Calibri" panose="020F0502020204030204" pitchFamily="34" charset="0"/>
              </a:rPr>
              <a:t>Sluijs</a:t>
            </a:r>
            <a:r>
              <a:rPr lang="en-US" sz="1800" kern="100">
                <a:effectLst/>
                <a:latin typeface="Calibri" panose="020F0502020204030204" pitchFamily="34" charset="0"/>
                <a:ea typeface="Calibri" panose="020F0502020204030204" pitchFamily="34" charset="0"/>
                <a:cs typeface="Calibri" panose="020F0502020204030204" pitchFamily="34" charset="0"/>
              </a:rPr>
              <a:t>, 2005)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115245" y="2516968"/>
            <a:ext cx="5667631" cy="2585323"/>
          </a:xfrm>
          <a:prstGeom prst="rect">
            <a:avLst/>
          </a:prstGeom>
          <a:noFill/>
        </p:spPr>
        <p:txBody>
          <a:bodyPr wrap="square" rtlCol="0">
            <a:spAutoFit/>
          </a:bodyPr>
          <a:lstStyle/>
          <a:p>
            <a:r>
              <a:rPr lang="en-US"/>
              <a:t>Rethink the categorical monster</a:t>
            </a:r>
          </a:p>
          <a:p>
            <a:r>
              <a:rPr lang="en-US"/>
              <a:t>	</a:t>
            </a:r>
          </a:p>
          <a:p>
            <a:r>
              <a:rPr lang="en-US"/>
              <a:t>	stationarity vs. nonstationarity</a:t>
            </a:r>
          </a:p>
          <a:p>
            <a:endParaRPr lang="en-US"/>
          </a:p>
          <a:p>
            <a:r>
              <a:rPr lang="en-US"/>
              <a:t>There isn’t a single certain truth</a:t>
            </a:r>
          </a:p>
          <a:p>
            <a:r>
              <a:rPr lang="en-US"/>
              <a:t>	</a:t>
            </a:r>
          </a:p>
          <a:p>
            <a:r>
              <a:rPr lang="en-US"/>
              <a:t>	Strive for transparency, reproducibility, safety 	factors</a:t>
            </a:r>
          </a:p>
          <a:p>
            <a:r>
              <a:rPr lang="en-US"/>
              <a:t>	</a:t>
            </a:r>
          </a:p>
        </p:txBody>
      </p:sp>
    </p:spTree>
    <p:extLst>
      <p:ext uri="{BB962C8B-B14F-4D97-AF65-F5344CB8AC3E}">
        <p14:creationId xmlns:p14="http://schemas.microsoft.com/office/powerpoint/2010/main" val="30024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9034105" y="6290163"/>
            <a:ext cx="4771607"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(Knotters and others, 2024)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6115245" y="2516968"/>
            <a:ext cx="5667631" cy="2031325"/>
          </a:xfrm>
          <a:prstGeom prst="rect">
            <a:avLst/>
          </a:prstGeom>
          <a:noFill/>
        </p:spPr>
        <p:txBody>
          <a:bodyPr wrap="square" rtlCol="0">
            <a:spAutoFit/>
          </a:bodyPr>
          <a:lstStyle/>
          <a:p>
            <a:r>
              <a:rPr lang="en-US"/>
              <a:t>Strive for consensus</a:t>
            </a:r>
          </a:p>
          <a:p>
            <a:endParaRPr lang="en-US"/>
          </a:p>
          <a:p>
            <a:r>
              <a:rPr lang="en-US"/>
              <a:t>A panel or committee determines the path forward</a:t>
            </a:r>
          </a:p>
          <a:p>
            <a:r>
              <a:rPr lang="en-US"/>
              <a:t>	</a:t>
            </a:r>
          </a:p>
          <a:p>
            <a:r>
              <a:rPr lang="en-US"/>
              <a:t>	Agreeing on the path does not expel the 	uncertainty</a:t>
            </a:r>
          </a:p>
          <a:p>
            <a:r>
              <a:rPr lang="en-US"/>
              <a:t>	</a:t>
            </a:r>
          </a:p>
        </p:txBody>
      </p:sp>
    </p:spTree>
    <p:extLst>
      <p:ext uri="{BB962C8B-B14F-4D97-AF65-F5344CB8AC3E}">
        <p14:creationId xmlns:p14="http://schemas.microsoft.com/office/powerpoint/2010/main" val="9569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AB1D-CD3C-4B37-9C92-43C19D85F6EF}"/>
              </a:ext>
            </a:extLst>
          </p:cNvPr>
          <p:cNvSpPr>
            <a:spLocks noGrp="1"/>
          </p:cNvSpPr>
          <p:nvPr>
            <p:ph type="title"/>
          </p:nvPr>
        </p:nvSpPr>
        <p:spPr>
          <a:xfrm>
            <a:off x="863312" y="457200"/>
            <a:ext cx="6002110" cy="1495425"/>
          </a:xfrm>
        </p:spPr>
        <p:txBody>
          <a:bodyPr>
            <a:normAutofit/>
          </a:bodyPr>
          <a:lstStyle/>
          <a:p>
            <a:r>
              <a:rPr lang="en-US" sz="4000" dirty="0"/>
              <a:t>FM-Area Diversion</a:t>
            </a:r>
          </a:p>
        </p:txBody>
      </p:sp>
      <p:sp>
        <p:nvSpPr>
          <p:cNvPr id="3" name="Content Placeholder 2">
            <a:extLst>
              <a:ext uri="{FF2B5EF4-FFF2-40B4-BE49-F238E27FC236}">
                <a16:creationId xmlns:a16="http://schemas.microsoft.com/office/drawing/2014/main" id="{82E50711-D2A9-4A51-A562-8F369BBD0147}"/>
              </a:ext>
            </a:extLst>
          </p:cNvPr>
          <p:cNvSpPr>
            <a:spLocks noGrp="1"/>
          </p:cNvSpPr>
          <p:nvPr>
            <p:ph idx="1"/>
          </p:nvPr>
        </p:nvSpPr>
        <p:spPr>
          <a:xfrm>
            <a:off x="863313" y="1553476"/>
            <a:ext cx="6002110" cy="4606505"/>
          </a:xfrm>
        </p:spPr>
        <p:txBody>
          <a:bodyPr>
            <a:normAutofit fontScale="92500" lnSpcReduction="20000"/>
          </a:bodyPr>
          <a:lstStyle/>
          <a:p>
            <a:r>
              <a:rPr lang="en-US" sz="1800" dirty="0"/>
              <a:t>The Fargo-Moorhead diversion entails building: </a:t>
            </a:r>
          </a:p>
          <a:p>
            <a:pPr lvl="1"/>
            <a:r>
              <a:rPr lang="en-US" sz="1800" dirty="0"/>
              <a:t>30-mile-long diversion channel in North Dakota with an upstream staging area, </a:t>
            </a:r>
          </a:p>
          <a:p>
            <a:pPr lvl="1"/>
            <a:r>
              <a:rPr lang="en-US" sz="1800" dirty="0"/>
              <a:t>14 drainage inlets,</a:t>
            </a:r>
          </a:p>
          <a:p>
            <a:pPr lvl="1"/>
            <a:r>
              <a:rPr lang="en-US" sz="1800" dirty="0"/>
              <a:t>2 Interstate Highway crossings,</a:t>
            </a:r>
          </a:p>
          <a:p>
            <a:pPr lvl="1"/>
            <a:r>
              <a:rPr lang="en-US" sz="1800" dirty="0"/>
              <a:t>3 railroad crossings,</a:t>
            </a:r>
          </a:p>
          <a:p>
            <a:pPr lvl="1"/>
            <a:r>
              <a:rPr lang="en-US" sz="1800" dirty="0"/>
              <a:t>12 other road crossings, and</a:t>
            </a:r>
          </a:p>
          <a:p>
            <a:pPr lvl="1"/>
            <a:r>
              <a:rPr lang="en-US" sz="1800" dirty="0"/>
              <a:t>“southern embankment”.</a:t>
            </a:r>
          </a:p>
          <a:p>
            <a:r>
              <a:rPr lang="en-US" sz="1800" dirty="0"/>
              <a:t>The Southern Embankment entails building:</a:t>
            </a:r>
          </a:p>
          <a:p>
            <a:pPr lvl="1"/>
            <a:r>
              <a:rPr lang="en-US" sz="1800" dirty="0"/>
              <a:t>20-mile earthen embankment,</a:t>
            </a:r>
          </a:p>
          <a:p>
            <a:pPr lvl="1"/>
            <a:r>
              <a:rPr lang="en-US" sz="1800" dirty="0"/>
              <a:t>3 gated control structures,</a:t>
            </a:r>
          </a:p>
          <a:p>
            <a:pPr lvl="1"/>
            <a:r>
              <a:rPr lang="en-US" sz="1800" dirty="0"/>
              <a:t>Interstate Highway bridge crossing and 4-mile grade raise, and</a:t>
            </a:r>
          </a:p>
          <a:p>
            <a:pPr lvl="1"/>
            <a:r>
              <a:rPr lang="en-US" sz="1800" dirty="0"/>
              <a:t>Other road crossings.</a:t>
            </a:r>
          </a:p>
          <a:p>
            <a:r>
              <a:rPr lang="en-US" sz="1800" dirty="0"/>
              <a:t>Numerous other mitigation projects.</a:t>
            </a:r>
          </a:p>
          <a:p>
            <a:r>
              <a:rPr lang="en-US" sz="1800" dirty="0"/>
              <a:t>City and county governments working on in-town protection measures.</a:t>
            </a:r>
          </a:p>
        </p:txBody>
      </p:sp>
      <p:pic>
        <p:nvPicPr>
          <p:cNvPr id="4" name="Picture 3" descr="Map&#10;&#10;Description automatically generated">
            <a:extLst>
              <a:ext uri="{FF2B5EF4-FFF2-40B4-BE49-F238E27FC236}">
                <a16:creationId xmlns:a16="http://schemas.microsoft.com/office/drawing/2014/main" id="{FB66D459-534A-4B91-B25F-CA88ED7EDF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79688" y="137530"/>
            <a:ext cx="4645981" cy="6381915"/>
          </a:xfrm>
          <a:prstGeom prst="rect">
            <a:avLst/>
          </a:prstGeom>
          <a:effectLst/>
        </p:spPr>
      </p:pic>
      <p:pic>
        <p:nvPicPr>
          <p:cNvPr id="10" name="Picture 9" descr="ident348fromlendalK">
            <a:extLst>
              <a:ext uri="{FF2B5EF4-FFF2-40B4-BE49-F238E27FC236}">
                <a16:creationId xmlns:a16="http://schemas.microsoft.com/office/drawing/2014/main" id="{A0D1E0FB-1AE0-4909-AD7F-BA74C95DB07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b="27115"/>
          <a:stretch>
            <a:fillRect/>
          </a:stretch>
        </p:blipFill>
        <p:spPr bwMode="auto">
          <a:xfrm>
            <a:off x="381000" y="6092825"/>
            <a:ext cx="1143000" cy="307975"/>
          </a:xfrm>
          <a:prstGeom prst="rect">
            <a:avLst/>
          </a:prstGeom>
          <a:noFill/>
        </p:spPr>
      </p:pic>
      <p:sp>
        <p:nvSpPr>
          <p:cNvPr id="5" name="TextBox 4">
            <a:extLst>
              <a:ext uri="{FF2B5EF4-FFF2-40B4-BE49-F238E27FC236}">
                <a16:creationId xmlns:a16="http://schemas.microsoft.com/office/drawing/2014/main" id="{D5385257-CBCF-44CA-B64B-E0B1E99E1463}"/>
              </a:ext>
            </a:extLst>
          </p:cNvPr>
          <p:cNvSpPr txBox="1"/>
          <p:nvPr/>
        </p:nvSpPr>
        <p:spPr>
          <a:xfrm>
            <a:off x="1854973" y="6519446"/>
            <a:ext cx="3518750" cy="338554"/>
          </a:xfrm>
          <a:prstGeom prst="rect">
            <a:avLst/>
          </a:prstGeom>
          <a:noFill/>
        </p:spPr>
        <p:txBody>
          <a:bodyPr wrap="square" rtlCol="0">
            <a:spAutoFit/>
          </a:bodyPr>
          <a:lstStyle/>
          <a:p>
            <a:r>
              <a:rPr lang="en-US" sz="1600" dirty="0"/>
              <a:t>(</a:t>
            </a:r>
            <a:r>
              <a:rPr lang="en-US" sz="1600" dirty="0">
                <a:effectLst/>
                <a:latin typeface="Calibri" panose="020F0502020204030204" pitchFamily="34" charset="0"/>
                <a:ea typeface="Calibri" panose="020F0502020204030204" pitchFamily="34" charset="0"/>
              </a:rPr>
              <a:t>Metro Flood Diversion Authority, 2024)</a:t>
            </a:r>
            <a:endParaRPr lang="en-US" sz="1600" dirty="0"/>
          </a:p>
        </p:txBody>
      </p:sp>
    </p:spTree>
    <p:extLst>
      <p:ext uri="{BB962C8B-B14F-4D97-AF65-F5344CB8AC3E}">
        <p14:creationId xmlns:p14="http://schemas.microsoft.com/office/powerpoint/2010/main" val="2711031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876691" y="301843"/>
            <a:ext cx="10477109" cy="1003532"/>
          </a:xfrm>
        </p:spPr>
        <p:txBody>
          <a:bodyPr anchor="ctr">
            <a:normAutofit/>
          </a:bodyPr>
          <a:lstStyle/>
          <a:p>
            <a:r>
              <a:rPr lang="en-US" sz="320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extLst>
              <p:ext uri="{D42A27DB-BD31-4B8C-83A1-F6EECF244321}">
                <p14:modId xmlns:p14="http://schemas.microsoft.com/office/powerpoint/2010/main" val="21301942"/>
              </p:ext>
            </p:extLst>
          </p:nvPr>
        </p:nvGraphicFramePr>
        <p:xfrm>
          <a:off x="734258" y="1238032"/>
          <a:ext cx="5524499" cy="463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6409037" y="6254195"/>
            <a:ext cx="5782963" cy="344069"/>
          </a:xfrm>
          <a:prstGeom prst="rect">
            <a:avLst/>
          </a:prstGeom>
          <a:noFill/>
        </p:spPr>
        <p:txBody>
          <a:bodyPr wrap="square">
            <a:spAutoFit/>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(Knotters and others, 2024; Smits, 2002, 2006; Van Der </a:t>
            </a:r>
            <a:r>
              <a:rPr lang="en-US" sz="1600" kern="100" err="1">
                <a:effectLst/>
                <a:latin typeface="Calibri" panose="020F0502020204030204" pitchFamily="34" charset="0"/>
                <a:ea typeface="Calibri" panose="020F0502020204030204" pitchFamily="34" charset="0"/>
                <a:cs typeface="Calibri" panose="020F0502020204030204" pitchFamily="34" charset="0"/>
              </a:rPr>
              <a:t>Sluijs</a:t>
            </a:r>
            <a:r>
              <a:rPr lang="en-US" sz="1600" kern="100">
                <a:effectLst/>
                <a:latin typeface="Calibri" panose="020F0502020204030204" pitchFamily="34" charset="0"/>
                <a:ea typeface="Calibri" panose="020F0502020204030204" pitchFamily="34" charset="0"/>
                <a:cs typeface="Calibri" panose="020F0502020204030204" pitchFamily="34" charset="0"/>
              </a:rPr>
              <a:t>, 2005)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4D1B63E-88CF-C0DC-7674-7046AB10AD94}"/>
              </a:ext>
            </a:extLst>
          </p:cNvPr>
          <p:cNvSpPr txBox="1"/>
          <p:nvPr/>
        </p:nvSpPr>
        <p:spPr>
          <a:xfrm>
            <a:off x="7278130" y="2977978"/>
            <a:ext cx="3917092" cy="369332"/>
          </a:xfrm>
          <a:prstGeom prst="rect">
            <a:avLst/>
          </a:prstGeom>
          <a:noFill/>
        </p:spPr>
        <p:txBody>
          <a:bodyPr wrap="square" rtlCol="0">
            <a:spAutoFit/>
          </a:bodyPr>
          <a:lstStyle/>
          <a:p>
            <a:r>
              <a:rPr lang="en-US"/>
              <a:t>Which path(s) would you choose?</a:t>
            </a:r>
          </a:p>
        </p:txBody>
      </p:sp>
    </p:spTree>
    <p:extLst>
      <p:ext uri="{BB962C8B-B14F-4D97-AF65-F5344CB8AC3E}">
        <p14:creationId xmlns:p14="http://schemas.microsoft.com/office/powerpoint/2010/main" val="268833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9DBA-D738-3E71-FE57-40B8D82B394F}"/>
              </a:ext>
            </a:extLst>
          </p:cNvPr>
          <p:cNvSpPr>
            <a:spLocks noGrp="1"/>
          </p:cNvSpPr>
          <p:nvPr>
            <p:ph type="title"/>
          </p:nvPr>
        </p:nvSpPr>
        <p:spPr/>
        <p:txBody>
          <a:bodyPr/>
          <a:lstStyle/>
          <a:p>
            <a:r>
              <a:rPr lang="en-US"/>
              <a:t>Knotters and Others Categorization of Strategies</a:t>
            </a:r>
          </a:p>
        </p:txBody>
      </p:sp>
      <p:pic>
        <p:nvPicPr>
          <p:cNvPr id="5" name="Content Placeholder 4">
            <a:extLst>
              <a:ext uri="{FF2B5EF4-FFF2-40B4-BE49-F238E27FC236}">
                <a16:creationId xmlns:a16="http://schemas.microsoft.com/office/drawing/2014/main" id="{496F347D-651D-E732-569E-334B52F32BE3}"/>
              </a:ext>
            </a:extLst>
          </p:cNvPr>
          <p:cNvPicPr>
            <a:picLocks noGrp="1" noChangeAspect="1"/>
          </p:cNvPicPr>
          <p:nvPr>
            <p:ph idx="1"/>
          </p:nvPr>
        </p:nvPicPr>
        <p:blipFill>
          <a:blip r:embed="rId3"/>
          <a:stretch>
            <a:fillRect/>
          </a:stretch>
        </p:blipFill>
        <p:spPr>
          <a:xfrm>
            <a:off x="1961964" y="1612107"/>
            <a:ext cx="8057909" cy="4772015"/>
          </a:xfrm>
        </p:spPr>
      </p:pic>
      <p:sp>
        <p:nvSpPr>
          <p:cNvPr id="6" name="TextBox 5">
            <a:extLst>
              <a:ext uri="{FF2B5EF4-FFF2-40B4-BE49-F238E27FC236}">
                <a16:creationId xmlns:a16="http://schemas.microsoft.com/office/drawing/2014/main" id="{1C0AF4D0-FC94-4EFF-C0A7-EE5F4ECF47E5}"/>
              </a:ext>
            </a:extLst>
          </p:cNvPr>
          <p:cNvSpPr txBox="1"/>
          <p:nvPr/>
        </p:nvSpPr>
        <p:spPr>
          <a:xfrm>
            <a:off x="9068101" y="6320840"/>
            <a:ext cx="3237471" cy="344069"/>
          </a:xfrm>
          <a:prstGeom prst="rect">
            <a:avLst/>
          </a:prstGeom>
          <a:noFill/>
        </p:spPr>
        <p:txBody>
          <a:bodyPr wrap="square">
            <a:spAutoFit/>
          </a:bodyPr>
          <a:lstStyle/>
          <a:p>
            <a:pPr marL="0" marR="0">
              <a:lnSpc>
                <a:spcPct val="107000"/>
              </a:lnSpc>
              <a:spcBef>
                <a:spcPts val="0"/>
              </a:spcBef>
              <a:spcAft>
                <a:spcPts val="800"/>
              </a:spcAft>
            </a:pPr>
            <a:r>
              <a:rPr lang="en-US" sz="1600" kern="100">
                <a:effectLst/>
                <a:latin typeface="Calibri" panose="020F0502020204030204" pitchFamily="34" charset="0"/>
                <a:ea typeface="Calibri" panose="020F0502020204030204" pitchFamily="34" charset="0"/>
                <a:cs typeface="Calibri" panose="020F0502020204030204" pitchFamily="34" charset="0"/>
              </a:rPr>
              <a:t>(Knotters and others, 2024)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31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17E2-F5DF-4BCB-AD3B-DF46B3B3E0DF}"/>
              </a:ext>
            </a:extLst>
          </p:cNvPr>
          <p:cNvSpPr>
            <a:spLocks noGrp="1"/>
          </p:cNvSpPr>
          <p:nvPr>
            <p:ph type="title"/>
          </p:nvPr>
        </p:nvSpPr>
        <p:spPr/>
        <p:txBody>
          <a:bodyPr/>
          <a:lstStyle/>
          <a:p>
            <a:r>
              <a:rPr lang="en-US"/>
              <a:t>Task 7: Panel regression for regional estimates of effects of climate variation on flood peaks</a:t>
            </a:r>
          </a:p>
        </p:txBody>
      </p:sp>
    </p:spTree>
    <p:extLst>
      <p:ext uri="{BB962C8B-B14F-4D97-AF65-F5344CB8AC3E}">
        <p14:creationId xmlns:p14="http://schemas.microsoft.com/office/powerpoint/2010/main" val="401496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051A0-5287-BD49-9F7A-88357539D575}"/>
              </a:ext>
            </a:extLst>
          </p:cNvPr>
          <p:cNvSpPr txBox="1"/>
          <p:nvPr/>
        </p:nvSpPr>
        <p:spPr>
          <a:xfrm>
            <a:off x="634652" y="789735"/>
            <a:ext cx="10922696" cy="3662541"/>
          </a:xfrm>
          <a:prstGeom prst="rect">
            <a:avLst/>
          </a:prstGeom>
          <a:noFill/>
        </p:spPr>
        <p:txBody>
          <a:bodyPr wrap="square" rtlCol="0">
            <a:spAutoFit/>
          </a:bodyPr>
          <a:lstStyle/>
          <a:p>
            <a:r>
              <a:rPr lang="en-US" sz="4000"/>
              <a:t>Outline:</a:t>
            </a:r>
          </a:p>
          <a:p>
            <a:pPr marL="742950" indent="-742950">
              <a:buAutoNum type="arabicPeriod"/>
            </a:pPr>
            <a:r>
              <a:rPr lang="en-US" sz="3200"/>
              <a:t>Methods</a:t>
            </a:r>
          </a:p>
          <a:p>
            <a:pPr marL="1200150" lvl="1" indent="-742950">
              <a:buFont typeface="+mj-lt"/>
              <a:buAutoNum type="alphaLcPeriod"/>
            </a:pPr>
            <a:r>
              <a:rPr lang="en-US" sz="3200"/>
              <a:t>Streamgage selection</a:t>
            </a:r>
          </a:p>
          <a:p>
            <a:pPr marL="1200150" lvl="1" indent="-742950">
              <a:buFont typeface="+mj-lt"/>
              <a:buAutoNum type="alphaLcPeriod"/>
            </a:pPr>
            <a:r>
              <a:rPr lang="en-US" sz="3200"/>
              <a:t>Compilation of data</a:t>
            </a:r>
          </a:p>
          <a:p>
            <a:pPr marL="1200150" lvl="1" indent="-742950">
              <a:buFont typeface="+mj-lt"/>
              <a:buAutoNum type="alphaLcPeriod"/>
            </a:pPr>
            <a:r>
              <a:rPr lang="en-US" sz="3200"/>
              <a:t>Regression analyses</a:t>
            </a:r>
          </a:p>
          <a:p>
            <a:pPr marL="742950" indent="-742950">
              <a:buAutoNum type="arabicPeriod"/>
            </a:pPr>
            <a:r>
              <a:rPr lang="en-US" sz="3200"/>
              <a:t>Results</a:t>
            </a:r>
          </a:p>
          <a:p>
            <a:pPr marL="742950" indent="-742950">
              <a:buAutoNum type="arabicPeriod"/>
            </a:pPr>
            <a:r>
              <a:rPr lang="en-US" sz="3200"/>
              <a:t>So what? (applications)</a:t>
            </a:r>
          </a:p>
        </p:txBody>
      </p:sp>
    </p:spTree>
    <p:extLst>
      <p:ext uri="{BB962C8B-B14F-4D97-AF65-F5344CB8AC3E}">
        <p14:creationId xmlns:p14="http://schemas.microsoft.com/office/powerpoint/2010/main" val="83122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242047" y="170143"/>
            <a:ext cx="9076765" cy="656575"/>
          </a:xfrm>
        </p:spPr>
        <p:txBody>
          <a:bodyPr>
            <a:normAutofit fontScale="90000"/>
          </a:bodyPr>
          <a:lstStyle/>
          <a:p>
            <a:r>
              <a:rPr lang="en-US"/>
              <a:t>Streamgage selection</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85888" y="1008344"/>
            <a:ext cx="11388370" cy="4352795"/>
          </a:xfrm>
        </p:spPr>
        <p:txBody>
          <a:bodyPr>
            <a:normAutofit fontScale="92500" lnSpcReduction="10000"/>
          </a:bodyPr>
          <a:lstStyle/>
          <a:p>
            <a:pPr>
              <a:lnSpc>
                <a:spcPct val="120000"/>
              </a:lnSpc>
              <a:spcBef>
                <a:spcPts val="0"/>
              </a:spcBef>
              <a:spcAft>
                <a:spcPts val="600"/>
              </a:spcAft>
            </a:pPr>
            <a:r>
              <a:rPr lang="en-US" sz="2600"/>
              <a:t>Started with streamgages used in Task 2.</a:t>
            </a:r>
          </a:p>
          <a:p>
            <a:pPr lvl="1">
              <a:lnSpc>
                <a:spcPct val="120000"/>
              </a:lnSpc>
              <a:spcBef>
                <a:spcPts val="0"/>
              </a:spcBef>
              <a:spcAft>
                <a:spcPts val="600"/>
              </a:spcAft>
            </a:pPr>
            <a:r>
              <a:rPr lang="en-US"/>
              <a:t>Regulated basins removed as part of Task 2.</a:t>
            </a:r>
          </a:p>
          <a:p>
            <a:pPr lvl="1">
              <a:lnSpc>
                <a:spcPct val="120000"/>
              </a:lnSpc>
              <a:spcBef>
                <a:spcPts val="0"/>
              </a:spcBef>
              <a:spcAft>
                <a:spcPts val="600"/>
              </a:spcAft>
            </a:pPr>
            <a:r>
              <a:rPr lang="en-US"/>
              <a:t>Removed basins appearing only in the 30-yr trend period, leaving 590 basins.</a:t>
            </a:r>
          </a:p>
          <a:p>
            <a:pPr lvl="1">
              <a:lnSpc>
                <a:spcPct val="120000"/>
              </a:lnSpc>
              <a:spcBef>
                <a:spcPts val="0"/>
              </a:spcBef>
              <a:spcAft>
                <a:spcPts val="600"/>
              </a:spcAft>
            </a:pPr>
            <a:r>
              <a:rPr lang="en-US"/>
              <a:t>Removed basins crossing an international border.</a:t>
            </a:r>
          </a:p>
          <a:p>
            <a:pPr lvl="1">
              <a:lnSpc>
                <a:spcPct val="120000"/>
              </a:lnSpc>
              <a:spcBef>
                <a:spcPts val="0"/>
              </a:spcBef>
              <a:spcAft>
                <a:spcPts val="600"/>
              </a:spcAft>
            </a:pPr>
            <a:r>
              <a:rPr lang="en-US"/>
              <a:t>Removed basins not present in GAGESII dataset (Falcone, 2011)</a:t>
            </a:r>
          </a:p>
          <a:p>
            <a:pPr lvl="2">
              <a:lnSpc>
                <a:spcPct val="120000"/>
              </a:lnSpc>
              <a:spcBef>
                <a:spcPts val="0"/>
              </a:spcBef>
              <a:spcAft>
                <a:spcPts val="600"/>
              </a:spcAft>
            </a:pPr>
            <a:r>
              <a:rPr lang="en-US" sz="2200"/>
              <a:t>Assures there is substantial daily streamflow record.</a:t>
            </a:r>
          </a:p>
          <a:p>
            <a:pPr lvl="2">
              <a:lnSpc>
                <a:spcPct val="120000"/>
              </a:lnSpc>
              <a:spcBef>
                <a:spcPts val="0"/>
              </a:spcBef>
              <a:spcAft>
                <a:spcPts val="600"/>
              </a:spcAft>
            </a:pPr>
            <a:r>
              <a:rPr lang="en-US" sz="2200"/>
              <a:t>Provides a set of precomputed basin characteristics.</a:t>
            </a:r>
          </a:p>
          <a:p>
            <a:pPr lvl="1">
              <a:lnSpc>
                <a:spcPct val="120000"/>
              </a:lnSpc>
              <a:spcBef>
                <a:spcPts val="0"/>
              </a:spcBef>
              <a:spcAft>
                <a:spcPts val="600"/>
              </a:spcAft>
            </a:pPr>
            <a:r>
              <a:rPr lang="en-US" sz="2200"/>
              <a:t>Removed basins having &gt;= 4% impervious fraction in per 2019 NLCD, leaving 404 basins.</a:t>
            </a:r>
          </a:p>
          <a:p>
            <a:pPr lvl="1">
              <a:lnSpc>
                <a:spcPct val="120000"/>
              </a:lnSpc>
              <a:spcBef>
                <a:spcPts val="0"/>
              </a:spcBef>
              <a:spcAft>
                <a:spcPts val="600"/>
              </a:spcAft>
            </a:pPr>
            <a:r>
              <a:rPr lang="en-US" sz="2200"/>
              <a:t>Identified 74 redundant basins (nested with 0.2 &lt; DAR &lt; 5). </a:t>
            </a:r>
          </a:p>
          <a:p>
            <a:pPr>
              <a:lnSpc>
                <a:spcPct val="120000"/>
              </a:lnSpc>
              <a:spcBef>
                <a:spcPts val="0"/>
              </a:spcBef>
              <a:spcAft>
                <a:spcPts val="600"/>
              </a:spcAft>
            </a:pPr>
            <a:r>
              <a:rPr lang="en-US" sz="2400"/>
              <a:t>Regression analyses performed on remaining </a:t>
            </a:r>
            <a:r>
              <a:rPr lang="en-US" sz="2400" b="1"/>
              <a:t>330</a:t>
            </a:r>
            <a:r>
              <a:rPr lang="en-US" sz="2400"/>
              <a:t> non-redundant basins.</a:t>
            </a:r>
          </a:p>
        </p:txBody>
      </p:sp>
      <p:sp>
        <p:nvSpPr>
          <p:cNvPr id="4" name="TextBox 3">
            <a:extLst>
              <a:ext uri="{FF2B5EF4-FFF2-40B4-BE49-F238E27FC236}">
                <a16:creationId xmlns:a16="http://schemas.microsoft.com/office/drawing/2014/main" id="{5EF63CA5-F735-A0EE-B62D-4B7FBE992202}"/>
              </a:ext>
            </a:extLst>
          </p:cNvPr>
          <p:cNvSpPr txBox="1"/>
          <p:nvPr/>
        </p:nvSpPr>
        <p:spPr>
          <a:xfrm>
            <a:off x="4482550" y="6226192"/>
            <a:ext cx="7709450" cy="461665"/>
          </a:xfrm>
          <a:prstGeom prst="rect">
            <a:avLst/>
          </a:prstGeom>
          <a:noFill/>
        </p:spPr>
        <p:txBody>
          <a:bodyPr wrap="square" rtlCol="0">
            <a:spAutoFit/>
          </a:bodyPr>
          <a:lstStyle/>
          <a:p>
            <a:r>
              <a:rPr lang="en-US" sz="1200"/>
              <a:t>Falcone, J., 2011, GAGES-II: Geospatial Attributes of Gages for Evaluating Streamflow: U.S. Geological Survey data release, https://doi.org/10.5066/P96CPHOT.</a:t>
            </a:r>
          </a:p>
        </p:txBody>
      </p:sp>
    </p:spTree>
    <p:extLst>
      <p:ext uri="{BB962C8B-B14F-4D97-AF65-F5344CB8AC3E}">
        <p14:creationId xmlns:p14="http://schemas.microsoft.com/office/powerpoint/2010/main" val="40444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242047" y="170143"/>
            <a:ext cx="9076765" cy="656575"/>
          </a:xfrm>
        </p:spPr>
        <p:txBody>
          <a:bodyPr>
            <a:normAutofit fontScale="90000"/>
          </a:bodyPr>
          <a:lstStyle/>
          <a:p>
            <a:r>
              <a:rPr lang="en-US"/>
              <a:t>Selected streamgages</a:t>
            </a:r>
          </a:p>
        </p:txBody>
      </p:sp>
      <p:pic>
        <p:nvPicPr>
          <p:cNvPr id="5" name="Picture 4">
            <a:extLst>
              <a:ext uri="{FF2B5EF4-FFF2-40B4-BE49-F238E27FC236}">
                <a16:creationId xmlns:a16="http://schemas.microsoft.com/office/drawing/2014/main" id="{3F2F7E02-2C01-FA72-E822-62E0DDF6AE0B}"/>
              </a:ext>
            </a:extLst>
          </p:cNvPr>
          <p:cNvPicPr>
            <a:picLocks noChangeAspect="1"/>
          </p:cNvPicPr>
          <p:nvPr/>
        </p:nvPicPr>
        <p:blipFill>
          <a:blip r:embed="rId3"/>
          <a:stretch>
            <a:fillRect/>
          </a:stretch>
        </p:blipFill>
        <p:spPr>
          <a:xfrm>
            <a:off x="160302" y="872706"/>
            <a:ext cx="10718553" cy="4743920"/>
          </a:xfrm>
          <a:prstGeom prst="rect">
            <a:avLst/>
          </a:prstGeom>
        </p:spPr>
      </p:pic>
      <p:pic>
        <p:nvPicPr>
          <p:cNvPr id="7" name="Picture 6">
            <a:extLst>
              <a:ext uri="{FF2B5EF4-FFF2-40B4-BE49-F238E27FC236}">
                <a16:creationId xmlns:a16="http://schemas.microsoft.com/office/drawing/2014/main" id="{BBCF95C0-EC9A-45D3-DAAE-ADA32E380975}"/>
              </a:ext>
            </a:extLst>
          </p:cNvPr>
          <p:cNvPicPr>
            <a:picLocks noChangeAspect="1"/>
          </p:cNvPicPr>
          <p:nvPr/>
        </p:nvPicPr>
        <p:blipFill>
          <a:blip r:embed="rId4"/>
          <a:stretch>
            <a:fillRect/>
          </a:stretch>
        </p:blipFill>
        <p:spPr>
          <a:xfrm>
            <a:off x="10971056" y="2749463"/>
            <a:ext cx="740780" cy="1305464"/>
          </a:xfrm>
          <a:prstGeom prst="rect">
            <a:avLst/>
          </a:prstGeom>
        </p:spPr>
      </p:pic>
      <p:sp>
        <p:nvSpPr>
          <p:cNvPr id="8" name="TextBox 7">
            <a:extLst>
              <a:ext uri="{FF2B5EF4-FFF2-40B4-BE49-F238E27FC236}">
                <a16:creationId xmlns:a16="http://schemas.microsoft.com/office/drawing/2014/main" id="{88E7CD53-ED6F-F5C8-70CF-28A9157FCA0E}"/>
              </a:ext>
            </a:extLst>
          </p:cNvPr>
          <p:cNvSpPr txBox="1"/>
          <p:nvPr/>
        </p:nvSpPr>
        <p:spPr>
          <a:xfrm>
            <a:off x="10878855" y="1960323"/>
            <a:ext cx="1233813" cy="646331"/>
          </a:xfrm>
          <a:prstGeom prst="rect">
            <a:avLst/>
          </a:prstGeom>
          <a:noFill/>
        </p:spPr>
        <p:txBody>
          <a:bodyPr wrap="square" rtlCol="0">
            <a:spAutoFit/>
          </a:bodyPr>
          <a:lstStyle/>
          <a:p>
            <a:r>
              <a:rPr lang="en-US"/>
              <a:t>Pearson correlation</a:t>
            </a:r>
          </a:p>
        </p:txBody>
      </p:sp>
      <p:sp>
        <p:nvSpPr>
          <p:cNvPr id="9" name="TextBox 8">
            <a:extLst>
              <a:ext uri="{FF2B5EF4-FFF2-40B4-BE49-F238E27FC236}">
                <a16:creationId xmlns:a16="http://schemas.microsoft.com/office/drawing/2014/main" id="{AF3F9897-37DC-3A10-C1A5-35C6BEA6A7FE}"/>
              </a:ext>
            </a:extLst>
          </p:cNvPr>
          <p:cNvSpPr txBox="1"/>
          <p:nvPr/>
        </p:nvSpPr>
        <p:spPr>
          <a:xfrm>
            <a:off x="2762706" y="5801445"/>
            <a:ext cx="6416168" cy="646331"/>
          </a:xfrm>
          <a:prstGeom prst="rect">
            <a:avLst/>
          </a:prstGeom>
          <a:noFill/>
        </p:spPr>
        <p:txBody>
          <a:bodyPr wrap="square" rtlCol="0">
            <a:spAutoFit/>
          </a:bodyPr>
          <a:lstStyle/>
          <a:p>
            <a:pPr algn="ctr"/>
            <a:r>
              <a:rPr lang="en-US"/>
              <a:t>Colors indicate correlation between log-transformed peaks and climate variable ann_max_MWBM_Q</a:t>
            </a:r>
            <a:r>
              <a:rPr lang="en-US" baseline="30000"/>
              <a:t>1/2</a:t>
            </a:r>
          </a:p>
        </p:txBody>
      </p:sp>
    </p:spTree>
    <p:extLst>
      <p:ext uri="{BB962C8B-B14F-4D97-AF65-F5344CB8AC3E}">
        <p14:creationId xmlns:p14="http://schemas.microsoft.com/office/powerpoint/2010/main" val="3290978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8882" y="0"/>
            <a:ext cx="9979959" cy="645090"/>
          </a:xfrm>
        </p:spPr>
        <p:txBody>
          <a:bodyPr>
            <a:normAutofit fontScale="90000"/>
          </a:bodyPr>
          <a:lstStyle/>
          <a:p>
            <a:r>
              <a:rPr lang="en-US"/>
              <a:t>Data compilation</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04469" y="688932"/>
            <a:ext cx="11111753" cy="4264731"/>
          </a:xfrm>
        </p:spPr>
        <p:txBody>
          <a:bodyPr>
            <a:normAutofit lnSpcReduction="10000"/>
          </a:bodyPr>
          <a:lstStyle/>
          <a:p>
            <a:pPr>
              <a:lnSpc>
                <a:spcPct val="120000"/>
              </a:lnSpc>
              <a:spcBef>
                <a:spcPts val="0"/>
              </a:spcBef>
              <a:spcAft>
                <a:spcPts val="600"/>
              </a:spcAft>
            </a:pPr>
            <a:r>
              <a:rPr lang="en-US" sz="2000" dirty="0"/>
              <a:t>Peak flows from Task 2</a:t>
            </a:r>
          </a:p>
          <a:p>
            <a:pPr lvl="1">
              <a:lnSpc>
                <a:spcPct val="120000"/>
              </a:lnSpc>
              <a:spcBef>
                <a:spcPts val="0"/>
              </a:spcBef>
              <a:spcAft>
                <a:spcPts val="600"/>
              </a:spcAft>
            </a:pPr>
            <a:r>
              <a:rPr lang="en-US" sz="1800" dirty="0"/>
              <a:t>Using longest record from 100-, 75- and 50-yr trends periods (Water Year [WY] 1921-2020, 1946-2020, 1971-2020) </a:t>
            </a:r>
          </a:p>
          <a:p>
            <a:pPr>
              <a:lnSpc>
                <a:spcPct val="120000"/>
              </a:lnSpc>
              <a:spcBef>
                <a:spcPts val="0"/>
              </a:spcBef>
              <a:spcAft>
                <a:spcPts val="600"/>
              </a:spcAft>
            </a:pPr>
            <a:r>
              <a:rPr lang="en-US" sz="2400" dirty="0"/>
              <a:t>Climate:</a:t>
            </a:r>
          </a:p>
          <a:p>
            <a:pPr lvl="1">
              <a:lnSpc>
                <a:spcPct val="120000"/>
              </a:lnSpc>
              <a:spcBef>
                <a:spcPts val="0"/>
              </a:spcBef>
              <a:spcAft>
                <a:spcPts val="600"/>
              </a:spcAft>
            </a:pPr>
            <a:r>
              <a:rPr lang="en-US" sz="2000" dirty="0"/>
              <a:t>Same model and forcing data as was used in Task 4 (urbanization analysis):</a:t>
            </a:r>
          </a:p>
          <a:p>
            <a:pPr lvl="2">
              <a:lnSpc>
                <a:spcPct val="120000"/>
              </a:lnSpc>
              <a:spcBef>
                <a:spcPts val="0"/>
              </a:spcBef>
              <a:spcAft>
                <a:spcPts val="600"/>
              </a:spcAft>
            </a:pPr>
            <a:r>
              <a:rPr lang="en-US" sz="1800" dirty="0"/>
              <a:t>Lumped daily timestep version of 6-parameter water balance model MWBM (McCabe &amp; </a:t>
            </a:r>
            <a:r>
              <a:rPr lang="en-US" sz="1800" dirty="0" err="1"/>
              <a:t>Markstrom</a:t>
            </a:r>
            <a:r>
              <a:rPr lang="en-US" sz="1800" dirty="0"/>
              <a:t>, 2007; McCabe and </a:t>
            </a:r>
            <a:r>
              <a:rPr lang="en-US" sz="1800" dirty="0" err="1"/>
              <a:t>Wolock</a:t>
            </a:r>
            <a:r>
              <a:rPr lang="en-US" sz="1800" dirty="0"/>
              <a:t>, 2011).</a:t>
            </a:r>
          </a:p>
          <a:p>
            <a:pPr lvl="2">
              <a:lnSpc>
                <a:spcPct val="120000"/>
              </a:lnSpc>
              <a:spcBef>
                <a:spcPts val="0"/>
              </a:spcBef>
              <a:spcAft>
                <a:spcPts val="600"/>
              </a:spcAft>
            </a:pPr>
            <a:r>
              <a:rPr lang="en-US" sz="1800" dirty="0"/>
              <a:t>Driven by basin-average observed daily temperature and precipitation (Pierce et al., 2021).</a:t>
            </a:r>
          </a:p>
          <a:p>
            <a:pPr lvl="2">
              <a:lnSpc>
                <a:spcPct val="120000"/>
              </a:lnSpc>
              <a:spcBef>
                <a:spcPts val="0"/>
              </a:spcBef>
              <a:spcAft>
                <a:spcPts val="600"/>
              </a:spcAft>
            </a:pPr>
            <a:r>
              <a:rPr lang="en-US" sz="1800" dirty="0"/>
              <a:t>Parameters were calibrated locally (i.e., separately for each basin) to daily streamflow data (not to peaks directly).</a:t>
            </a:r>
          </a:p>
          <a:p>
            <a:pPr lvl="2">
              <a:lnSpc>
                <a:spcPct val="120000"/>
              </a:lnSpc>
              <a:spcBef>
                <a:spcPts val="0"/>
              </a:spcBef>
              <a:spcAft>
                <a:spcPts val="600"/>
              </a:spcAft>
            </a:pPr>
            <a:r>
              <a:rPr lang="en-US" sz="1800" dirty="0"/>
              <a:t>Available time period: WY1916-2018; WY1916-1920 used for spin up. </a:t>
            </a:r>
          </a:p>
        </p:txBody>
      </p:sp>
      <p:sp>
        <p:nvSpPr>
          <p:cNvPr id="4" name="TextBox 3">
            <a:extLst>
              <a:ext uri="{FF2B5EF4-FFF2-40B4-BE49-F238E27FC236}">
                <a16:creationId xmlns:a16="http://schemas.microsoft.com/office/drawing/2014/main" id="{F40479B2-4010-8D1E-72C8-F6BEC4E99607}"/>
              </a:ext>
            </a:extLst>
          </p:cNvPr>
          <p:cNvSpPr txBox="1"/>
          <p:nvPr/>
        </p:nvSpPr>
        <p:spPr>
          <a:xfrm>
            <a:off x="2178424" y="5288304"/>
            <a:ext cx="9067800" cy="1384995"/>
          </a:xfrm>
          <a:prstGeom prst="rect">
            <a:avLst/>
          </a:prstGeom>
          <a:noFill/>
        </p:spPr>
        <p:txBody>
          <a:bodyPr wrap="square" rtlCol="0">
            <a:spAutoFit/>
          </a:bodyPr>
          <a:lstStyle/>
          <a:p>
            <a:r>
              <a:rPr lang="en-US" sz="1400" dirty="0"/>
              <a:t>McCabe, G.J., and </a:t>
            </a:r>
            <a:r>
              <a:rPr lang="en-US" sz="1400" dirty="0" err="1"/>
              <a:t>Markstrom</a:t>
            </a:r>
            <a:r>
              <a:rPr lang="en-US" sz="1400" dirty="0"/>
              <a:t>, S.L., 2007, A monthly water-balance model driven by a graphical user interface: U.S. Geological Survey Open-File report 2007-1088, https://doi.org/10.3133/ofr20071088.</a:t>
            </a:r>
          </a:p>
          <a:p>
            <a:r>
              <a:rPr lang="en-US" sz="1400" dirty="0"/>
              <a:t>McCabe, G. J., and </a:t>
            </a:r>
            <a:r>
              <a:rPr lang="en-US" sz="1400" dirty="0" err="1"/>
              <a:t>Wolock</a:t>
            </a:r>
            <a:r>
              <a:rPr lang="en-US" sz="1400" dirty="0"/>
              <a:t>, D. M., 2011, Independent effects of temperature and precipitation on modeled runoff in the conterminous United States, Water Resources Research, v. 47, W11522, doi:10.1029/2011WR010630.</a:t>
            </a:r>
          </a:p>
          <a:p>
            <a:r>
              <a:rPr lang="en-US" sz="1400" dirty="0"/>
              <a:t>Pierce, D.W., et al., 2021, An extreme-preserving long-term gridded daily precipitation dataset for the conterminous United States, Journal of Hydrometeorology, vol. 22, p. 1883-1895, https://doi.org/10.1175/JHM-D-20-0212.1.</a:t>
            </a:r>
          </a:p>
        </p:txBody>
      </p:sp>
    </p:spTree>
    <p:extLst>
      <p:ext uri="{BB962C8B-B14F-4D97-AF65-F5344CB8AC3E}">
        <p14:creationId xmlns:p14="http://schemas.microsoft.com/office/powerpoint/2010/main" val="104658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382C34-5D2C-EEBB-DFFF-F714C0AF9DC9}"/>
              </a:ext>
            </a:extLst>
          </p:cNvPr>
          <p:cNvPicPr>
            <a:picLocks noChangeAspect="1"/>
          </p:cNvPicPr>
          <p:nvPr/>
        </p:nvPicPr>
        <p:blipFill rotWithShape="1">
          <a:blip r:embed="rId2"/>
          <a:srcRect b="28544"/>
          <a:stretch/>
        </p:blipFill>
        <p:spPr>
          <a:xfrm>
            <a:off x="5690142" y="64363"/>
            <a:ext cx="6067295" cy="4900474"/>
          </a:xfrm>
          <a:prstGeom prst="rect">
            <a:avLst/>
          </a:prstGeom>
        </p:spPr>
      </p:pic>
      <p:pic>
        <p:nvPicPr>
          <p:cNvPr id="3" name="Picture 2">
            <a:extLst>
              <a:ext uri="{FF2B5EF4-FFF2-40B4-BE49-F238E27FC236}">
                <a16:creationId xmlns:a16="http://schemas.microsoft.com/office/drawing/2014/main" id="{707EBD34-5598-E38B-BF8C-27BF4E286D11}"/>
              </a:ext>
            </a:extLst>
          </p:cNvPr>
          <p:cNvPicPr>
            <a:picLocks noChangeAspect="1"/>
          </p:cNvPicPr>
          <p:nvPr/>
        </p:nvPicPr>
        <p:blipFill>
          <a:blip r:embed="rId3"/>
          <a:stretch>
            <a:fillRect/>
          </a:stretch>
        </p:blipFill>
        <p:spPr>
          <a:xfrm>
            <a:off x="9244751" y="4900475"/>
            <a:ext cx="1575649" cy="1644156"/>
          </a:xfrm>
          <a:prstGeom prst="rect">
            <a:avLst/>
          </a:prstGeom>
        </p:spPr>
      </p:pic>
      <p:pic>
        <p:nvPicPr>
          <p:cNvPr id="4" name="Picture 3">
            <a:extLst>
              <a:ext uri="{FF2B5EF4-FFF2-40B4-BE49-F238E27FC236}">
                <a16:creationId xmlns:a16="http://schemas.microsoft.com/office/drawing/2014/main" id="{8FB6EAD0-4120-5333-E0AA-8D8EE8507631}"/>
              </a:ext>
            </a:extLst>
          </p:cNvPr>
          <p:cNvPicPr>
            <a:picLocks noChangeAspect="1"/>
          </p:cNvPicPr>
          <p:nvPr/>
        </p:nvPicPr>
        <p:blipFill>
          <a:blip r:embed="rId4"/>
          <a:stretch>
            <a:fillRect/>
          </a:stretch>
        </p:blipFill>
        <p:spPr>
          <a:xfrm>
            <a:off x="6998933" y="5181600"/>
            <a:ext cx="1905000" cy="1295400"/>
          </a:xfrm>
          <a:prstGeom prst="rect">
            <a:avLst/>
          </a:prstGeom>
        </p:spPr>
      </p:pic>
      <p:sp>
        <p:nvSpPr>
          <p:cNvPr id="5" name="TextBox 4">
            <a:extLst>
              <a:ext uri="{FF2B5EF4-FFF2-40B4-BE49-F238E27FC236}">
                <a16:creationId xmlns:a16="http://schemas.microsoft.com/office/drawing/2014/main" id="{53ECDEF4-1FEC-D5D0-1F8B-BA61185A56C8}"/>
              </a:ext>
            </a:extLst>
          </p:cNvPr>
          <p:cNvSpPr txBox="1"/>
          <p:nvPr/>
        </p:nvSpPr>
        <p:spPr>
          <a:xfrm>
            <a:off x="399495" y="221942"/>
            <a:ext cx="5353235" cy="954107"/>
          </a:xfrm>
          <a:prstGeom prst="rect">
            <a:avLst/>
          </a:prstGeom>
          <a:noFill/>
        </p:spPr>
        <p:txBody>
          <a:bodyPr wrap="square" rtlCol="0">
            <a:spAutoFit/>
          </a:bodyPr>
          <a:lstStyle/>
          <a:p>
            <a:pPr algn="ctr"/>
            <a:r>
              <a:rPr lang="en-US" sz="2800" dirty="0"/>
              <a:t>Trends in peak streamflow magnitude</a:t>
            </a:r>
          </a:p>
        </p:txBody>
      </p:sp>
      <p:sp>
        <p:nvSpPr>
          <p:cNvPr id="6" name="TextBox 5">
            <a:extLst>
              <a:ext uri="{FF2B5EF4-FFF2-40B4-BE49-F238E27FC236}">
                <a16:creationId xmlns:a16="http://schemas.microsoft.com/office/drawing/2014/main" id="{BE65DE7A-FC4B-A94E-E7E3-D888CAB07C1E}"/>
              </a:ext>
            </a:extLst>
          </p:cNvPr>
          <p:cNvSpPr txBox="1"/>
          <p:nvPr/>
        </p:nvSpPr>
        <p:spPr>
          <a:xfrm>
            <a:off x="399495" y="1473693"/>
            <a:ext cx="542425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Majority of streamgages exhibit upward trends over the 100-, 75-, and 50-year trend periods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Trend magnitudes represent a median increase in peak streamflow of:</a:t>
            </a:r>
          </a:p>
          <a:p>
            <a:pPr marL="742950" lvl="1" indent="-285750">
              <a:buFont typeface="Arial" panose="020B0604020202020204" pitchFamily="34" charset="0"/>
              <a:buChar char="•"/>
            </a:pPr>
            <a:r>
              <a:rPr lang="en-US" sz="2400" dirty="0"/>
              <a:t>40% over 100 years</a:t>
            </a:r>
          </a:p>
          <a:p>
            <a:pPr marL="742950" lvl="1" indent="-285750">
              <a:buFont typeface="Arial" panose="020B0604020202020204" pitchFamily="34" charset="0"/>
              <a:buChar char="•"/>
            </a:pPr>
            <a:r>
              <a:rPr lang="en-US" sz="2400" dirty="0"/>
              <a:t>40% over 75 years</a:t>
            </a:r>
          </a:p>
          <a:p>
            <a:pPr marL="742950" lvl="1" indent="-285750">
              <a:buFont typeface="Arial" panose="020B0604020202020204" pitchFamily="34" charset="0"/>
              <a:buChar char="•"/>
            </a:pPr>
            <a:r>
              <a:rPr lang="en-US" sz="2400" dirty="0"/>
              <a:t>28% over 50 years</a:t>
            </a:r>
          </a:p>
          <a:p>
            <a:pPr marL="742950" lvl="1" indent="-285750">
              <a:buFont typeface="Arial" panose="020B0604020202020204" pitchFamily="34" charset="0"/>
              <a:buChar char="•"/>
            </a:pPr>
            <a:r>
              <a:rPr lang="en-US" sz="2400" dirty="0"/>
              <a:t>10% over 30 years</a:t>
            </a:r>
          </a:p>
        </p:txBody>
      </p:sp>
    </p:spTree>
    <p:extLst>
      <p:ext uri="{BB962C8B-B14F-4D97-AF65-F5344CB8AC3E}">
        <p14:creationId xmlns:p14="http://schemas.microsoft.com/office/powerpoint/2010/main" val="1036754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8882" y="0"/>
            <a:ext cx="9979959" cy="645090"/>
          </a:xfrm>
        </p:spPr>
        <p:txBody>
          <a:bodyPr>
            <a:normAutofit fontScale="90000"/>
          </a:bodyPr>
          <a:lstStyle/>
          <a:p>
            <a:r>
              <a:rPr lang="en-US"/>
              <a:t>Data compilation</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04469" y="688932"/>
            <a:ext cx="11111753" cy="5198301"/>
          </a:xfrm>
        </p:spPr>
        <p:txBody>
          <a:bodyPr>
            <a:normAutofit/>
          </a:bodyPr>
          <a:lstStyle/>
          <a:p>
            <a:pPr lvl="1">
              <a:lnSpc>
                <a:spcPct val="120000"/>
              </a:lnSpc>
              <a:spcBef>
                <a:spcPts val="0"/>
              </a:spcBef>
              <a:spcAft>
                <a:spcPts val="600"/>
              </a:spcAft>
            </a:pPr>
            <a:r>
              <a:rPr lang="en-US" sz="2800" dirty="0"/>
              <a:t>Why use simulated daily discharge when observed is available?</a:t>
            </a:r>
          </a:p>
          <a:p>
            <a:pPr lvl="2">
              <a:lnSpc>
                <a:spcPct val="120000"/>
              </a:lnSpc>
              <a:spcBef>
                <a:spcPts val="0"/>
              </a:spcBef>
              <a:spcAft>
                <a:spcPts val="600"/>
              </a:spcAft>
            </a:pPr>
            <a:r>
              <a:rPr lang="en-US" sz="2400" dirty="0"/>
              <a:t>Observed data are not complete.</a:t>
            </a:r>
          </a:p>
          <a:p>
            <a:pPr lvl="2">
              <a:lnSpc>
                <a:spcPct val="120000"/>
              </a:lnSpc>
              <a:spcBef>
                <a:spcPts val="0"/>
              </a:spcBef>
              <a:spcAft>
                <a:spcPts val="600"/>
              </a:spcAft>
            </a:pPr>
            <a:r>
              <a:rPr lang="en-US" sz="2400" dirty="0"/>
              <a:t>Model is driven only by changes in climate.</a:t>
            </a:r>
          </a:p>
          <a:p>
            <a:pPr lvl="3">
              <a:lnSpc>
                <a:spcPct val="120000"/>
              </a:lnSpc>
              <a:spcBef>
                <a:spcPts val="0"/>
              </a:spcBef>
              <a:spcAft>
                <a:spcPts val="600"/>
              </a:spcAft>
            </a:pPr>
            <a:r>
              <a:rPr lang="en-US" sz="2000" dirty="0"/>
              <a:t>Have attempted to remove effects of regulation and urbanization thru station selection.</a:t>
            </a:r>
          </a:p>
          <a:p>
            <a:pPr lvl="4">
              <a:lnSpc>
                <a:spcPct val="120000"/>
              </a:lnSpc>
              <a:spcBef>
                <a:spcPts val="0"/>
              </a:spcBef>
              <a:spcAft>
                <a:spcPts val="600"/>
              </a:spcAft>
            </a:pPr>
            <a:r>
              <a:rPr lang="en-US" sz="2000" dirty="0"/>
              <a:t>May not have done so perfectly.</a:t>
            </a:r>
          </a:p>
          <a:p>
            <a:pPr lvl="3">
              <a:lnSpc>
                <a:spcPct val="120000"/>
              </a:lnSpc>
              <a:spcBef>
                <a:spcPts val="0"/>
              </a:spcBef>
              <a:spcAft>
                <a:spcPts val="600"/>
              </a:spcAft>
            </a:pPr>
            <a:r>
              <a:rPr lang="en-US" sz="2000" dirty="0"/>
              <a:t>In station selection did not consider other watershed changes.</a:t>
            </a:r>
          </a:p>
          <a:p>
            <a:pPr lvl="2">
              <a:lnSpc>
                <a:spcPct val="120000"/>
              </a:lnSpc>
              <a:spcBef>
                <a:spcPts val="0"/>
              </a:spcBef>
              <a:spcAft>
                <a:spcPts val="600"/>
              </a:spcAft>
            </a:pPr>
            <a:r>
              <a:rPr lang="en-US" sz="2400" dirty="0"/>
              <a:t>Provides partial proof-of-concept for use in ungaged basins:</a:t>
            </a:r>
          </a:p>
          <a:p>
            <a:pPr lvl="3">
              <a:lnSpc>
                <a:spcPct val="120000"/>
              </a:lnSpc>
              <a:spcBef>
                <a:spcPts val="0"/>
              </a:spcBef>
              <a:spcAft>
                <a:spcPts val="600"/>
              </a:spcAft>
            </a:pPr>
            <a:r>
              <a:rPr lang="en-US" sz="2000" dirty="0"/>
              <a:t>“Partial” because some MWBM and regression parameters are estimated for each gaged basin.</a:t>
            </a:r>
          </a:p>
          <a:p>
            <a:pPr lvl="3">
              <a:lnSpc>
                <a:spcPct val="120000"/>
              </a:lnSpc>
              <a:spcBef>
                <a:spcPts val="0"/>
              </a:spcBef>
              <a:spcAft>
                <a:spcPts val="600"/>
              </a:spcAft>
            </a:pPr>
            <a:r>
              <a:rPr lang="en-US" sz="2000" dirty="0"/>
              <a:t>But can show methods to estimate these parameters in ungaged basins.</a:t>
            </a:r>
            <a:endParaRPr lang="en-US" dirty="0"/>
          </a:p>
        </p:txBody>
      </p:sp>
    </p:spTree>
    <p:extLst>
      <p:ext uri="{BB962C8B-B14F-4D97-AF65-F5344CB8AC3E}">
        <p14:creationId xmlns:p14="http://schemas.microsoft.com/office/powerpoint/2010/main" val="3612800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9979959" cy="645090"/>
          </a:xfrm>
        </p:spPr>
        <p:txBody>
          <a:bodyPr>
            <a:normAutofit fontScale="90000"/>
          </a:bodyPr>
          <a:lstStyle/>
          <a:p>
            <a:r>
              <a:rPr lang="en-US"/>
              <a:t>Regression I: Variables used</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42889" y="850298"/>
            <a:ext cx="11111753" cy="4835888"/>
          </a:xfrm>
        </p:spPr>
        <p:txBody>
          <a:bodyPr>
            <a:normAutofit/>
          </a:bodyPr>
          <a:lstStyle/>
          <a:p>
            <a:pPr>
              <a:lnSpc>
                <a:spcPct val="120000"/>
              </a:lnSpc>
              <a:spcBef>
                <a:spcPts val="0"/>
              </a:spcBef>
              <a:spcAft>
                <a:spcPts val="600"/>
              </a:spcAft>
            </a:pPr>
            <a:r>
              <a:rPr lang="en-US" dirty="0"/>
              <a:t>Dependent variable: Peak flows, log-transformed</a:t>
            </a:r>
          </a:p>
          <a:p>
            <a:pPr>
              <a:lnSpc>
                <a:spcPct val="120000"/>
              </a:lnSpc>
              <a:spcBef>
                <a:spcPts val="0"/>
              </a:spcBef>
              <a:spcAft>
                <a:spcPts val="600"/>
              </a:spcAft>
            </a:pPr>
            <a:r>
              <a:rPr lang="en-US" dirty="0"/>
              <a:t>Climate predictors considered in this presentation:</a:t>
            </a:r>
          </a:p>
          <a:p>
            <a:pPr lvl="2">
              <a:lnSpc>
                <a:spcPct val="120000"/>
              </a:lnSpc>
              <a:spcBef>
                <a:spcPts val="0"/>
              </a:spcBef>
              <a:spcAft>
                <a:spcPts val="600"/>
              </a:spcAft>
            </a:pPr>
            <a:r>
              <a:rPr lang="en-US" sz="2400" dirty="0">
                <a:solidFill>
                  <a:srgbClr val="0066FF"/>
                </a:solidFill>
              </a:rPr>
              <a:t>Primary: annual maximum simulated discharge: “</a:t>
            </a:r>
            <a:r>
              <a:rPr lang="en-US" sz="2400" dirty="0" err="1">
                <a:solidFill>
                  <a:srgbClr val="0066FF"/>
                </a:solidFill>
              </a:rPr>
              <a:t>ann</a:t>
            </a:r>
            <a:r>
              <a:rPr lang="en-US" sz="2400" dirty="0">
                <a:solidFill>
                  <a:srgbClr val="0066FF"/>
                </a:solidFill>
              </a:rPr>
              <a:t> max MWBM Q”</a:t>
            </a:r>
          </a:p>
          <a:p>
            <a:pPr lvl="2">
              <a:lnSpc>
                <a:spcPct val="120000"/>
              </a:lnSpc>
              <a:spcBef>
                <a:spcPts val="0"/>
              </a:spcBef>
              <a:spcAft>
                <a:spcPts val="600"/>
              </a:spcAft>
            </a:pPr>
            <a:r>
              <a:rPr lang="en-US" sz="2400" dirty="0"/>
              <a:t>annual maximum observed precipitation: “</a:t>
            </a:r>
            <a:r>
              <a:rPr lang="en-US" sz="2400" dirty="0" err="1"/>
              <a:t>ann</a:t>
            </a:r>
            <a:r>
              <a:rPr lang="en-US" sz="2400" dirty="0"/>
              <a:t> max </a:t>
            </a:r>
            <a:r>
              <a:rPr lang="en-US" sz="2400" dirty="0" err="1"/>
              <a:t>prcp</a:t>
            </a:r>
            <a:r>
              <a:rPr lang="en-US" sz="2400" dirty="0"/>
              <a:t>”</a:t>
            </a:r>
          </a:p>
          <a:p>
            <a:pPr lvl="2">
              <a:lnSpc>
                <a:spcPct val="120000"/>
              </a:lnSpc>
              <a:spcBef>
                <a:spcPts val="0"/>
              </a:spcBef>
              <a:spcAft>
                <a:spcPts val="600"/>
              </a:spcAft>
            </a:pPr>
            <a:r>
              <a:rPr lang="en-US" sz="2400" dirty="0"/>
              <a:t>annual total simulated discharge: “</a:t>
            </a:r>
            <a:r>
              <a:rPr lang="en-US" sz="2400" dirty="0" err="1"/>
              <a:t>ann</a:t>
            </a:r>
            <a:r>
              <a:rPr lang="en-US" sz="2400" dirty="0"/>
              <a:t> tot MWBM Q”</a:t>
            </a:r>
          </a:p>
          <a:p>
            <a:pPr lvl="2">
              <a:lnSpc>
                <a:spcPct val="120000"/>
              </a:lnSpc>
              <a:spcBef>
                <a:spcPts val="0"/>
              </a:spcBef>
              <a:spcAft>
                <a:spcPts val="600"/>
              </a:spcAft>
            </a:pPr>
            <a:r>
              <a:rPr lang="en-US" sz="2400" dirty="0"/>
              <a:t>annual total observed precipitation: “</a:t>
            </a:r>
            <a:r>
              <a:rPr lang="en-US" sz="2400" dirty="0" err="1"/>
              <a:t>ann</a:t>
            </a:r>
            <a:r>
              <a:rPr lang="en-US" sz="2400" dirty="0"/>
              <a:t> tot </a:t>
            </a:r>
            <a:r>
              <a:rPr lang="en-US" sz="2400" dirty="0" err="1"/>
              <a:t>prcp</a:t>
            </a:r>
            <a:r>
              <a:rPr lang="en-US" sz="2400" dirty="0"/>
              <a:t>”</a:t>
            </a:r>
            <a:endParaRPr lang="en-US" sz="1800" dirty="0"/>
          </a:p>
          <a:p>
            <a:pPr lvl="2">
              <a:lnSpc>
                <a:spcPct val="120000"/>
              </a:lnSpc>
              <a:spcBef>
                <a:spcPts val="0"/>
              </a:spcBef>
              <a:spcAft>
                <a:spcPts val="600"/>
              </a:spcAft>
            </a:pPr>
            <a:endParaRPr lang="en-US" sz="1800" dirty="0"/>
          </a:p>
        </p:txBody>
      </p:sp>
    </p:spTree>
    <p:extLst>
      <p:ext uri="{BB962C8B-B14F-4D97-AF65-F5344CB8AC3E}">
        <p14:creationId xmlns:p14="http://schemas.microsoft.com/office/powerpoint/2010/main" val="1733004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9979959" cy="645090"/>
          </a:xfrm>
        </p:spPr>
        <p:txBody>
          <a:bodyPr>
            <a:normAutofit fontScale="90000"/>
          </a:bodyPr>
          <a:lstStyle/>
          <a:p>
            <a:r>
              <a:rPr lang="en-US"/>
              <a:t>Regression II</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42889" y="850298"/>
            <a:ext cx="11313235" cy="5172130"/>
          </a:xfrm>
        </p:spPr>
        <p:txBody>
          <a:bodyPr>
            <a:normAutofit/>
          </a:bodyPr>
          <a:lstStyle/>
          <a:p>
            <a:pPr marL="0" indent="0">
              <a:lnSpc>
                <a:spcPct val="120000"/>
              </a:lnSpc>
              <a:spcBef>
                <a:spcPts val="0"/>
              </a:spcBef>
              <a:spcAft>
                <a:spcPts val="600"/>
              </a:spcAft>
              <a:buNone/>
            </a:pPr>
            <a:r>
              <a:rPr lang="en-US" sz="2400" dirty="0"/>
              <a:t>Like in Task 4 (Urbanization), considering three types of regression</a:t>
            </a:r>
          </a:p>
          <a:p>
            <a:pPr marL="457200" lvl="1" indent="0">
              <a:lnSpc>
                <a:spcPct val="120000"/>
              </a:lnSpc>
              <a:spcBef>
                <a:spcPts val="0"/>
              </a:spcBef>
              <a:spcAft>
                <a:spcPts val="600"/>
              </a:spcAft>
              <a:buNone/>
            </a:pPr>
            <a:r>
              <a:rPr lang="en-US" dirty="0"/>
              <a:t>with OLS (conditional mean) and quantile (conditional quantile) regression for each:</a:t>
            </a:r>
          </a:p>
          <a:p>
            <a:pPr marL="800100" lvl="1" indent="-342900">
              <a:lnSpc>
                <a:spcPct val="120000"/>
              </a:lnSpc>
              <a:spcBef>
                <a:spcPts val="0"/>
              </a:spcBef>
              <a:spcAft>
                <a:spcPts val="600"/>
              </a:spcAft>
              <a:buFont typeface="+mj-lt"/>
              <a:buAutoNum type="arabicPeriod"/>
            </a:pPr>
            <a:r>
              <a:rPr lang="en-US" dirty="0"/>
              <a:t>Single-station: Each station record analyzed separately:</a:t>
            </a:r>
          </a:p>
          <a:p>
            <a:pPr lvl="2">
              <a:lnSpc>
                <a:spcPct val="120000"/>
              </a:lnSpc>
              <a:spcBef>
                <a:spcPts val="0"/>
              </a:spcBef>
              <a:spcAft>
                <a:spcPts val="600"/>
              </a:spcAft>
            </a:pPr>
            <a:r>
              <a:rPr lang="en-US" dirty="0"/>
              <a:t>OLS regression: </a:t>
            </a:r>
            <a:r>
              <a:rPr lang="en-US" dirty="0" err="1"/>
              <a:t>log</a:t>
            </a:r>
            <a:r>
              <a:rPr lang="en-US" i="1" dirty="0" err="1"/>
              <a:t>Q</a:t>
            </a:r>
            <a:r>
              <a:rPr lang="en-US" i="1" baseline="-25000" dirty="0" err="1"/>
              <a:t>it</a:t>
            </a:r>
            <a:r>
              <a:rPr lang="en-US" dirty="0"/>
              <a:t> = </a:t>
            </a:r>
            <a:r>
              <a:rPr lang="en-US" i="1" dirty="0"/>
              <a:t>a</a:t>
            </a:r>
            <a:r>
              <a:rPr lang="en-US" i="1" baseline="-25000" dirty="0"/>
              <a:t>i</a:t>
            </a:r>
            <a:r>
              <a:rPr lang="en-US" dirty="0"/>
              <a:t> + </a:t>
            </a:r>
            <a:r>
              <a:rPr lang="en-US" i="1" dirty="0"/>
              <a:t>b</a:t>
            </a:r>
            <a:r>
              <a:rPr lang="en-US" i="1" baseline="-25000" dirty="0"/>
              <a:t>i</a:t>
            </a:r>
            <a:r>
              <a:rPr lang="en-US" i="1" dirty="0"/>
              <a:t>*f(P</a:t>
            </a:r>
            <a:r>
              <a:rPr lang="en-US" i="1" baseline="-25000" dirty="0"/>
              <a:t>it</a:t>
            </a:r>
            <a:r>
              <a:rPr lang="en-US" dirty="0"/>
              <a:t>) + </a:t>
            </a:r>
            <a:r>
              <a:rPr lang="en-US" dirty="0" err="1"/>
              <a:t>e</a:t>
            </a:r>
            <a:r>
              <a:rPr lang="en-US" i="1" baseline="-25000" dirty="0" err="1"/>
              <a:t>it</a:t>
            </a:r>
            <a:r>
              <a:rPr lang="en-US" dirty="0"/>
              <a:t> (OLS)</a:t>
            </a:r>
          </a:p>
          <a:p>
            <a:pPr lvl="2">
              <a:lnSpc>
                <a:spcPct val="120000"/>
              </a:lnSpc>
              <a:spcBef>
                <a:spcPts val="0"/>
              </a:spcBef>
              <a:spcAft>
                <a:spcPts val="600"/>
              </a:spcAft>
            </a:pPr>
            <a:r>
              <a:rPr lang="en-US" dirty="0"/>
              <a:t>Quantile regression (QR): </a:t>
            </a:r>
            <a:r>
              <a:rPr lang="en-US" dirty="0" err="1"/>
              <a:t>log</a:t>
            </a:r>
            <a:r>
              <a:rPr lang="en-US" i="1" dirty="0" err="1"/>
              <a:t>Q</a:t>
            </a:r>
            <a:r>
              <a:rPr lang="en-US" i="1" baseline="-25000" dirty="0" err="1"/>
              <a:t>it</a:t>
            </a:r>
            <a:r>
              <a:rPr lang="en-US" dirty="0"/>
              <a:t> = </a:t>
            </a:r>
            <a:r>
              <a:rPr lang="en-US" i="1" dirty="0"/>
              <a:t>a</a:t>
            </a:r>
            <a:r>
              <a:rPr lang="en-US" i="1" baseline="-25000" dirty="0"/>
              <a:t>i</a:t>
            </a:r>
            <a:r>
              <a:rPr lang="en-US" dirty="0"/>
              <a:t>(</a:t>
            </a:r>
            <a:r>
              <a:rPr lang="en-US" dirty="0">
                <a:latin typeface="Symbol" panose="05050102010706020507" pitchFamily="18" charset="2"/>
              </a:rPr>
              <a:t>t</a:t>
            </a:r>
            <a:r>
              <a:rPr lang="en-US" dirty="0"/>
              <a:t>) + </a:t>
            </a:r>
            <a:r>
              <a:rPr lang="en-US" i="1" dirty="0"/>
              <a:t>b</a:t>
            </a:r>
            <a:r>
              <a:rPr lang="en-US" i="1" baseline="-25000" dirty="0"/>
              <a:t>i</a:t>
            </a:r>
            <a:r>
              <a:rPr lang="en-US" dirty="0"/>
              <a:t>(</a:t>
            </a:r>
            <a:r>
              <a:rPr lang="en-US" dirty="0">
                <a:latin typeface="Symbol" panose="05050102010706020507" pitchFamily="18" charset="2"/>
              </a:rPr>
              <a:t>t</a:t>
            </a:r>
            <a:r>
              <a:rPr lang="en-US" dirty="0"/>
              <a:t>)</a:t>
            </a:r>
            <a:r>
              <a:rPr lang="en-US" i="1" dirty="0"/>
              <a:t>*f(P</a:t>
            </a:r>
            <a:r>
              <a:rPr lang="en-US" i="1" baseline="-25000" dirty="0"/>
              <a:t>it</a:t>
            </a:r>
            <a:r>
              <a:rPr lang="en-US" dirty="0"/>
              <a:t>) + </a:t>
            </a:r>
            <a:r>
              <a:rPr lang="en-US" dirty="0" err="1"/>
              <a:t>e</a:t>
            </a:r>
            <a:r>
              <a:rPr lang="en-US" i="1" baseline="-25000" dirty="0" err="1"/>
              <a:t>it</a:t>
            </a:r>
            <a:r>
              <a:rPr lang="en-US" dirty="0"/>
              <a:t>(</a:t>
            </a:r>
            <a:r>
              <a:rPr lang="en-US" dirty="0">
                <a:latin typeface="Symbol" panose="05050102010706020507" pitchFamily="18" charset="2"/>
              </a:rPr>
              <a:t>t</a:t>
            </a:r>
            <a:r>
              <a:rPr lang="en-US" dirty="0"/>
              <a:t>) where:</a:t>
            </a:r>
          </a:p>
          <a:p>
            <a:pPr lvl="3">
              <a:lnSpc>
                <a:spcPct val="120000"/>
              </a:lnSpc>
              <a:spcBef>
                <a:spcPts val="0"/>
              </a:spcBef>
              <a:spcAft>
                <a:spcPts val="600"/>
              </a:spcAft>
            </a:pPr>
            <a:r>
              <a:rPr lang="en-US" i="1" dirty="0" err="1"/>
              <a:t>Q</a:t>
            </a:r>
            <a:r>
              <a:rPr lang="en-US" i="1" baseline="-25000" dirty="0" err="1"/>
              <a:t>it</a:t>
            </a:r>
            <a:r>
              <a:rPr lang="en-US" dirty="0"/>
              <a:t> and </a:t>
            </a:r>
            <a:r>
              <a:rPr lang="en-US" i="1" dirty="0"/>
              <a:t>P</a:t>
            </a:r>
            <a:r>
              <a:rPr lang="en-US" i="1" baseline="-25000" dirty="0"/>
              <a:t>it</a:t>
            </a:r>
            <a:r>
              <a:rPr lang="en-US" dirty="0"/>
              <a:t> are time series of peak flows and a selected climate variable for basin </a:t>
            </a:r>
            <a:r>
              <a:rPr lang="en-US" i="1" dirty="0" err="1"/>
              <a:t>i</a:t>
            </a:r>
            <a:r>
              <a:rPr lang="en-US" dirty="0"/>
              <a:t>.</a:t>
            </a:r>
          </a:p>
          <a:p>
            <a:pPr lvl="3">
              <a:lnSpc>
                <a:spcPct val="120000"/>
              </a:lnSpc>
              <a:spcBef>
                <a:spcPts val="0"/>
              </a:spcBef>
              <a:spcAft>
                <a:spcPts val="600"/>
              </a:spcAft>
            </a:pPr>
            <a:r>
              <a:rPr lang="en-US" i="1" dirty="0"/>
              <a:t>a</a:t>
            </a:r>
            <a:r>
              <a:rPr lang="en-US" i="1" baseline="-25000" dirty="0"/>
              <a:t>i</a:t>
            </a:r>
            <a:r>
              <a:rPr lang="en-US" dirty="0"/>
              <a:t> and </a:t>
            </a:r>
            <a:r>
              <a:rPr lang="en-US" i="1" dirty="0"/>
              <a:t>b</a:t>
            </a:r>
            <a:r>
              <a:rPr lang="en-US" i="1" baseline="-25000" dirty="0"/>
              <a:t>i</a:t>
            </a:r>
            <a:r>
              <a:rPr lang="en-US" dirty="0"/>
              <a:t> are fitted OLS regression coefficients (intercept and slope) for basin </a:t>
            </a:r>
            <a:r>
              <a:rPr lang="en-US" i="1" dirty="0" err="1"/>
              <a:t>i</a:t>
            </a:r>
            <a:r>
              <a:rPr lang="en-US" dirty="0"/>
              <a:t>.</a:t>
            </a:r>
          </a:p>
          <a:p>
            <a:pPr lvl="3">
              <a:lnSpc>
                <a:spcPct val="120000"/>
              </a:lnSpc>
              <a:spcBef>
                <a:spcPts val="0"/>
              </a:spcBef>
              <a:spcAft>
                <a:spcPts val="600"/>
              </a:spcAft>
            </a:pPr>
            <a:r>
              <a:rPr lang="en-US" i="1" dirty="0"/>
              <a:t>a</a:t>
            </a:r>
            <a:r>
              <a:rPr lang="en-US" i="1" baseline="-25000" dirty="0"/>
              <a:t>i</a:t>
            </a:r>
            <a:r>
              <a:rPr lang="en-US" dirty="0"/>
              <a:t>(</a:t>
            </a:r>
            <a:r>
              <a:rPr lang="en-US" dirty="0">
                <a:latin typeface="Symbol" panose="05050102010706020507" pitchFamily="18" charset="2"/>
              </a:rPr>
              <a:t>t</a:t>
            </a:r>
            <a:r>
              <a:rPr lang="en-US" dirty="0"/>
              <a:t>) and </a:t>
            </a:r>
            <a:r>
              <a:rPr lang="en-US" i="1" dirty="0"/>
              <a:t>b</a:t>
            </a:r>
            <a:r>
              <a:rPr lang="en-US" i="1" baseline="-25000" dirty="0"/>
              <a:t>i</a:t>
            </a:r>
            <a:r>
              <a:rPr lang="en-US" dirty="0"/>
              <a:t>(</a:t>
            </a:r>
            <a:r>
              <a:rPr lang="en-US" dirty="0">
                <a:latin typeface="Symbol" panose="05050102010706020507" pitchFamily="18" charset="2"/>
              </a:rPr>
              <a:t>t</a:t>
            </a:r>
            <a:r>
              <a:rPr lang="en-US" dirty="0"/>
              <a:t>) are fitted quantile regression coefficients (intercept and slope) for the quantile (1-AEP) </a:t>
            </a:r>
            <a:r>
              <a:rPr lang="en-US" dirty="0">
                <a:latin typeface="Symbol" panose="05050102010706020507" pitchFamily="18" charset="2"/>
              </a:rPr>
              <a:t>t</a:t>
            </a:r>
            <a:r>
              <a:rPr lang="en-US" dirty="0"/>
              <a:t> for basin </a:t>
            </a:r>
            <a:r>
              <a:rPr lang="en-US" i="1" dirty="0" err="1"/>
              <a:t>i</a:t>
            </a:r>
            <a:r>
              <a:rPr lang="en-US" dirty="0"/>
              <a:t>.</a:t>
            </a:r>
          </a:p>
          <a:p>
            <a:pPr lvl="3">
              <a:lnSpc>
                <a:spcPct val="120000"/>
              </a:lnSpc>
              <a:spcBef>
                <a:spcPts val="0"/>
              </a:spcBef>
              <a:spcAft>
                <a:spcPts val="600"/>
              </a:spcAft>
            </a:pPr>
            <a:r>
              <a:rPr lang="en-US" i="1" dirty="0"/>
              <a:t>f</a:t>
            </a:r>
            <a:r>
              <a:rPr lang="en-US" dirty="0"/>
              <a:t>() is some transformation, e.g., log or square-root or none.</a:t>
            </a:r>
          </a:p>
          <a:p>
            <a:pPr lvl="3">
              <a:lnSpc>
                <a:spcPct val="120000"/>
              </a:lnSpc>
              <a:spcBef>
                <a:spcPts val="0"/>
              </a:spcBef>
              <a:spcAft>
                <a:spcPts val="600"/>
              </a:spcAft>
            </a:pPr>
            <a:r>
              <a:rPr lang="en-US" dirty="0" err="1"/>
              <a:t>e</a:t>
            </a:r>
            <a:r>
              <a:rPr lang="en-US" i="1" baseline="-25000" dirty="0" err="1"/>
              <a:t>it</a:t>
            </a:r>
            <a:r>
              <a:rPr lang="en-US" dirty="0"/>
              <a:t> is the error term</a:t>
            </a:r>
          </a:p>
        </p:txBody>
      </p:sp>
    </p:spTree>
    <p:extLst>
      <p:ext uri="{BB962C8B-B14F-4D97-AF65-F5344CB8AC3E}">
        <p14:creationId xmlns:p14="http://schemas.microsoft.com/office/powerpoint/2010/main" val="1347903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9979959" cy="645090"/>
          </a:xfrm>
        </p:spPr>
        <p:txBody>
          <a:bodyPr>
            <a:normAutofit fontScale="90000"/>
          </a:bodyPr>
          <a:lstStyle/>
          <a:p>
            <a:r>
              <a:rPr lang="en-US"/>
              <a:t>Regression III</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42889" y="850298"/>
            <a:ext cx="11313235" cy="5172130"/>
          </a:xfrm>
        </p:spPr>
        <p:txBody>
          <a:bodyPr>
            <a:normAutofit lnSpcReduction="10000"/>
          </a:bodyPr>
          <a:lstStyle/>
          <a:p>
            <a:pPr marL="342900" indent="-342900">
              <a:lnSpc>
                <a:spcPct val="120000"/>
              </a:lnSpc>
              <a:spcBef>
                <a:spcPts val="0"/>
              </a:spcBef>
              <a:spcAft>
                <a:spcPts val="600"/>
              </a:spcAft>
              <a:buFont typeface="+mj-lt"/>
              <a:buAutoNum type="arabicPeriod" startAt="2"/>
            </a:pPr>
            <a:r>
              <a:rPr lang="en-US" dirty="0"/>
              <a:t>Panel-quantile regression with “location effect” (“</a:t>
            </a:r>
            <a:r>
              <a:rPr lang="en-US" dirty="0" err="1"/>
              <a:t>pQR</a:t>
            </a:r>
            <a:r>
              <a:rPr lang="en-US" dirty="0"/>
              <a:t>”, </a:t>
            </a:r>
            <a:r>
              <a:rPr lang="en-US" dirty="0" err="1"/>
              <a:t>Canay</a:t>
            </a:r>
            <a:r>
              <a:rPr lang="en-US" dirty="0"/>
              <a:t>, 2011):</a:t>
            </a:r>
          </a:p>
          <a:p>
            <a:pPr lvl="1">
              <a:lnSpc>
                <a:spcPct val="120000"/>
              </a:lnSpc>
              <a:spcBef>
                <a:spcPts val="0"/>
              </a:spcBef>
              <a:spcAft>
                <a:spcPts val="600"/>
              </a:spcAft>
            </a:pPr>
            <a:r>
              <a:rPr lang="en-US" dirty="0"/>
              <a:t>OLS:</a:t>
            </a:r>
          </a:p>
          <a:p>
            <a:pPr lvl="2">
              <a:lnSpc>
                <a:spcPct val="120000"/>
              </a:lnSpc>
              <a:spcBef>
                <a:spcPts val="0"/>
              </a:spcBef>
              <a:spcAft>
                <a:spcPts val="600"/>
              </a:spcAft>
            </a:pPr>
            <a:r>
              <a:rPr lang="en-US" dirty="0" err="1"/>
              <a:t>log</a:t>
            </a:r>
            <a:r>
              <a:rPr lang="en-US" i="1" dirty="0" err="1"/>
              <a:t>Q</a:t>
            </a:r>
            <a:r>
              <a:rPr lang="en-US" i="1" baseline="-25000" dirty="0" err="1"/>
              <a:t>it</a:t>
            </a:r>
            <a:r>
              <a:rPr lang="en-US" dirty="0"/>
              <a:t> = </a:t>
            </a:r>
            <a:r>
              <a:rPr lang="en-US" i="1" dirty="0"/>
              <a:t>a</a:t>
            </a:r>
            <a:r>
              <a:rPr lang="en-US" i="1" baseline="-25000" dirty="0"/>
              <a:t>i</a:t>
            </a:r>
            <a:r>
              <a:rPr lang="en-US" dirty="0"/>
              <a:t> + </a:t>
            </a:r>
            <a:r>
              <a:rPr lang="en-US" i="1" dirty="0"/>
              <a:t>b*f(P</a:t>
            </a:r>
            <a:r>
              <a:rPr lang="en-US" i="1" baseline="-25000" dirty="0"/>
              <a:t>it</a:t>
            </a:r>
            <a:r>
              <a:rPr lang="en-US" dirty="0"/>
              <a:t>) + </a:t>
            </a:r>
            <a:r>
              <a:rPr lang="en-US" dirty="0" err="1"/>
              <a:t>e</a:t>
            </a:r>
            <a:r>
              <a:rPr lang="en-US" i="1" baseline="-25000" dirty="0" err="1"/>
              <a:t>it</a:t>
            </a:r>
            <a:r>
              <a:rPr lang="en-US" dirty="0"/>
              <a:t>(</a:t>
            </a:r>
            <a:r>
              <a:rPr lang="en-US" dirty="0">
                <a:latin typeface="Symbol" panose="05050102010706020507" pitchFamily="18" charset="2"/>
              </a:rPr>
              <a:t>t</a:t>
            </a:r>
            <a:r>
              <a:rPr lang="en-US" dirty="0"/>
              <a:t>), where</a:t>
            </a:r>
          </a:p>
          <a:p>
            <a:pPr lvl="3">
              <a:lnSpc>
                <a:spcPct val="120000"/>
              </a:lnSpc>
              <a:spcBef>
                <a:spcPts val="0"/>
              </a:spcBef>
              <a:spcAft>
                <a:spcPts val="600"/>
              </a:spcAft>
            </a:pPr>
            <a:r>
              <a:rPr lang="en-US" i="1" dirty="0"/>
              <a:t>a</a:t>
            </a:r>
            <a:r>
              <a:rPr lang="en-US" i="1" baseline="-25000" dirty="0"/>
              <a:t>i</a:t>
            </a:r>
            <a:r>
              <a:rPr lang="en-US" dirty="0"/>
              <a:t> is intercept for basin </a:t>
            </a:r>
            <a:r>
              <a:rPr lang="en-US" i="1" dirty="0" err="1"/>
              <a:t>i</a:t>
            </a:r>
            <a:r>
              <a:rPr lang="en-US" dirty="0"/>
              <a:t>, interpreted as “location effect” (see below)</a:t>
            </a:r>
            <a:endParaRPr lang="en-US" i="1" dirty="0"/>
          </a:p>
          <a:p>
            <a:pPr lvl="3">
              <a:lnSpc>
                <a:spcPct val="120000"/>
              </a:lnSpc>
              <a:spcBef>
                <a:spcPts val="0"/>
              </a:spcBef>
              <a:spcAft>
                <a:spcPts val="600"/>
              </a:spcAft>
            </a:pPr>
            <a:r>
              <a:rPr lang="en-US" i="1" dirty="0"/>
              <a:t>b</a:t>
            </a:r>
            <a:r>
              <a:rPr lang="en-US" dirty="0"/>
              <a:t>, climate coefficient, </a:t>
            </a:r>
            <a:r>
              <a:rPr lang="en-US" i="1" dirty="0"/>
              <a:t>common to all basins</a:t>
            </a:r>
          </a:p>
          <a:p>
            <a:pPr lvl="3">
              <a:lnSpc>
                <a:spcPct val="120000"/>
              </a:lnSpc>
              <a:spcBef>
                <a:spcPts val="0"/>
              </a:spcBef>
              <a:spcAft>
                <a:spcPts val="600"/>
              </a:spcAft>
            </a:pPr>
            <a:r>
              <a:rPr lang="en-US" dirty="0" err="1"/>
              <a:t>e</a:t>
            </a:r>
            <a:r>
              <a:rPr lang="en-US" i="1" baseline="-25000" dirty="0" err="1"/>
              <a:t>it</a:t>
            </a:r>
            <a:r>
              <a:rPr lang="en-US" dirty="0"/>
              <a:t> is the error term</a:t>
            </a:r>
            <a:endParaRPr lang="en-US" i="1" dirty="0"/>
          </a:p>
          <a:p>
            <a:pPr lvl="1">
              <a:lnSpc>
                <a:spcPct val="120000"/>
              </a:lnSpc>
              <a:spcBef>
                <a:spcPts val="0"/>
              </a:spcBef>
              <a:spcAft>
                <a:spcPts val="600"/>
              </a:spcAft>
            </a:pPr>
            <a:r>
              <a:rPr lang="en-US" dirty="0"/>
              <a:t>Quantile:</a:t>
            </a:r>
          </a:p>
          <a:p>
            <a:pPr lvl="2">
              <a:lnSpc>
                <a:spcPct val="120000"/>
              </a:lnSpc>
              <a:spcBef>
                <a:spcPts val="0"/>
              </a:spcBef>
              <a:spcAft>
                <a:spcPts val="600"/>
              </a:spcAft>
            </a:pPr>
            <a:r>
              <a:rPr lang="en-US" dirty="0"/>
              <a:t>Subtract </a:t>
            </a:r>
            <a:r>
              <a:rPr lang="en-US" i="1" dirty="0"/>
              <a:t>a</a:t>
            </a:r>
            <a:r>
              <a:rPr lang="en-US" i="1" baseline="-25000" dirty="0"/>
              <a:t>i</a:t>
            </a:r>
            <a:r>
              <a:rPr lang="en-US" dirty="0"/>
              <a:t> to homogenize among basins: </a:t>
            </a:r>
            <a:r>
              <a:rPr lang="en-US" dirty="0" err="1"/>
              <a:t>log</a:t>
            </a:r>
            <a:r>
              <a:rPr lang="en-US" i="1" dirty="0" err="1"/>
              <a:t>Q’</a:t>
            </a:r>
            <a:r>
              <a:rPr lang="en-US" i="1" baseline="-25000" dirty="0" err="1"/>
              <a:t>it</a:t>
            </a:r>
            <a:r>
              <a:rPr lang="en-US" dirty="0"/>
              <a:t> = </a:t>
            </a:r>
            <a:r>
              <a:rPr lang="en-US" dirty="0" err="1"/>
              <a:t>log</a:t>
            </a:r>
            <a:r>
              <a:rPr lang="en-US" i="1" dirty="0" err="1"/>
              <a:t>Q</a:t>
            </a:r>
            <a:r>
              <a:rPr lang="en-US" i="1" baseline="-25000" dirty="0" err="1"/>
              <a:t>it</a:t>
            </a:r>
            <a:r>
              <a:rPr lang="en-US" dirty="0"/>
              <a:t> - </a:t>
            </a:r>
            <a:r>
              <a:rPr lang="en-US" i="1" dirty="0"/>
              <a:t>a</a:t>
            </a:r>
            <a:r>
              <a:rPr lang="en-US" i="1" baseline="-25000" dirty="0"/>
              <a:t>i</a:t>
            </a:r>
          </a:p>
          <a:p>
            <a:pPr lvl="2">
              <a:lnSpc>
                <a:spcPct val="120000"/>
              </a:lnSpc>
              <a:spcBef>
                <a:spcPts val="0"/>
              </a:spcBef>
              <a:spcAft>
                <a:spcPts val="600"/>
              </a:spcAft>
            </a:pPr>
            <a:r>
              <a:rPr lang="en-US" dirty="0"/>
              <a:t>Apply standard quantile regression as if all </a:t>
            </a:r>
            <a:r>
              <a:rPr lang="en-US" i="1" dirty="0" err="1"/>
              <a:t>Q’</a:t>
            </a:r>
            <a:r>
              <a:rPr lang="en-US" i="1" baseline="-25000" dirty="0" err="1"/>
              <a:t>it</a:t>
            </a:r>
            <a:r>
              <a:rPr lang="en-US" dirty="0"/>
              <a:t> data are from a single basin:</a:t>
            </a:r>
          </a:p>
          <a:p>
            <a:pPr marL="914400" lvl="2" indent="0">
              <a:lnSpc>
                <a:spcPct val="120000"/>
              </a:lnSpc>
              <a:spcBef>
                <a:spcPts val="0"/>
              </a:spcBef>
              <a:spcAft>
                <a:spcPts val="600"/>
              </a:spcAft>
              <a:buNone/>
            </a:pPr>
            <a:r>
              <a:rPr lang="en-US" dirty="0" err="1"/>
              <a:t>log</a:t>
            </a:r>
            <a:r>
              <a:rPr lang="en-US" i="1" dirty="0" err="1"/>
              <a:t>Q’</a:t>
            </a:r>
            <a:r>
              <a:rPr lang="en-US" i="1" baseline="-25000" dirty="0" err="1"/>
              <a:t>it</a:t>
            </a:r>
            <a:r>
              <a:rPr lang="en-US" dirty="0"/>
              <a:t> (</a:t>
            </a:r>
            <a:r>
              <a:rPr lang="en-US" dirty="0">
                <a:latin typeface="Symbol" panose="05050102010706020507" pitchFamily="18" charset="2"/>
              </a:rPr>
              <a:t>t</a:t>
            </a:r>
            <a:r>
              <a:rPr lang="en-US" dirty="0"/>
              <a:t>)</a:t>
            </a:r>
            <a:r>
              <a:rPr lang="en-US" i="1" dirty="0"/>
              <a:t> = a</a:t>
            </a:r>
            <a:r>
              <a:rPr lang="en-US" dirty="0"/>
              <a:t>(</a:t>
            </a:r>
            <a:r>
              <a:rPr lang="en-US" dirty="0">
                <a:latin typeface="Symbol" panose="05050102010706020507" pitchFamily="18" charset="2"/>
              </a:rPr>
              <a:t>t</a:t>
            </a:r>
            <a:r>
              <a:rPr lang="en-US" dirty="0"/>
              <a:t>) + </a:t>
            </a:r>
            <a:r>
              <a:rPr lang="en-US" i="1" dirty="0"/>
              <a:t>b</a:t>
            </a:r>
            <a:r>
              <a:rPr lang="en-US" dirty="0"/>
              <a:t>(</a:t>
            </a:r>
            <a:r>
              <a:rPr lang="en-US" dirty="0">
                <a:latin typeface="Symbol" panose="05050102010706020507" pitchFamily="18" charset="2"/>
              </a:rPr>
              <a:t>t</a:t>
            </a:r>
            <a:r>
              <a:rPr lang="en-US" dirty="0"/>
              <a:t>)</a:t>
            </a:r>
            <a:r>
              <a:rPr lang="en-US" i="1" dirty="0"/>
              <a:t>*f(P</a:t>
            </a:r>
            <a:r>
              <a:rPr lang="en-US" i="1" baseline="-25000" dirty="0"/>
              <a:t>it</a:t>
            </a:r>
            <a:r>
              <a:rPr lang="en-US" dirty="0"/>
              <a:t>) + </a:t>
            </a:r>
            <a:r>
              <a:rPr lang="en-US" dirty="0" err="1"/>
              <a:t>e</a:t>
            </a:r>
            <a:r>
              <a:rPr lang="en-US" i="1" baseline="-25000" dirty="0" err="1"/>
              <a:t>it</a:t>
            </a:r>
            <a:r>
              <a:rPr lang="en-US" dirty="0"/>
              <a:t>(</a:t>
            </a:r>
            <a:r>
              <a:rPr lang="en-US" dirty="0">
                <a:latin typeface="Symbol" panose="05050102010706020507" pitchFamily="18" charset="2"/>
              </a:rPr>
              <a:t>t</a:t>
            </a:r>
            <a:r>
              <a:rPr lang="en-US" dirty="0"/>
              <a:t>), where</a:t>
            </a:r>
          </a:p>
          <a:p>
            <a:pPr marL="1371600" lvl="3" indent="0">
              <a:lnSpc>
                <a:spcPct val="120000"/>
              </a:lnSpc>
              <a:spcBef>
                <a:spcPts val="0"/>
              </a:spcBef>
              <a:spcAft>
                <a:spcPts val="600"/>
              </a:spcAft>
              <a:buNone/>
            </a:pPr>
            <a:r>
              <a:rPr lang="en-US" i="1" dirty="0"/>
              <a:t>a</a:t>
            </a:r>
            <a:r>
              <a:rPr lang="en-US" dirty="0"/>
              <a:t>(</a:t>
            </a:r>
            <a:r>
              <a:rPr lang="en-US" dirty="0">
                <a:latin typeface="Symbol" panose="05050102010706020507" pitchFamily="18" charset="2"/>
              </a:rPr>
              <a:t>t</a:t>
            </a:r>
            <a:r>
              <a:rPr lang="en-US" dirty="0"/>
              <a:t>) and </a:t>
            </a:r>
            <a:r>
              <a:rPr lang="en-US" i="1" dirty="0"/>
              <a:t>b</a:t>
            </a:r>
            <a:r>
              <a:rPr lang="en-US" dirty="0"/>
              <a:t>(</a:t>
            </a:r>
            <a:r>
              <a:rPr lang="en-US" dirty="0">
                <a:latin typeface="Symbol" panose="05050102010706020507" pitchFamily="18" charset="2"/>
              </a:rPr>
              <a:t>t</a:t>
            </a:r>
            <a:r>
              <a:rPr lang="en-US" dirty="0"/>
              <a:t>) are fitted quantile regression coefficients (intercept and slope) for the quantile </a:t>
            </a:r>
            <a:r>
              <a:rPr lang="en-US" dirty="0">
                <a:latin typeface="Symbol" panose="05050102010706020507" pitchFamily="18" charset="2"/>
              </a:rPr>
              <a:t>t</a:t>
            </a:r>
            <a:r>
              <a:rPr lang="en-US" dirty="0"/>
              <a:t> that are deemed to apply to all basins in </a:t>
            </a:r>
            <a:r>
              <a:rPr lang="en-US"/>
              <a:t>the region, and </a:t>
            </a:r>
            <a:r>
              <a:rPr lang="en-US" dirty="0" err="1"/>
              <a:t>e</a:t>
            </a:r>
            <a:r>
              <a:rPr lang="en-US" i="1" baseline="-25000" dirty="0" err="1"/>
              <a:t>it</a:t>
            </a:r>
            <a:r>
              <a:rPr lang="en-US" dirty="0"/>
              <a:t> is the error term.</a:t>
            </a:r>
          </a:p>
          <a:p>
            <a:pPr marL="1371600" lvl="3" indent="0">
              <a:lnSpc>
                <a:spcPct val="120000"/>
              </a:lnSpc>
              <a:spcBef>
                <a:spcPts val="0"/>
              </a:spcBef>
              <a:spcAft>
                <a:spcPts val="600"/>
              </a:spcAft>
              <a:buNone/>
            </a:pPr>
            <a:endParaRPr lang="en-US" dirty="0"/>
          </a:p>
          <a:p>
            <a:pPr marL="1828800" lvl="4" indent="0">
              <a:lnSpc>
                <a:spcPct val="120000"/>
              </a:lnSpc>
              <a:spcBef>
                <a:spcPts val="0"/>
              </a:spcBef>
              <a:spcAft>
                <a:spcPts val="600"/>
              </a:spcAft>
              <a:buNone/>
            </a:pPr>
            <a:endParaRPr lang="en-US" dirty="0"/>
          </a:p>
          <a:p>
            <a:pPr lvl="4">
              <a:lnSpc>
                <a:spcPct val="120000"/>
              </a:lnSpc>
              <a:spcBef>
                <a:spcPts val="0"/>
              </a:spcBef>
              <a:spcAft>
                <a:spcPts val="600"/>
              </a:spcAft>
            </a:pPr>
            <a:endParaRPr lang="en-US" dirty="0"/>
          </a:p>
          <a:p>
            <a:pPr lvl="2">
              <a:lnSpc>
                <a:spcPct val="120000"/>
              </a:lnSpc>
              <a:spcBef>
                <a:spcPts val="0"/>
              </a:spcBef>
              <a:spcAft>
                <a:spcPts val="600"/>
              </a:spcAft>
            </a:pPr>
            <a:endParaRPr lang="en-US" sz="1600" dirty="0"/>
          </a:p>
        </p:txBody>
      </p:sp>
      <p:sp>
        <p:nvSpPr>
          <p:cNvPr id="4" name="TextBox 3">
            <a:extLst>
              <a:ext uri="{FF2B5EF4-FFF2-40B4-BE49-F238E27FC236}">
                <a16:creationId xmlns:a16="http://schemas.microsoft.com/office/drawing/2014/main" id="{3AA2E2F8-BF7C-9AC8-2D6F-79587DA63817}"/>
              </a:ext>
            </a:extLst>
          </p:cNvPr>
          <p:cNvSpPr txBox="1"/>
          <p:nvPr/>
        </p:nvSpPr>
        <p:spPr>
          <a:xfrm>
            <a:off x="1796995" y="5987139"/>
            <a:ext cx="7331102" cy="523220"/>
          </a:xfrm>
          <a:prstGeom prst="rect">
            <a:avLst/>
          </a:prstGeom>
          <a:noFill/>
        </p:spPr>
        <p:txBody>
          <a:bodyPr wrap="square" rtlCol="0">
            <a:spAutoFit/>
          </a:bodyPr>
          <a:lstStyle/>
          <a:p>
            <a:r>
              <a:rPr lang="en-US" sz="1400" dirty="0" err="1"/>
              <a:t>Canay</a:t>
            </a:r>
            <a:r>
              <a:rPr lang="en-US" sz="1400" dirty="0"/>
              <a:t>, I. A. (2011). A simple approach to quantile regression for panel data. The Econometrics Journal, 14(3), 368–386. https://doi.org/10.1111/j.1368-423X.2011.00349.x</a:t>
            </a:r>
          </a:p>
        </p:txBody>
      </p:sp>
    </p:spTree>
    <p:extLst>
      <p:ext uri="{BB962C8B-B14F-4D97-AF65-F5344CB8AC3E}">
        <p14:creationId xmlns:p14="http://schemas.microsoft.com/office/powerpoint/2010/main" val="63073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87100" y="0"/>
            <a:ext cx="9979959" cy="645090"/>
          </a:xfrm>
        </p:spPr>
        <p:txBody>
          <a:bodyPr>
            <a:normAutofit fontScale="90000"/>
          </a:bodyPr>
          <a:lstStyle/>
          <a:p>
            <a:r>
              <a:rPr lang="en-US"/>
              <a:t>Regression IV</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242889" y="532737"/>
            <a:ext cx="11707921" cy="5732891"/>
          </a:xfrm>
        </p:spPr>
        <p:txBody>
          <a:bodyPr>
            <a:normAutofit fontScale="77500" lnSpcReduction="20000"/>
          </a:bodyPr>
          <a:lstStyle/>
          <a:p>
            <a:pPr marL="457200" indent="-457200">
              <a:lnSpc>
                <a:spcPct val="120000"/>
              </a:lnSpc>
              <a:spcBef>
                <a:spcPts val="0"/>
              </a:spcBef>
              <a:spcAft>
                <a:spcPts val="600"/>
              </a:spcAft>
              <a:buFont typeface="+mj-lt"/>
              <a:buAutoNum type="arabicPeriod" startAt="3"/>
            </a:pPr>
            <a:r>
              <a:rPr lang="en-US" sz="2600" dirty="0"/>
              <a:t>Panel regression with location and scale effects (“</a:t>
            </a:r>
            <a:r>
              <a:rPr lang="en-US" sz="2600" dirty="0" err="1"/>
              <a:t>pQRmom</a:t>
            </a:r>
            <a:r>
              <a:rPr lang="en-US" sz="2600" dirty="0"/>
              <a:t>”, Machado &amp; Santos Silva, 2019):</a:t>
            </a:r>
          </a:p>
          <a:p>
            <a:pPr lvl="1">
              <a:lnSpc>
                <a:spcPct val="120000"/>
              </a:lnSpc>
              <a:spcBef>
                <a:spcPts val="0"/>
              </a:spcBef>
              <a:spcAft>
                <a:spcPts val="600"/>
              </a:spcAft>
            </a:pPr>
            <a:r>
              <a:rPr lang="en-US" dirty="0"/>
              <a:t>Uses a “location-scale” model:</a:t>
            </a:r>
          </a:p>
          <a:p>
            <a:pPr marL="457200" lvl="1" indent="0">
              <a:lnSpc>
                <a:spcPct val="120000"/>
              </a:lnSpc>
              <a:spcBef>
                <a:spcPts val="0"/>
              </a:spcBef>
              <a:spcAft>
                <a:spcPts val="600"/>
              </a:spcAft>
              <a:buNone/>
            </a:pPr>
            <a:r>
              <a:rPr lang="en-US" dirty="0" err="1"/>
              <a:t>log</a:t>
            </a:r>
            <a:r>
              <a:rPr lang="en-US" i="1" dirty="0" err="1"/>
              <a:t>Q</a:t>
            </a:r>
            <a:r>
              <a:rPr lang="en-US" i="1" baseline="-25000" dirty="0" err="1"/>
              <a:t>it</a:t>
            </a:r>
            <a:r>
              <a:rPr lang="en-US" dirty="0"/>
              <a:t> = </a:t>
            </a:r>
            <a:r>
              <a:rPr lang="en-US" i="1" dirty="0"/>
              <a:t>a</a:t>
            </a:r>
            <a:r>
              <a:rPr lang="en-US" i="1" baseline="-25000" dirty="0"/>
              <a:t>i</a:t>
            </a:r>
            <a:r>
              <a:rPr lang="en-US" dirty="0"/>
              <a:t> + </a:t>
            </a:r>
            <a:r>
              <a:rPr lang="en-US" i="1" dirty="0"/>
              <a:t>b*f(P</a:t>
            </a:r>
            <a:r>
              <a:rPr lang="en-US" i="1" baseline="-25000" dirty="0"/>
              <a:t>it</a:t>
            </a:r>
            <a:r>
              <a:rPr lang="en-US" dirty="0"/>
              <a:t>) + [</a:t>
            </a:r>
            <a:r>
              <a:rPr lang="en-US" dirty="0">
                <a:latin typeface="Symbol" panose="05050102010706020507" pitchFamily="18" charset="2"/>
              </a:rPr>
              <a:t>d</a:t>
            </a:r>
            <a:r>
              <a:rPr lang="en-US" i="1" baseline="-25000" dirty="0"/>
              <a:t>i</a:t>
            </a:r>
            <a:r>
              <a:rPr lang="en-US" dirty="0"/>
              <a:t> + </a:t>
            </a:r>
            <a:r>
              <a:rPr lang="en-US" dirty="0">
                <a:latin typeface="Symbol" panose="05050102010706020507" pitchFamily="18" charset="2"/>
              </a:rPr>
              <a:t>g</a:t>
            </a:r>
            <a:r>
              <a:rPr lang="en-US" dirty="0"/>
              <a:t>*</a:t>
            </a:r>
            <a:r>
              <a:rPr lang="en-US" i="1" dirty="0"/>
              <a:t>f(P</a:t>
            </a:r>
            <a:r>
              <a:rPr lang="en-US" i="1" baseline="-25000" dirty="0"/>
              <a:t>it</a:t>
            </a:r>
            <a:r>
              <a:rPr lang="en-US" dirty="0"/>
              <a:t>)]</a:t>
            </a:r>
            <a:r>
              <a:rPr lang="en-US" i="1" dirty="0" err="1"/>
              <a:t>U</a:t>
            </a:r>
            <a:r>
              <a:rPr lang="en-US" i="1" baseline="-25000" dirty="0" err="1"/>
              <a:t>it</a:t>
            </a:r>
            <a:r>
              <a:rPr lang="en-US" dirty="0"/>
              <a:t>, where</a:t>
            </a:r>
          </a:p>
          <a:p>
            <a:pPr lvl="2">
              <a:lnSpc>
                <a:spcPct val="120000"/>
              </a:lnSpc>
              <a:spcBef>
                <a:spcPts val="0"/>
              </a:spcBef>
              <a:spcAft>
                <a:spcPts val="600"/>
              </a:spcAft>
            </a:pPr>
            <a:r>
              <a:rPr lang="en-US" sz="2100" i="1" dirty="0"/>
              <a:t>a</a:t>
            </a:r>
            <a:r>
              <a:rPr lang="en-US" sz="2100" i="1" baseline="-25000" dirty="0"/>
              <a:t>i</a:t>
            </a:r>
            <a:r>
              <a:rPr lang="en-US" sz="2100" dirty="0"/>
              <a:t> + </a:t>
            </a:r>
            <a:r>
              <a:rPr lang="en-US" sz="2100" i="1" dirty="0"/>
              <a:t>b*f(P</a:t>
            </a:r>
            <a:r>
              <a:rPr lang="en-US" sz="2100" i="1" baseline="-25000" dirty="0"/>
              <a:t>it</a:t>
            </a:r>
            <a:r>
              <a:rPr lang="en-US" sz="2100" dirty="0"/>
              <a:t>) is the “location” (~mean) term, where </a:t>
            </a:r>
          </a:p>
          <a:p>
            <a:pPr lvl="3">
              <a:lnSpc>
                <a:spcPct val="120000"/>
              </a:lnSpc>
              <a:spcBef>
                <a:spcPts val="0"/>
              </a:spcBef>
              <a:spcAft>
                <a:spcPts val="600"/>
              </a:spcAft>
            </a:pPr>
            <a:r>
              <a:rPr lang="en-US" sz="2100" i="1" dirty="0"/>
              <a:t>a</a:t>
            </a:r>
            <a:r>
              <a:rPr lang="en-US" sz="2100" i="1" baseline="-25000" dirty="0"/>
              <a:t>i</a:t>
            </a:r>
            <a:r>
              <a:rPr lang="en-US" sz="2100" dirty="0"/>
              <a:t> is intercept/location effect for basin </a:t>
            </a:r>
            <a:r>
              <a:rPr lang="en-US" sz="2100" i="1" dirty="0" err="1"/>
              <a:t>i</a:t>
            </a:r>
            <a:r>
              <a:rPr lang="en-US" sz="2100" dirty="0"/>
              <a:t>, the same as in the </a:t>
            </a:r>
            <a:r>
              <a:rPr lang="en-US" sz="2100" dirty="0" err="1"/>
              <a:t>pQR</a:t>
            </a:r>
            <a:r>
              <a:rPr lang="en-US" sz="2100" dirty="0"/>
              <a:t> method, and</a:t>
            </a:r>
            <a:endParaRPr lang="en-US" sz="2100" i="1" dirty="0"/>
          </a:p>
          <a:p>
            <a:pPr lvl="3">
              <a:lnSpc>
                <a:spcPct val="120000"/>
              </a:lnSpc>
              <a:spcBef>
                <a:spcPts val="0"/>
              </a:spcBef>
              <a:spcAft>
                <a:spcPts val="600"/>
              </a:spcAft>
            </a:pPr>
            <a:r>
              <a:rPr lang="en-US" sz="2100" i="1" dirty="0"/>
              <a:t>b</a:t>
            </a:r>
            <a:r>
              <a:rPr lang="en-US" sz="2100" dirty="0"/>
              <a:t>, climate coefficient, common to all basins, also the same as in the </a:t>
            </a:r>
            <a:r>
              <a:rPr lang="en-US" sz="2100" dirty="0" err="1"/>
              <a:t>pQR</a:t>
            </a:r>
            <a:r>
              <a:rPr lang="en-US" sz="2100" dirty="0"/>
              <a:t> method.</a:t>
            </a:r>
          </a:p>
          <a:p>
            <a:pPr lvl="2">
              <a:lnSpc>
                <a:spcPct val="120000"/>
              </a:lnSpc>
              <a:spcBef>
                <a:spcPts val="0"/>
              </a:spcBef>
              <a:spcAft>
                <a:spcPts val="600"/>
              </a:spcAft>
            </a:pPr>
            <a:r>
              <a:rPr lang="en-US" sz="2100" dirty="0"/>
              <a:t>[</a:t>
            </a:r>
            <a:r>
              <a:rPr lang="en-US" sz="2100" dirty="0">
                <a:latin typeface="Symbol" panose="05050102010706020507" pitchFamily="18" charset="2"/>
              </a:rPr>
              <a:t>d</a:t>
            </a:r>
            <a:r>
              <a:rPr lang="en-US" sz="2100" i="1" baseline="-25000" dirty="0"/>
              <a:t>i</a:t>
            </a:r>
            <a:r>
              <a:rPr lang="en-US" sz="2100" dirty="0"/>
              <a:t> + </a:t>
            </a:r>
            <a:r>
              <a:rPr lang="en-US" sz="2100" dirty="0">
                <a:latin typeface="Symbol" panose="05050102010706020507" pitchFamily="18" charset="2"/>
              </a:rPr>
              <a:t>g</a:t>
            </a:r>
            <a:r>
              <a:rPr lang="en-US" sz="2100" dirty="0"/>
              <a:t>*</a:t>
            </a:r>
            <a:r>
              <a:rPr lang="en-US" sz="2100" i="1" dirty="0"/>
              <a:t> f(P</a:t>
            </a:r>
            <a:r>
              <a:rPr lang="en-US" sz="2100" i="1" baseline="-25000" dirty="0"/>
              <a:t>it</a:t>
            </a:r>
            <a:r>
              <a:rPr lang="en-US" sz="2100" dirty="0"/>
              <a:t>)]</a:t>
            </a:r>
            <a:r>
              <a:rPr lang="en-US" sz="2100" i="1" dirty="0" err="1"/>
              <a:t>U</a:t>
            </a:r>
            <a:r>
              <a:rPr lang="en-US" sz="2100" i="1" baseline="-25000" dirty="0" err="1"/>
              <a:t>it</a:t>
            </a:r>
            <a:r>
              <a:rPr lang="en-US" sz="2100" dirty="0"/>
              <a:t>(</a:t>
            </a:r>
            <a:r>
              <a:rPr lang="en-US" sz="2100" dirty="0">
                <a:latin typeface="Symbol" panose="05050102010706020507" pitchFamily="18" charset="2"/>
              </a:rPr>
              <a:t>t</a:t>
            </a:r>
            <a:r>
              <a:rPr lang="en-US" sz="2100" dirty="0"/>
              <a:t>) is the “scale” (~std. deviation) term, where</a:t>
            </a:r>
          </a:p>
          <a:p>
            <a:pPr lvl="3">
              <a:lnSpc>
                <a:spcPct val="120000"/>
              </a:lnSpc>
              <a:spcBef>
                <a:spcPts val="0"/>
              </a:spcBef>
              <a:spcAft>
                <a:spcPts val="600"/>
              </a:spcAft>
            </a:pPr>
            <a:r>
              <a:rPr lang="en-US" sz="2100" i="1" dirty="0" err="1"/>
              <a:t>U</a:t>
            </a:r>
            <a:r>
              <a:rPr lang="en-US" sz="2100" i="1" baseline="-25000" dirty="0" err="1"/>
              <a:t>it</a:t>
            </a:r>
            <a:r>
              <a:rPr lang="en-US" sz="2100" dirty="0"/>
              <a:t> is the error term (with unit “scale”, i.e., E(|U|)=1)</a:t>
            </a:r>
          </a:p>
          <a:p>
            <a:pPr lvl="3">
              <a:lnSpc>
                <a:spcPct val="120000"/>
              </a:lnSpc>
              <a:spcBef>
                <a:spcPts val="0"/>
              </a:spcBef>
              <a:spcAft>
                <a:spcPts val="600"/>
              </a:spcAft>
            </a:pPr>
            <a:r>
              <a:rPr lang="en-US" sz="2100" dirty="0"/>
              <a:t>[</a:t>
            </a:r>
            <a:r>
              <a:rPr lang="en-US" sz="2100" dirty="0">
                <a:latin typeface="Symbol" panose="05050102010706020507" pitchFamily="18" charset="2"/>
              </a:rPr>
              <a:t>d</a:t>
            </a:r>
            <a:r>
              <a:rPr lang="en-US" sz="2100" i="1" baseline="-25000" dirty="0"/>
              <a:t>i</a:t>
            </a:r>
            <a:r>
              <a:rPr lang="en-US" sz="2100" dirty="0"/>
              <a:t> + </a:t>
            </a:r>
            <a:r>
              <a:rPr lang="en-US" sz="2100" dirty="0">
                <a:latin typeface="Symbol" panose="05050102010706020507" pitchFamily="18" charset="2"/>
              </a:rPr>
              <a:t>g</a:t>
            </a:r>
            <a:r>
              <a:rPr lang="en-US" sz="2100" dirty="0"/>
              <a:t>*</a:t>
            </a:r>
            <a:r>
              <a:rPr lang="en-US" sz="2100" i="1" dirty="0"/>
              <a:t>f(P</a:t>
            </a:r>
            <a:r>
              <a:rPr lang="en-US" sz="2100" i="1" baseline="-25000" dirty="0"/>
              <a:t>it</a:t>
            </a:r>
            <a:r>
              <a:rPr lang="en-US" sz="2100" dirty="0"/>
              <a:t>)] models the scale, where</a:t>
            </a:r>
          </a:p>
          <a:p>
            <a:pPr lvl="3">
              <a:lnSpc>
                <a:spcPct val="120000"/>
              </a:lnSpc>
              <a:spcBef>
                <a:spcPts val="0"/>
              </a:spcBef>
              <a:spcAft>
                <a:spcPts val="600"/>
              </a:spcAft>
            </a:pPr>
            <a:r>
              <a:rPr lang="en-US" sz="2100" dirty="0">
                <a:latin typeface="Symbol" panose="05050102010706020507" pitchFamily="18" charset="2"/>
              </a:rPr>
              <a:t>d</a:t>
            </a:r>
            <a:r>
              <a:rPr lang="en-US" sz="2100" i="1" baseline="-25000" dirty="0"/>
              <a:t>i</a:t>
            </a:r>
            <a:r>
              <a:rPr lang="en-US" sz="2100" dirty="0"/>
              <a:t> is the “scale effect” for basin </a:t>
            </a:r>
            <a:r>
              <a:rPr lang="en-US" sz="2100" i="1" dirty="0" err="1"/>
              <a:t>i</a:t>
            </a:r>
            <a:r>
              <a:rPr lang="en-US" sz="2100" dirty="0"/>
              <a:t>, and</a:t>
            </a:r>
          </a:p>
          <a:p>
            <a:pPr lvl="3">
              <a:lnSpc>
                <a:spcPct val="120000"/>
              </a:lnSpc>
              <a:spcBef>
                <a:spcPts val="0"/>
              </a:spcBef>
              <a:spcAft>
                <a:spcPts val="600"/>
              </a:spcAft>
            </a:pPr>
            <a:r>
              <a:rPr lang="en-US" sz="2100" dirty="0">
                <a:latin typeface="Symbol" panose="05050102010706020507" pitchFamily="18" charset="2"/>
              </a:rPr>
              <a:t>g </a:t>
            </a:r>
            <a:r>
              <a:rPr lang="en-US" sz="2100" dirty="0"/>
              <a:t>is the coefficient of </a:t>
            </a:r>
            <a:r>
              <a:rPr lang="en-US" sz="2100" i="1" dirty="0"/>
              <a:t>f(P</a:t>
            </a:r>
            <a:r>
              <a:rPr lang="en-US" sz="2100" i="1" baseline="-25000" dirty="0"/>
              <a:t>it</a:t>
            </a:r>
            <a:r>
              <a:rPr lang="en-US" sz="2100" dirty="0"/>
              <a:t>)] in the scale model, common to all basins.</a:t>
            </a:r>
          </a:p>
          <a:p>
            <a:pPr lvl="1">
              <a:lnSpc>
                <a:spcPct val="120000"/>
              </a:lnSpc>
              <a:spcBef>
                <a:spcPts val="0"/>
              </a:spcBef>
              <a:spcAft>
                <a:spcPts val="600"/>
              </a:spcAft>
              <a:buFont typeface="Wingdings" panose="05000000000000000000" pitchFamily="2" charset="2"/>
              <a:buChar char="Ø"/>
            </a:pPr>
            <a:r>
              <a:rPr lang="en-US" dirty="0"/>
              <a:t>There are two intercepts/effects </a:t>
            </a:r>
            <a:r>
              <a:rPr lang="en-US" i="1" dirty="0"/>
              <a:t>a</a:t>
            </a:r>
            <a:r>
              <a:rPr lang="en-US" i="1" baseline="-25000" dirty="0"/>
              <a:t>i</a:t>
            </a:r>
            <a:r>
              <a:rPr lang="en-US" dirty="0"/>
              <a:t> and </a:t>
            </a:r>
            <a:r>
              <a:rPr lang="en-US" dirty="0">
                <a:latin typeface="Symbol" panose="05050102010706020507" pitchFamily="18" charset="2"/>
              </a:rPr>
              <a:t>d</a:t>
            </a:r>
            <a:r>
              <a:rPr lang="en-US" i="1" baseline="-25000" dirty="0"/>
              <a:t>i</a:t>
            </a:r>
            <a:r>
              <a:rPr lang="en-US" dirty="0"/>
              <a:t> for each basin and two regional climate coefficients </a:t>
            </a:r>
            <a:r>
              <a:rPr lang="en-US" i="1" dirty="0"/>
              <a:t>b</a:t>
            </a:r>
            <a:r>
              <a:rPr lang="en-US" dirty="0"/>
              <a:t> and </a:t>
            </a:r>
            <a:r>
              <a:rPr lang="en-US" dirty="0">
                <a:latin typeface="Symbol" panose="05050102010706020507" pitchFamily="18" charset="2"/>
              </a:rPr>
              <a:t>g</a:t>
            </a:r>
            <a:r>
              <a:rPr lang="en-US" dirty="0"/>
              <a:t>.</a:t>
            </a:r>
          </a:p>
          <a:p>
            <a:pPr lvl="1">
              <a:lnSpc>
                <a:spcPct val="120000"/>
              </a:lnSpc>
              <a:spcBef>
                <a:spcPts val="0"/>
              </a:spcBef>
              <a:spcAft>
                <a:spcPts val="600"/>
              </a:spcAft>
              <a:buFont typeface="Wingdings" panose="05000000000000000000" pitchFamily="2" charset="2"/>
              <a:buChar char="Ø"/>
            </a:pPr>
            <a:r>
              <a:rPr lang="en-US" dirty="0"/>
              <a:t>The location model </a:t>
            </a:r>
            <a:r>
              <a:rPr lang="en-US" sz="2400" i="1" dirty="0"/>
              <a:t>a</a:t>
            </a:r>
            <a:r>
              <a:rPr lang="en-US" sz="2400" i="1" baseline="-25000" dirty="0"/>
              <a:t>i</a:t>
            </a:r>
            <a:r>
              <a:rPr lang="en-US" sz="2400" dirty="0"/>
              <a:t> + </a:t>
            </a:r>
            <a:r>
              <a:rPr lang="en-US" sz="2400" i="1" dirty="0"/>
              <a:t>b*f(P</a:t>
            </a:r>
            <a:r>
              <a:rPr lang="en-US" sz="2400" i="1" baseline="-25000" dirty="0"/>
              <a:t>it</a:t>
            </a:r>
            <a:r>
              <a:rPr lang="en-US" sz="2400" dirty="0"/>
              <a:t>) is</a:t>
            </a:r>
            <a:r>
              <a:rPr lang="en-US" dirty="0"/>
              <a:t> the same as in the </a:t>
            </a:r>
            <a:r>
              <a:rPr lang="en-US" dirty="0" err="1"/>
              <a:t>pQR</a:t>
            </a:r>
            <a:r>
              <a:rPr lang="en-US" dirty="0"/>
              <a:t> method, but in the </a:t>
            </a:r>
            <a:r>
              <a:rPr lang="en-US" dirty="0" err="1"/>
              <a:t>pQRmom</a:t>
            </a:r>
            <a:r>
              <a:rPr lang="en-US" dirty="0"/>
              <a:t> method there is a model of the scale, and thus it is applicable to datasets where not just the location (~mean) of </a:t>
            </a:r>
            <a:r>
              <a:rPr lang="en-US" dirty="0" err="1"/>
              <a:t>logQ</a:t>
            </a:r>
            <a:r>
              <a:rPr lang="en-US" dirty="0"/>
              <a:t> varies among basins but also the scale (~std. dev.) </a:t>
            </a:r>
          </a:p>
          <a:p>
            <a:pPr lvl="1">
              <a:lnSpc>
                <a:spcPct val="120000"/>
              </a:lnSpc>
              <a:spcBef>
                <a:spcPts val="0"/>
              </a:spcBef>
              <a:spcAft>
                <a:spcPts val="600"/>
              </a:spcAft>
            </a:pPr>
            <a:r>
              <a:rPr lang="en-US" sz="1800" dirty="0"/>
              <a:t>Note: The conditional quantile coefficients are given by </a:t>
            </a:r>
            <a:r>
              <a:rPr lang="en-US" sz="1800" i="1" dirty="0"/>
              <a:t>b + </a:t>
            </a:r>
            <a:r>
              <a:rPr lang="en-US" sz="1800" dirty="0" err="1">
                <a:latin typeface="Symbol" panose="05050102010706020507" pitchFamily="18" charset="2"/>
              </a:rPr>
              <a:t>g</a:t>
            </a:r>
            <a:r>
              <a:rPr lang="en-US" sz="1800" i="1" dirty="0" err="1"/>
              <a:t>q</a:t>
            </a:r>
            <a:r>
              <a:rPr lang="en-US" sz="1800" dirty="0"/>
              <a:t>(</a:t>
            </a:r>
            <a:r>
              <a:rPr lang="en-US" sz="1800" dirty="0">
                <a:latin typeface="Symbol" panose="05050102010706020507" pitchFamily="18" charset="2"/>
              </a:rPr>
              <a:t>t</a:t>
            </a:r>
            <a:r>
              <a:rPr lang="en-US" sz="1800" dirty="0"/>
              <a:t>), where </a:t>
            </a:r>
            <a:r>
              <a:rPr lang="en-US" sz="1800" i="1" dirty="0"/>
              <a:t>q</a:t>
            </a:r>
            <a:r>
              <a:rPr lang="en-US" sz="1800" dirty="0"/>
              <a:t>(</a:t>
            </a:r>
            <a:r>
              <a:rPr lang="en-US" sz="1800" dirty="0">
                <a:latin typeface="Symbol" panose="05050102010706020507" pitchFamily="18" charset="2"/>
              </a:rPr>
              <a:t>t</a:t>
            </a:r>
            <a:r>
              <a:rPr lang="en-US" sz="1800" dirty="0"/>
              <a:t>) = F</a:t>
            </a:r>
            <a:r>
              <a:rPr lang="en-US" sz="1800" baseline="30000" dirty="0"/>
              <a:t>-1</a:t>
            </a:r>
            <a:r>
              <a:rPr lang="en-US" sz="1800" i="1" baseline="-25000" dirty="0"/>
              <a:t>U</a:t>
            </a:r>
            <a:r>
              <a:rPr lang="en-US" sz="1800" dirty="0"/>
              <a:t>(t), the inverse distribution function (i.e., the quantile function) of </a:t>
            </a:r>
            <a:r>
              <a:rPr lang="en-US" sz="1800" i="1" dirty="0"/>
              <a:t>U</a:t>
            </a:r>
            <a:r>
              <a:rPr lang="en-US" sz="1800" dirty="0"/>
              <a:t>.</a:t>
            </a:r>
            <a:endParaRPr lang="en-US" sz="2300" dirty="0"/>
          </a:p>
          <a:p>
            <a:pPr marL="1828800" lvl="4" indent="0">
              <a:lnSpc>
                <a:spcPct val="120000"/>
              </a:lnSpc>
              <a:spcBef>
                <a:spcPts val="0"/>
              </a:spcBef>
              <a:spcAft>
                <a:spcPts val="600"/>
              </a:spcAft>
              <a:buNone/>
            </a:pPr>
            <a:endParaRPr lang="en-US" dirty="0"/>
          </a:p>
          <a:p>
            <a:pPr lvl="4">
              <a:lnSpc>
                <a:spcPct val="120000"/>
              </a:lnSpc>
              <a:spcBef>
                <a:spcPts val="0"/>
              </a:spcBef>
              <a:spcAft>
                <a:spcPts val="600"/>
              </a:spcAft>
            </a:pPr>
            <a:endParaRPr lang="en-US" dirty="0"/>
          </a:p>
          <a:p>
            <a:pPr lvl="2">
              <a:lnSpc>
                <a:spcPct val="120000"/>
              </a:lnSpc>
              <a:spcBef>
                <a:spcPts val="0"/>
              </a:spcBef>
              <a:spcAft>
                <a:spcPts val="600"/>
              </a:spcAft>
            </a:pPr>
            <a:endParaRPr lang="en-US" sz="1600" dirty="0"/>
          </a:p>
        </p:txBody>
      </p:sp>
      <p:sp>
        <p:nvSpPr>
          <p:cNvPr id="4" name="TextBox 3">
            <a:extLst>
              <a:ext uri="{FF2B5EF4-FFF2-40B4-BE49-F238E27FC236}">
                <a16:creationId xmlns:a16="http://schemas.microsoft.com/office/drawing/2014/main" id="{8E2E54F3-7C69-EF53-C7C4-FCD82F184C29}"/>
              </a:ext>
            </a:extLst>
          </p:cNvPr>
          <p:cNvSpPr txBox="1"/>
          <p:nvPr/>
        </p:nvSpPr>
        <p:spPr>
          <a:xfrm>
            <a:off x="1767187" y="6150825"/>
            <a:ext cx="7219784" cy="523220"/>
          </a:xfrm>
          <a:prstGeom prst="rect">
            <a:avLst/>
          </a:prstGeom>
          <a:noFill/>
        </p:spPr>
        <p:txBody>
          <a:bodyPr wrap="square" rtlCol="0">
            <a:spAutoFit/>
          </a:bodyPr>
          <a:lstStyle/>
          <a:p>
            <a:r>
              <a:rPr lang="pt-BR" sz="1400" dirty="0"/>
              <a:t>Machado, J. A. F., &amp; Santos Silva, J. M. C. (2019). Quantiles via moments. Journal of Econometrics, 213(1), 145–173. https://doi.org/10.1016/j.jeconom.2019.04.009</a:t>
            </a:r>
            <a:endParaRPr lang="en-US" sz="1400" dirty="0"/>
          </a:p>
        </p:txBody>
      </p:sp>
    </p:spTree>
    <p:extLst>
      <p:ext uri="{BB962C8B-B14F-4D97-AF65-F5344CB8AC3E}">
        <p14:creationId xmlns:p14="http://schemas.microsoft.com/office/powerpoint/2010/main" val="3543872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101053" y="36621"/>
            <a:ext cx="9979959" cy="645090"/>
          </a:xfrm>
        </p:spPr>
        <p:txBody>
          <a:bodyPr>
            <a:normAutofit/>
          </a:bodyPr>
          <a:lstStyle/>
          <a:p>
            <a:r>
              <a:rPr lang="en-US" sz="2800" dirty="0"/>
              <a:t>Results: Regression coefficients</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101053" y="1162103"/>
            <a:ext cx="2287369" cy="4349349"/>
          </a:xfrm>
        </p:spPr>
        <p:txBody>
          <a:bodyPr>
            <a:normAutofit lnSpcReduction="10000"/>
          </a:bodyPr>
          <a:lstStyle/>
          <a:p>
            <a:pPr>
              <a:lnSpc>
                <a:spcPct val="100000"/>
              </a:lnSpc>
              <a:spcBef>
                <a:spcPts val="0"/>
              </a:spcBef>
              <a:spcAft>
                <a:spcPts val="600"/>
              </a:spcAft>
            </a:pPr>
            <a:r>
              <a:rPr lang="en-US" sz="1600" dirty="0"/>
              <a:t>OLS (“</a:t>
            </a:r>
            <a:r>
              <a:rPr lang="en-US" sz="1600" dirty="0" err="1"/>
              <a:t>lm</a:t>
            </a:r>
            <a:r>
              <a:rPr lang="en-US" sz="1600" dirty="0"/>
              <a:t>/</a:t>
            </a:r>
            <a:r>
              <a:rPr lang="en-US" sz="1600" dirty="0" err="1"/>
              <a:t>plm</a:t>
            </a:r>
            <a:r>
              <a:rPr lang="en-US" sz="1600" dirty="0"/>
              <a:t>”) coefficients similar to those for </a:t>
            </a:r>
            <a:r>
              <a:rPr lang="en-US" sz="1600" dirty="0">
                <a:latin typeface="Symbol" panose="05050102010706020507" pitchFamily="18" charset="2"/>
              </a:rPr>
              <a:t>t</a:t>
            </a:r>
            <a:r>
              <a:rPr lang="en-US" sz="1600" dirty="0"/>
              <a:t> = 0.5 (median).</a:t>
            </a:r>
          </a:p>
          <a:p>
            <a:pPr>
              <a:lnSpc>
                <a:spcPct val="100000"/>
              </a:lnSpc>
              <a:spcBef>
                <a:spcPts val="0"/>
              </a:spcBef>
              <a:spcAft>
                <a:spcPts val="600"/>
              </a:spcAft>
            </a:pPr>
            <a:r>
              <a:rPr lang="en-US" sz="1600" dirty="0"/>
              <a:t>Single-station </a:t>
            </a:r>
            <a:r>
              <a:rPr lang="en-US" sz="1600" dirty="0" err="1"/>
              <a:t>coeffs</a:t>
            </a:r>
            <a:r>
              <a:rPr lang="en-US" sz="1600" dirty="0"/>
              <a:t> mostly positive: When climate goes up so does peak and vice versa.</a:t>
            </a:r>
          </a:p>
          <a:p>
            <a:pPr>
              <a:lnSpc>
                <a:spcPct val="100000"/>
              </a:lnSpc>
              <a:spcBef>
                <a:spcPts val="0"/>
              </a:spcBef>
              <a:spcAft>
                <a:spcPts val="600"/>
              </a:spcAft>
            </a:pPr>
            <a:r>
              <a:rPr lang="en-US" sz="1600" dirty="0"/>
              <a:t>Coefficients decrease smoothly but substantially with </a:t>
            </a:r>
            <a:r>
              <a:rPr lang="en-US" sz="1600" dirty="0">
                <a:latin typeface="Symbol" panose="05050102010706020507" pitchFamily="18" charset="2"/>
              </a:rPr>
              <a:t>t</a:t>
            </a:r>
            <a:r>
              <a:rPr lang="en-US" sz="1600" dirty="0"/>
              <a:t>.</a:t>
            </a:r>
          </a:p>
          <a:p>
            <a:pPr>
              <a:lnSpc>
                <a:spcPct val="100000"/>
              </a:lnSpc>
              <a:spcBef>
                <a:spcPts val="0"/>
              </a:spcBef>
              <a:spcAft>
                <a:spcPts val="600"/>
              </a:spcAft>
            </a:pPr>
            <a:r>
              <a:rPr lang="en-US" sz="1600" dirty="0" err="1"/>
              <a:t>pQRmom</a:t>
            </a:r>
            <a:r>
              <a:rPr lang="en-US" sz="1600" dirty="0"/>
              <a:t> </a:t>
            </a:r>
            <a:r>
              <a:rPr lang="en-US" sz="1600" dirty="0" err="1"/>
              <a:t>coeffs</a:t>
            </a:r>
            <a:r>
              <a:rPr lang="en-US" sz="1600" dirty="0"/>
              <a:t> a little larger than </a:t>
            </a:r>
            <a:r>
              <a:rPr lang="en-US" sz="1600" dirty="0" err="1"/>
              <a:t>pQR</a:t>
            </a:r>
            <a:r>
              <a:rPr lang="en-US" sz="1600" dirty="0"/>
              <a:t>.</a:t>
            </a:r>
          </a:p>
          <a:p>
            <a:pPr>
              <a:lnSpc>
                <a:spcPct val="100000"/>
              </a:lnSpc>
              <a:spcBef>
                <a:spcPts val="0"/>
              </a:spcBef>
              <a:spcAft>
                <a:spcPts val="600"/>
              </a:spcAft>
            </a:pPr>
            <a:r>
              <a:rPr lang="en-US" sz="1600" dirty="0"/>
              <a:t>Median single-station </a:t>
            </a:r>
            <a:r>
              <a:rPr lang="en-US" sz="1600" dirty="0" err="1"/>
              <a:t>coeffs</a:t>
            </a:r>
            <a:r>
              <a:rPr lang="en-US" sz="1600" dirty="0"/>
              <a:t> larger than </a:t>
            </a:r>
            <a:r>
              <a:rPr lang="en-US" sz="1600" dirty="0" err="1"/>
              <a:t>pQR</a:t>
            </a:r>
            <a:r>
              <a:rPr lang="en-US" sz="1600" dirty="0"/>
              <a:t> or </a:t>
            </a:r>
            <a:r>
              <a:rPr lang="en-US" sz="1600" dirty="0" err="1"/>
              <a:t>pQRmom</a:t>
            </a:r>
            <a:r>
              <a:rPr lang="en-US" sz="1600" dirty="0"/>
              <a:t>.</a:t>
            </a:r>
          </a:p>
          <a:p>
            <a:pPr>
              <a:lnSpc>
                <a:spcPct val="120000"/>
              </a:lnSpc>
              <a:spcBef>
                <a:spcPts val="0"/>
              </a:spcBef>
              <a:spcAft>
                <a:spcPts val="600"/>
              </a:spcAft>
            </a:pPr>
            <a:endParaRPr lang="en-US" sz="2400" dirty="0"/>
          </a:p>
        </p:txBody>
      </p:sp>
      <p:pic>
        <p:nvPicPr>
          <p:cNvPr id="9" name="Picture 8">
            <a:extLst>
              <a:ext uri="{FF2B5EF4-FFF2-40B4-BE49-F238E27FC236}">
                <a16:creationId xmlns:a16="http://schemas.microsoft.com/office/drawing/2014/main" id="{9F4261C3-662B-FBBE-1459-2EB01B062177}"/>
              </a:ext>
            </a:extLst>
          </p:cNvPr>
          <p:cNvPicPr>
            <a:picLocks noChangeAspect="1"/>
          </p:cNvPicPr>
          <p:nvPr/>
        </p:nvPicPr>
        <p:blipFill rotWithShape="1">
          <a:blip r:embed="rId3"/>
          <a:srcRect b="4767"/>
          <a:stretch/>
        </p:blipFill>
        <p:spPr>
          <a:xfrm>
            <a:off x="3328392" y="652158"/>
            <a:ext cx="8732520" cy="5127464"/>
          </a:xfrm>
          <a:prstGeom prst="rect">
            <a:avLst/>
          </a:prstGeom>
        </p:spPr>
      </p:pic>
      <p:sp>
        <p:nvSpPr>
          <p:cNvPr id="10" name="TextBox 9">
            <a:extLst>
              <a:ext uri="{FF2B5EF4-FFF2-40B4-BE49-F238E27FC236}">
                <a16:creationId xmlns:a16="http://schemas.microsoft.com/office/drawing/2014/main" id="{73A7F271-E21C-D315-AB7D-949FF2125A93}"/>
              </a:ext>
            </a:extLst>
          </p:cNvPr>
          <p:cNvSpPr txBox="1"/>
          <p:nvPr/>
        </p:nvSpPr>
        <p:spPr>
          <a:xfrm>
            <a:off x="7518401" y="5975009"/>
            <a:ext cx="4089006" cy="461665"/>
          </a:xfrm>
          <a:prstGeom prst="rect">
            <a:avLst/>
          </a:prstGeom>
          <a:noFill/>
        </p:spPr>
        <p:txBody>
          <a:bodyPr wrap="square" rtlCol="0">
            <a:spAutoFit/>
          </a:bodyPr>
          <a:lstStyle/>
          <a:p>
            <a:r>
              <a:rPr lang="en-US" sz="1200" dirty="0">
                <a:solidFill>
                  <a:srgbClr val="0066FF"/>
                </a:solidFill>
              </a:rPr>
              <a:t>Note: </a:t>
            </a:r>
            <a:r>
              <a:rPr lang="en-US" sz="1200" dirty="0" err="1">
                <a:solidFill>
                  <a:srgbClr val="0066FF"/>
                </a:solidFill>
              </a:rPr>
              <a:t>rq_tX</a:t>
            </a:r>
            <a:r>
              <a:rPr lang="en-US" sz="1200" dirty="0">
                <a:solidFill>
                  <a:srgbClr val="0066FF"/>
                </a:solidFill>
              </a:rPr>
              <a:t> on x axis means quantile regression with </a:t>
            </a:r>
            <a:r>
              <a:rPr lang="en-US" sz="1200" dirty="0">
                <a:solidFill>
                  <a:srgbClr val="0066FF"/>
                </a:solidFill>
                <a:latin typeface="Symbol" panose="05050102010706020507" pitchFamily="18" charset="2"/>
              </a:rPr>
              <a:t>t</a:t>
            </a:r>
            <a:r>
              <a:rPr lang="en-US" sz="1200" dirty="0">
                <a:solidFill>
                  <a:srgbClr val="0066FF"/>
                </a:solidFill>
              </a:rPr>
              <a:t> = X, e.g., rq_t0.002 is the result for </a:t>
            </a:r>
            <a:r>
              <a:rPr lang="en-US" sz="1200" dirty="0">
                <a:solidFill>
                  <a:srgbClr val="0066FF"/>
                </a:solidFill>
                <a:latin typeface="Symbol" panose="05050102010706020507" pitchFamily="18" charset="2"/>
              </a:rPr>
              <a:t>t</a:t>
            </a:r>
            <a:r>
              <a:rPr lang="en-US" sz="1200" dirty="0">
                <a:solidFill>
                  <a:srgbClr val="0066FF"/>
                </a:solidFill>
              </a:rPr>
              <a:t> = 0.002</a:t>
            </a:r>
          </a:p>
        </p:txBody>
      </p:sp>
      <p:pic>
        <p:nvPicPr>
          <p:cNvPr id="6" name="Picture 5">
            <a:extLst>
              <a:ext uri="{FF2B5EF4-FFF2-40B4-BE49-F238E27FC236}">
                <a16:creationId xmlns:a16="http://schemas.microsoft.com/office/drawing/2014/main" id="{903555FC-900E-3499-43F2-F870238D45A6}"/>
              </a:ext>
            </a:extLst>
          </p:cNvPr>
          <p:cNvPicPr>
            <a:picLocks noChangeAspect="1"/>
          </p:cNvPicPr>
          <p:nvPr/>
        </p:nvPicPr>
        <p:blipFill>
          <a:blip r:embed="rId4"/>
          <a:stretch>
            <a:fillRect/>
          </a:stretch>
        </p:blipFill>
        <p:spPr>
          <a:xfrm>
            <a:off x="1684438" y="5803388"/>
            <a:ext cx="4966274" cy="913251"/>
          </a:xfrm>
          <a:prstGeom prst="rect">
            <a:avLst/>
          </a:prstGeom>
        </p:spPr>
      </p:pic>
    </p:spTree>
    <p:extLst>
      <p:ext uri="{BB962C8B-B14F-4D97-AF65-F5344CB8AC3E}">
        <p14:creationId xmlns:p14="http://schemas.microsoft.com/office/powerpoint/2010/main" val="283904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112734" y="12931"/>
            <a:ext cx="11090117" cy="645090"/>
          </a:xfrm>
        </p:spPr>
        <p:txBody>
          <a:bodyPr>
            <a:normAutofit/>
          </a:bodyPr>
          <a:lstStyle/>
          <a:p>
            <a:r>
              <a:rPr lang="en-US" sz="2800" dirty="0"/>
              <a:t>Results: Regression coefficient standard errors (SEs)</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112734" y="850298"/>
            <a:ext cx="2611677" cy="4864538"/>
          </a:xfrm>
        </p:spPr>
        <p:txBody>
          <a:bodyPr>
            <a:normAutofit fontScale="92500" lnSpcReduction="10000"/>
          </a:bodyPr>
          <a:lstStyle/>
          <a:p>
            <a:pPr marL="0" indent="0">
              <a:lnSpc>
                <a:spcPct val="100000"/>
              </a:lnSpc>
              <a:spcBef>
                <a:spcPts val="0"/>
              </a:spcBef>
              <a:spcAft>
                <a:spcPts val="600"/>
              </a:spcAft>
              <a:buNone/>
            </a:pPr>
            <a:r>
              <a:rPr lang="en-US" sz="1600"/>
              <a:t>As expected:</a:t>
            </a:r>
          </a:p>
          <a:p>
            <a:pPr>
              <a:lnSpc>
                <a:spcPct val="100000"/>
              </a:lnSpc>
              <a:spcBef>
                <a:spcPts val="0"/>
              </a:spcBef>
              <a:spcAft>
                <a:spcPts val="600"/>
              </a:spcAft>
            </a:pPr>
            <a:r>
              <a:rPr lang="en-US" sz="1600"/>
              <a:t>SEs smaller for OLS (</a:t>
            </a:r>
            <a:r>
              <a:rPr lang="en-US" sz="1600" err="1"/>
              <a:t>lm</a:t>
            </a:r>
            <a:r>
              <a:rPr lang="en-US" sz="1600"/>
              <a:t>/</a:t>
            </a:r>
            <a:r>
              <a:rPr lang="en-US" sz="1600" err="1"/>
              <a:t>plm</a:t>
            </a:r>
            <a:r>
              <a:rPr lang="en-US" sz="1600"/>
              <a:t>) and </a:t>
            </a:r>
            <a:r>
              <a:rPr lang="en-US" sz="1600">
                <a:latin typeface="Symbol" panose="05050102010706020507" pitchFamily="18" charset="2"/>
              </a:rPr>
              <a:t>t</a:t>
            </a:r>
            <a:r>
              <a:rPr lang="en-US" sz="1600"/>
              <a:t> near 0.5.</a:t>
            </a:r>
          </a:p>
          <a:p>
            <a:pPr>
              <a:lnSpc>
                <a:spcPct val="100000"/>
              </a:lnSpc>
              <a:spcBef>
                <a:spcPts val="0"/>
              </a:spcBef>
              <a:spcAft>
                <a:spcPts val="600"/>
              </a:spcAft>
            </a:pPr>
            <a:r>
              <a:rPr lang="en-US" sz="1600"/>
              <a:t>Panel </a:t>
            </a:r>
            <a:r>
              <a:rPr lang="en-US" sz="1600" err="1"/>
              <a:t>coeff</a:t>
            </a:r>
            <a:r>
              <a:rPr lang="en-US" sz="1600"/>
              <a:t> SEs much smaller than single-station.</a:t>
            </a:r>
          </a:p>
          <a:p>
            <a:pPr>
              <a:lnSpc>
                <a:spcPct val="100000"/>
              </a:lnSpc>
              <a:spcBef>
                <a:spcPts val="0"/>
              </a:spcBef>
              <a:spcAft>
                <a:spcPts val="600"/>
              </a:spcAft>
            </a:pPr>
            <a:r>
              <a:rPr lang="en-US" sz="1600" err="1"/>
              <a:t>pQR</a:t>
            </a:r>
            <a:r>
              <a:rPr lang="en-US" sz="1600"/>
              <a:t> and </a:t>
            </a:r>
            <a:r>
              <a:rPr lang="en-US" sz="1600" err="1"/>
              <a:t>pQRmom</a:t>
            </a:r>
            <a:r>
              <a:rPr lang="en-US" sz="1600"/>
              <a:t> SEs are similar.</a:t>
            </a:r>
          </a:p>
          <a:p>
            <a:pPr marL="0" indent="0">
              <a:lnSpc>
                <a:spcPct val="100000"/>
              </a:lnSpc>
              <a:spcBef>
                <a:spcPts val="0"/>
              </a:spcBef>
              <a:spcAft>
                <a:spcPts val="600"/>
              </a:spcAft>
              <a:buNone/>
            </a:pPr>
            <a:r>
              <a:rPr lang="en-US" sz="1600"/>
              <a:t>Recall:</a:t>
            </a:r>
          </a:p>
          <a:p>
            <a:pPr>
              <a:lnSpc>
                <a:spcPct val="100000"/>
              </a:lnSpc>
              <a:spcBef>
                <a:spcPts val="0"/>
              </a:spcBef>
              <a:spcAft>
                <a:spcPts val="600"/>
              </a:spcAft>
            </a:pPr>
            <a:r>
              <a:rPr lang="en-US" sz="1600"/>
              <a:t>Coefficients in range: 1.0 (</a:t>
            </a:r>
            <a:r>
              <a:rPr lang="en-US" sz="1600">
                <a:latin typeface="Symbol" panose="05050102010706020507" pitchFamily="18" charset="2"/>
              </a:rPr>
              <a:t>t</a:t>
            </a:r>
            <a:r>
              <a:rPr lang="en-US" sz="1600"/>
              <a:t>=0.04) to 0.5 ( </a:t>
            </a:r>
            <a:r>
              <a:rPr lang="en-US" sz="1600">
                <a:latin typeface="Symbol" panose="05050102010706020507" pitchFamily="18" charset="2"/>
              </a:rPr>
              <a:t>t</a:t>
            </a:r>
            <a:r>
              <a:rPr lang="en-US" sz="1600"/>
              <a:t>=0.96).</a:t>
            </a:r>
          </a:p>
          <a:p>
            <a:pPr>
              <a:lnSpc>
                <a:spcPct val="100000"/>
              </a:lnSpc>
              <a:spcBef>
                <a:spcPts val="0"/>
              </a:spcBef>
              <a:spcAft>
                <a:spcPts val="600"/>
              </a:spcAft>
            </a:pPr>
            <a:r>
              <a:rPr lang="en-US" sz="1600"/>
              <a:t>Recall: When |</a:t>
            </a:r>
            <a:r>
              <a:rPr lang="en-US" sz="1600" err="1"/>
              <a:t>coeff</a:t>
            </a:r>
            <a:r>
              <a:rPr lang="en-US" sz="1600"/>
              <a:t>| &gt;= 2*SE, then </a:t>
            </a:r>
            <a:r>
              <a:rPr lang="en-US" sz="1600" err="1"/>
              <a:t>coeff</a:t>
            </a:r>
            <a:r>
              <a:rPr lang="en-US" sz="1600"/>
              <a:t> is significant at p = 0.05.</a:t>
            </a:r>
            <a:endParaRPr lang="en-US" sz="2400"/>
          </a:p>
          <a:p>
            <a:pPr marL="0" indent="0">
              <a:lnSpc>
                <a:spcPct val="100000"/>
              </a:lnSpc>
              <a:spcBef>
                <a:spcPts val="0"/>
              </a:spcBef>
              <a:spcAft>
                <a:spcPts val="600"/>
              </a:spcAft>
              <a:buNone/>
            </a:pPr>
            <a:r>
              <a:rPr lang="en-US" sz="1600"/>
              <a:t>Therefore:</a:t>
            </a:r>
          </a:p>
          <a:p>
            <a:pPr>
              <a:lnSpc>
                <a:spcPct val="100000"/>
              </a:lnSpc>
              <a:spcBef>
                <a:spcPts val="0"/>
              </a:spcBef>
              <a:spcAft>
                <a:spcPts val="600"/>
              </a:spcAft>
            </a:pPr>
            <a:r>
              <a:rPr lang="en-US" sz="1600"/>
              <a:t>Panel </a:t>
            </a:r>
            <a:r>
              <a:rPr lang="en-US" sz="1600" err="1"/>
              <a:t>coeffs</a:t>
            </a:r>
            <a:r>
              <a:rPr lang="en-US" sz="1600"/>
              <a:t> highly significant.</a:t>
            </a:r>
          </a:p>
          <a:p>
            <a:pPr>
              <a:lnSpc>
                <a:spcPct val="100000"/>
              </a:lnSpc>
              <a:spcBef>
                <a:spcPts val="0"/>
              </a:spcBef>
              <a:spcAft>
                <a:spcPts val="600"/>
              </a:spcAft>
            </a:pPr>
            <a:r>
              <a:rPr lang="en-US" sz="1600"/>
              <a:t>Single-station </a:t>
            </a:r>
            <a:r>
              <a:rPr lang="en-US" sz="1600" err="1"/>
              <a:t>coeffs</a:t>
            </a:r>
            <a:r>
              <a:rPr lang="en-US" sz="1600"/>
              <a:t> also typically significant, though some are not for large </a:t>
            </a:r>
            <a:r>
              <a:rPr lang="en-US" sz="1600">
                <a:latin typeface="Symbol" panose="05050102010706020507" pitchFamily="18" charset="2"/>
              </a:rPr>
              <a:t>t</a:t>
            </a:r>
            <a:r>
              <a:rPr lang="en-US" sz="1600"/>
              <a:t>.</a:t>
            </a:r>
          </a:p>
        </p:txBody>
      </p:sp>
      <p:pic>
        <p:nvPicPr>
          <p:cNvPr id="5" name="Picture 4">
            <a:extLst>
              <a:ext uri="{FF2B5EF4-FFF2-40B4-BE49-F238E27FC236}">
                <a16:creationId xmlns:a16="http://schemas.microsoft.com/office/drawing/2014/main" id="{2AFCE584-CC83-82C3-D1C5-51C4904E5ED4}"/>
              </a:ext>
            </a:extLst>
          </p:cNvPr>
          <p:cNvPicPr>
            <a:picLocks noChangeAspect="1"/>
          </p:cNvPicPr>
          <p:nvPr/>
        </p:nvPicPr>
        <p:blipFill rotWithShape="1">
          <a:blip r:embed="rId3"/>
          <a:srcRect b="5207"/>
          <a:stretch/>
        </p:blipFill>
        <p:spPr>
          <a:xfrm>
            <a:off x="3016195" y="597982"/>
            <a:ext cx="8766879" cy="5116854"/>
          </a:xfrm>
          <a:prstGeom prst="rect">
            <a:avLst/>
          </a:prstGeom>
        </p:spPr>
      </p:pic>
      <p:sp>
        <p:nvSpPr>
          <p:cNvPr id="10" name="TextBox 9">
            <a:extLst>
              <a:ext uri="{FF2B5EF4-FFF2-40B4-BE49-F238E27FC236}">
                <a16:creationId xmlns:a16="http://schemas.microsoft.com/office/drawing/2014/main" id="{73A7F271-E21C-D315-AB7D-949FF2125A93}"/>
              </a:ext>
            </a:extLst>
          </p:cNvPr>
          <p:cNvSpPr txBox="1"/>
          <p:nvPr/>
        </p:nvSpPr>
        <p:spPr>
          <a:xfrm>
            <a:off x="8065082" y="5803392"/>
            <a:ext cx="3137769" cy="738664"/>
          </a:xfrm>
          <a:prstGeom prst="rect">
            <a:avLst/>
          </a:prstGeom>
          <a:noFill/>
        </p:spPr>
        <p:txBody>
          <a:bodyPr wrap="square" rtlCol="0">
            <a:spAutoFit/>
          </a:bodyPr>
          <a:lstStyle/>
          <a:p>
            <a:r>
              <a:rPr lang="en-US" sz="1400" dirty="0">
                <a:solidFill>
                  <a:srgbClr val="0066FF"/>
                </a:solidFill>
              </a:rPr>
              <a:t>Note: </a:t>
            </a:r>
            <a:r>
              <a:rPr lang="en-US" sz="1400" dirty="0" err="1">
                <a:solidFill>
                  <a:srgbClr val="0066FF"/>
                </a:solidFill>
              </a:rPr>
              <a:t>rq_tX</a:t>
            </a:r>
            <a:r>
              <a:rPr lang="en-US" sz="1400" dirty="0">
                <a:solidFill>
                  <a:srgbClr val="0066FF"/>
                </a:solidFill>
              </a:rPr>
              <a:t> on x axis means quantile regression with </a:t>
            </a:r>
            <a:r>
              <a:rPr lang="en-US" sz="1400" dirty="0">
                <a:solidFill>
                  <a:srgbClr val="0066FF"/>
                </a:solidFill>
                <a:latin typeface="Symbol" panose="05050102010706020507" pitchFamily="18" charset="2"/>
              </a:rPr>
              <a:t>t</a:t>
            </a:r>
            <a:r>
              <a:rPr lang="en-US" sz="1400" dirty="0">
                <a:solidFill>
                  <a:srgbClr val="0066FF"/>
                </a:solidFill>
              </a:rPr>
              <a:t> = X, e.g., rq_t0.002 is the result for </a:t>
            </a:r>
            <a:r>
              <a:rPr lang="en-US" sz="1400" dirty="0">
                <a:solidFill>
                  <a:srgbClr val="0066FF"/>
                </a:solidFill>
                <a:latin typeface="Symbol" panose="05050102010706020507" pitchFamily="18" charset="2"/>
              </a:rPr>
              <a:t>t</a:t>
            </a:r>
            <a:r>
              <a:rPr lang="en-US" sz="1400" dirty="0">
                <a:solidFill>
                  <a:srgbClr val="0066FF"/>
                </a:solidFill>
              </a:rPr>
              <a:t> = 0.002</a:t>
            </a:r>
          </a:p>
        </p:txBody>
      </p:sp>
      <p:pic>
        <p:nvPicPr>
          <p:cNvPr id="6" name="Picture 5">
            <a:extLst>
              <a:ext uri="{FF2B5EF4-FFF2-40B4-BE49-F238E27FC236}">
                <a16:creationId xmlns:a16="http://schemas.microsoft.com/office/drawing/2014/main" id="{30B607F4-DD10-6F8D-0EAF-69B111D4EFEC}"/>
              </a:ext>
            </a:extLst>
          </p:cNvPr>
          <p:cNvPicPr>
            <a:picLocks noChangeAspect="1"/>
          </p:cNvPicPr>
          <p:nvPr/>
        </p:nvPicPr>
        <p:blipFill>
          <a:blip r:embed="rId4"/>
          <a:stretch>
            <a:fillRect/>
          </a:stretch>
        </p:blipFill>
        <p:spPr>
          <a:xfrm>
            <a:off x="1720155" y="5803392"/>
            <a:ext cx="4966274" cy="913251"/>
          </a:xfrm>
          <a:prstGeom prst="rect">
            <a:avLst/>
          </a:prstGeom>
        </p:spPr>
      </p:pic>
    </p:spTree>
    <p:extLst>
      <p:ext uri="{BB962C8B-B14F-4D97-AF65-F5344CB8AC3E}">
        <p14:creationId xmlns:p14="http://schemas.microsoft.com/office/powerpoint/2010/main" val="2693805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7462" y="74893"/>
            <a:ext cx="11090117" cy="645090"/>
          </a:xfrm>
        </p:spPr>
        <p:txBody>
          <a:bodyPr>
            <a:normAutofit fontScale="90000"/>
          </a:bodyPr>
          <a:lstStyle/>
          <a:p>
            <a:r>
              <a:rPr lang="en-US"/>
              <a:t>Results: Comparisons of different climate predictors</a:t>
            </a:r>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861096" y="1110347"/>
            <a:ext cx="3438395" cy="4864538"/>
          </a:xfrm>
        </p:spPr>
        <p:txBody>
          <a:bodyPr>
            <a:normAutofit/>
          </a:bodyPr>
          <a:lstStyle/>
          <a:p>
            <a:pPr marL="0" indent="0">
              <a:lnSpc>
                <a:spcPct val="100000"/>
              </a:lnSpc>
              <a:spcBef>
                <a:spcPts val="0"/>
              </a:spcBef>
              <a:spcAft>
                <a:spcPts val="600"/>
              </a:spcAft>
              <a:buNone/>
            </a:pPr>
            <a:r>
              <a:rPr lang="en-US" sz="1600" dirty="0"/>
              <a:t>Goodness of fit (GOF) stats indicate:</a:t>
            </a:r>
          </a:p>
          <a:p>
            <a:pPr>
              <a:lnSpc>
                <a:spcPct val="100000"/>
              </a:lnSpc>
              <a:spcBef>
                <a:spcPts val="0"/>
              </a:spcBef>
              <a:spcAft>
                <a:spcPts val="600"/>
              </a:spcAft>
            </a:pPr>
            <a:r>
              <a:rPr lang="en-US" sz="1600" dirty="0"/>
              <a:t>sqrt(</a:t>
            </a:r>
            <a:r>
              <a:rPr lang="en-US" sz="1600" dirty="0" err="1"/>
              <a:t>ann_max_MWBM_Q</a:t>
            </a:r>
            <a:r>
              <a:rPr lang="en-US" sz="1600" dirty="0"/>
              <a:t>) &gt; (</a:t>
            </a:r>
            <a:r>
              <a:rPr lang="en-US" sz="1600" dirty="0" err="1"/>
              <a:t>ann_tot_prcp</a:t>
            </a:r>
            <a:r>
              <a:rPr lang="en-US" sz="1600" dirty="0"/>
              <a:t> or </a:t>
            </a:r>
            <a:r>
              <a:rPr lang="en-US" sz="1600" dirty="0" err="1"/>
              <a:t>ann_tot_Q</a:t>
            </a:r>
            <a:r>
              <a:rPr lang="en-US" sz="1600" dirty="0"/>
              <a:t>) &gt; sqrt(</a:t>
            </a:r>
            <a:r>
              <a:rPr lang="en-US" sz="1600" dirty="0" err="1"/>
              <a:t>ann_max_prcp</a:t>
            </a:r>
            <a:r>
              <a:rPr lang="en-US" sz="1600" dirty="0"/>
              <a:t>). </a:t>
            </a:r>
          </a:p>
          <a:p>
            <a:pPr>
              <a:lnSpc>
                <a:spcPct val="100000"/>
              </a:lnSpc>
              <a:spcBef>
                <a:spcPts val="0"/>
              </a:spcBef>
              <a:spcAft>
                <a:spcPts val="600"/>
              </a:spcAft>
            </a:pPr>
            <a:r>
              <a:rPr lang="en-US" sz="1600" dirty="0"/>
              <a:t>Also, for </a:t>
            </a:r>
            <a:r>
              <a:rPr lang="en-US" sz="1600" dirty="0" err="1"/>
              <a:t>ann_max_MWBM_Q</a:t>
            </a:r>
            <a:r>
              <a:rPr lang="en-US" sz="1600" dirty="0"/>
              <a:t> and </a:t>
            </a:r>
            <a:r>
              <a:rPr lang="en-US" sz="1600" dirty="0" err="1"/>
              <a:t>ann_max_prcp</a:t>
            </a:r>
            <a:r>
              <a:rPr lang="en-US" sz="1600" dirty="0"/>
              <a:t>, sqrt-transformation is better than log.</a:t>
            </a:r>
          </a:p>
          <a:p>
            <a:pPr>
              <a:lnSpc>
                <a:spcPct val="100000"/>
              </a:lnSpc>
              <a:spcBef>
                <a:spcPts val="0"/>
              </a:spcBef>
              <a:spcAft>
                <a:spcPts val="600"/>
              </a:spcAft>
              <a:buFont typeface="Wingdings" panose="05000000000000000000" pitchFamily="2" charset="2"/>
              <a:buChar char="Ø"/>
            </a:pPr>
            <a:r>
              <a:rPr lang="en-US" sz="1600" b="1" dirty="0">
                <a:solidFill>
                  <a:srgbClr val="0066FF"/>
                </a:solidFill>
              </a:rPr>
              <a:t>Despite additional work required to apply MWBM model, doing so will give better fits &amp; predictions.</a:t>
            </a:r>
          </a:p>
          <a:p>
            <a:pPr marL="0" indent="0">
              <a:lnSpc>
                <a:spcPct val="100000"/>
              </a:lnSpc>
              <a:spcBef>
                <a:spcPts val="0"/>
              </a:spcBef>
              <a:spcAft>
                <a:spcPts val="600"/>
              </a:spcAft>
              <a:buNone/>
            </a:pPr>
            <a:endParaRPr lang="en-US" sz="1600" dirty="0"/>
          </a:p>
          <a:p>
            <a:pPr marL="0" indent="0">
              <a:lnSpc>
                <a:spcPct val="100000"/>
              </a:lnSpc>
              <a:spcBef>
                <a:spcPts val="0"/>
              </a:spcBef>
              <a:spcAft>
                <a:spcPts val="600"/>
              </a:spcAft>
              <a:buNone/>
            </a:pPr>
            <a:endParaRPr lang="en-US" sz="1600" dirty="0"/>
          </a:p>
        </p:txBody>
      </p:sp>
      <p:pic>
        <p:nvPicPr>
          <p:cNvPr id="6" name="Picture 5">
            <a:extLst>
              <a:ext uri="{FF2B5EF4-FFF2-40B4-BE49-F238E27FC236}">
                <a16:creationId xmlns:a16="http://schemas.microsoft.com/office/drawing/2014/main" id="{845D185B-5575-1D4E-07AC-B9C1EE0A9CF6}"/>
              </a:ext>
            </a:extLst>
          </p:cNvPr>
          <p:cNvPicPr>
            <a:picLocks noChangeAspect="1"/>
          </p:cNvPicPr>
          <p:nvPr/>
        </p:nvPicPr>
        <p:blipFill>
          <a:blip r:embed="rId3"/>
          <a:stretch>
            <a:fillRect/>
          </a:stretch>
        </p:blipFill>
        <p:spPr>
          <a:xfrm>
            <a:off x="4783124" y="644016"/>
            <a:ext cx="7031414" cy="5418033"/>
          </a:xfrm>
          <a:prstGeom prst="rect">
            <a:avLst/>
          </a:prstGeom>
        </p:spPr>
      </p:pic>
      <p:pic>
        <p:nvPicPr>
          <p:cNvPr id="11" name="Picture 10">
            <a:extLst>
              <a:ext uri="{FF2B5EF4-FFF2-40B4-BE49-F238E27FC236}">
                <a16:creationId xmlns:a16="http://schemas.microsoft.com/office/drawing/2014/main" id="{6AAB5580-45A9-FDA8-CA7C-349AF5A34AAD}"/>
              </a:ext>
            </a:extLst>
          </p:cNvPr>
          <p:cNvPicPr>
            <a:picLocks noChangeAspect="1"/>
          </p:cNvPicPr>
          <p:nvPr/>
        </p:nvPicPr>
        <p:blipFill>
          <a:blip r:embed="rId4"/>
          <a:stretch>
            <a:fillRect/>
          </a:stretch>
        </p:blipFill>
        <p:spPr>
          <a:xfrm>
            <a:off x="5054486" y="6071068"/>
            <a:ext cx="3244345" cy="390364"/>
          </a:xfrm>
          <a:prstGeom prst="rect">
            <a:avLst/>
          </a:prstGeom>
        </p:spPr>
      </p:pic>
      <p:pic>
        <p:nvPicPr>
          <p:cNvPr id="12" name="Picture 11">
            <a:extLst>
              <a:ext uri="{FF2B5EF4-FFF2-40B4-BE49-F238E27FC236}">
                <a16:creationId xmlns:a16="http://schemas.microsoft.com/office/drawing/2014/main" id="{96947954-8B46-D431-4908-50595BCA19C8}"/>
              </a:ext>
            </a:extLst>
          </p:cNvPr>
          <p:cNvPicPr>
            <a:picLocks noChangeAspect="1"/>
          </p:cNvPicPr>
          <p:nvPr/>
        </p:nvPicPr>
        <p:blipFill>
          <a:blip r:embed="rId4"/>
          <a:stretch>
            <a:fillRect/>
          </a:stretch>
        </p:blipFill>
        <p:spPr>
          <a:xfrm>
            <a:off x="8494968" y="6071068"/>
            <a:ext cx="3244345" cy="390364"/>
          </a:xfrm>
          <a:prstGeom prst="rect">
            <a:avLst/>
          </a:prstGeom>
        </p:spPr>
      </p:pic>
      <p:pic>
        <p:nvPicPr>
          <p:cNvPr id="16" name="Picture 15">
            <a:extLst>
              <a:ext uri="{FF2B5EF4-FFF2-40B4-BE49-F238E27FC236}">
                <a16:creationId xmlns:a16="http://schemas.microsoft.com/office/drawing/2014/main" id="{9F472D9A-DB77-712D-3D08-590403AFEBC5}"/>
              </a:ext>
            </a:extLst>
          </p:cNvPr>
          <p:cNvPicPr>
            <a:picLocks noChangeAspect="1"/>
          </p:cNvPicPr>
          <p:nvPr/>
        </p:nvPicPr>
        <p:blipFill>
          <a:blip r:embed="rId5"/>
          <a:stretch>
            <a:fillRect/>
          </a:stretch>
        </p:blipFill>
        <p:spPr>
          <a:xfrm>
            <a:off x="2605414" y="6461432"/>
            <a:ext cx="4278615" cy="321675"/>
          </a:xfrm>
          <a:prstGeom prst="rect">
            <a:avLst/>
          </a:prstGeom>
        </p:spPr>
      </p:pic>
      <p:pic>
        <p:nvPicPr>
          <p:cNvPr id="5" name="Picture 4">
            <a:extLst>
              <a:ext uri="{FF2B5EF4-FFF2-40B4-BE49-F238E27FC236}">
                <a16:creationId xmlns:a16="http://schemas.microsoft.com/office/drawing/2014/main" id="{C29E8F03-C37F-B650-9E30-71FF35F1547C}"/>
              </a:ext>
            </a:extLst>
          </p:cNvPr>
          <p:cNvPicPr>
            <a:picLocks noChangeAspect="1"/>
          </p:cNvPicPr>
          <p:nvPr/>
        </p:nvPicPr>
        <p:blipFill>
          <a:blip r:embed="rId6"/>
          <a:stretch>
            <a:fillRect/>
          </a:stretch>
        </p:blipFill>
        <p:spPr>
          <a:xfrm>
            <a:off x="67331" y="4652097"/>
            <a:ext cx="4677390" cy="860128"/>
          </a:xfrm>
          <a:prstGeom prst="rect">
            <a:avLst/>
          </a:prstGeom>
        </p:spPr>
      </p:pic>
    </p:spTree>
    <p:extLst>
      <p:ext uri="{BB962C8B-B14F-4D97-AF65-F5344CB8AC3E}">
        <p14:creationId xmlns:p14="http://schemas.microsoft.com/office/powerpoint/2010/main" val="208637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11090117" cy="645090"/>
          </a:xfrm>
        </p:spPr>
        <p:txBody>
          <a:bodyPr>
            <a:normAutofit fontScale="90000"/>
          </a:bodyPr>
          <a:lstStyle/>
          <a:p>
            <a:r>
              <a:rPr lang="en-US"/>
              <a:t>So what? </a:t>
            </a:r>
            <a:r>
              <a:rPr lang="en-US" sz="4400"/>
              <a:t>Single-station regressions:</a:t>
            </a:r>
            <a:endParaRPr lang="en-US"/>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787178" y="922351"/>
            <a:ext cx="10479820" cy="5104738"/>
          </a:xfrm>
        </p:spPr>
        <p:txBody>
          <a:bodyPr>
            <a:normAutofit lnSpcReduction="10000"/>
          </a:bodyPr>
          <a:lstStyle/>
          <a:p>
            <a:pPr>
              <a:lnSpc>
                <a:spcPct val="120000"/>
              </a:lnSpc>
              <a:spcBef>
                <a:spcPts val="0"/>
              </a:spcBef>
              <a:spcAft>
                <a:spcPts val="600"/>
              </a:spcAft>
            </a:pPr>
            <a:r>
              <a:rPr lang="en-US" sz="2200" dirty="0"/>
              <a:t>Unlike in the case of urbanization, can typically determine a significant (thus reasonably accurate) climate coefficient using a single-station regression using </a:t>
            </a:r>
            <a:r>
              <a:rPr lang="en-US" sz="2200" dirty="0" err="1"/>
              <a:t>ann</a:t>
            </a:r>
            <a:r>
              <a:rPr lang="en-US" sz="2200" dirty="0"/>
              <a:t> max Q daily MWBM model.</a:t>
            </a:r>
          </a:p>
          <a:p>
            <a:pPr lvl="1">
              <a:lnSpc>
                <a:spcPct val="120000"/>
              </a:lnSpc>
              <a:spcBef>
                <a:spcPts val="0"/>
              </a:spcBef>
              <a:spcAft>
                <a:spcPts val="600"/>
              </a:spcAft>
            </a:pPr>
            <a:r>
              <a:rPr lang="en-US" sz="2000" dirty="0"/>
              <a:t>Also true for annual total precip and discharge but not as accurate as often.</a:t>
            </a:r>
          </a:p>
          <a:p>
            <a:pPr>
              <a:lnSpc>
                <a:spcPct val="120000"/>
              </a:lnSpc>
              <a:spcBef>
                <a:spcPts val="0"/>
              </a:spcBef>
              <a:spcAft>
                <a:spcPts val="600"/>
              </a:spcAft>
            </a:pPr>
            <a:r>
              <a:rPr lang="en-US" sz="2200" dirty="0"/>
              <a:t>Can then in principle adjust peaks to different climate conditions such current (and even future conditions given future climate estimates).</a:t>
            </a:r>
          </a:p>
          <a:p>
            <a:pPr lvl="1">
              <a:lnSpc>
                <a:spcPct val="120000"/>
              </a:lnSpc>
              <a:spcBef>
                <a:spcPts val="0"/>
              </a:spcBef>
              <a:spcAft>
                <a:spcPts val="600"/>
              </a:spcAft>
            </a:pPr>
            <a:r>
              <a:rPr lang="en-US" sz="2000" dirty="0"/>
              <a:t>Similar to Sara’s work on </a:t>
            </a:r>
            <a:r>
              <a:rPr lang="en-US" sz="2000" dirty="0" err="1"/>
              <a:t>Serago</a:t>
            </a:r>
            <a:r>
              <a:rPr lang="en-US" sz="2000" dirty="0"/>
              <a:t>-Vogel method.</a:t>
            </a:r>
          </a:p>
          <a:p>
            <a:pPr lvl="1">
              <a:lnSpc>
                <a:spcPct val="120000"/>
              </a:lnSpc>
              <a:spcBef>
                <a:spcPts val="0"/>
              </a:spcBef>
              <a:spcAft>
                <a:spcPts val="600"/>
              </a:spcAft>
            </a:pPr>
            <a:r>
              <a:rPr lang="en-US" sz="2000" dirty="0"/>
              <a:t>Quantile regressions account for dependence on </a:t>
            </a:r>
            <a:r>
              <a:rPr lang="en-US" sz="2000" dirty="0">
                <a:latin typeface="Symbol" panose="05050102010706020507" pitchFamily="18" charset="2"/>
              </a:rPr>
              <a:t>t</a:t>
            </a:r>
            <a:r>
              <a:rPr lang="en-US" sz="2000" dirty="0"/>
              <a:t> (AEP).</a:t>
            </a:r>
          </a:p>
          <a:p>
            <a:pPr>
              <a:lnSpc>
                <a:spcPct val="120000"/>
              </a:lnSpc>
              <a:spcBef>
                <a:spcPts val="0"/>
              </a:spcBef>
              <a:spcAft>
                <a:spcPts val="600"/>
              </a:spcAft>
            </a:pPr>
            <a:r>
              <a:rPr lang="en-US" sz="2200" dirty="0"/>
              <a:t>Question: Could the single-station accuracy be improved by weighting single-station coefficients with regional (panel) coefficients?</a:t>
            </a:r>
          </a:p>
          <a:p>
            <a:pPr lvl="1">
              <a:lnSpc>
                <a:spcPct val="120000"/>
              </a:lnSpc>
              <a:spcBef>
                <a:spcPts val="0"/>
              </a:spcBef>
              <a:spcAft>
                <a:spcPts val="600"/>
              </a:spcAft>
            </a:pPr>
            <a:r>
              <a:rPr lang="en-US" sz="2000" dirty="0"/>
              <a:t>Although panel-regression coefficients have much smaller SEs values than single-station regressions, uncertainty also depends on variance of the error term.</a:t>
            </a:r>
          </a:p>
        </p:txBody>
      </p:sp>
    </p:spTree>
    <p:extLst>
      <p:ext uri="{BB962C8B-B14F-4D97-AF65-F5344CB8AC3E}">
        <p14:creationId xmlns:p14="http://schemas.microsoft.com/office/powerpoint/2010/main" val="164098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11090117" cy="645090"/>
          </a:xfrm>
        </p:spPr>
        <p:txBody>
          <a:bodyPr>
            <a:normAutofit fontScale="90000"/>
          </a:bodyPr>
          <a:lstStyle/>
          <a:p>
            <a:r>
              <a:rPr lang="en-US"/>
              <a:t>So what? </a:t>
            </a:r>
            <a:r>
              <a:rPr lang="en-US" sz="4400"/>
              <a:t>Panel-quantile regressions </a:t>
            </a:r>
            <a:endParaRPr lang="en-US"/>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524786" y="906449"/>
            <a:ext cx="11090116" cy="5813237"/>
          </a:xfrm>
        </p:spPr>
        <p:txBody>
          <a:bodyPr>
            <a:normAutofit fontScale="77500" lnSpcReduction="20000"/>
          </a:bodyPr>
          <a:lstStyle/>
          <a:p>
            <a:pPr>
              <a:lnSpc>
                <a:spcPct val="100000"/>
              </a:lnSpc>
              <a:spcBef>
                <a:spcPts val="0"/>
              </a:spcBef>
              <a:spcAft>
                <a:spcPts val="600"/>
              </a:spcAft>
            </a:pPr>
            <a:r>
              <a:rPr lang="en-US" sz="2400" dirty="0"/>
              <a:t>They provide regional coefficients which support predictions in ungaged basins:</a:t>
            </a:r>
          </a:p>
          <a:p>
            <a:pPr lvl="1">
              <a:lnSpc>
                <a:spcPct val="120000"/>
              </a:lnSpc>
              <a:spcBef>
                <a:spcPts val="0"/>
              </a:spcBef>
              <a:spcAft>
                <a:spcPts val="600"/>
              </a:spcAft>
            </a:pPr>
            <a:r>
              <a:rPr lang="en-US" sz="2100" dirty="0"/>
              <a:t>Case 1: Without a discharge model, e.g., using annual </a:t>
            </a:r>
            <a:r>
              <a:rPr lang="en-US" sz="2100"/>
              <a:t>total precipitation:</a:t>
            </a:r>
            <a:endParaRPr lang="en-US" sz="2100" dirty="0"/>
          </a:p>
          <a:p>
            <a:pPr lvl="2">
              <a:lnSpc>
                <a:spcPct val="120000"/>
              </a:lnSpc>
              <a:spcBef>
                <a:spcPts val="0"/>
              </a:spcBef>
              <a:spcAft>
                <a:spcPts val="600"/>
              </a:spcAft>
            </a:pPr>
            <a:r>
              <a:rPr lang="en-US" sz="2100" dirty="0"/>
              <a:t>Panel-quantile coefficients indicate effect of changes in annual total precipitation by quantile.</a:t>
            </a:r>
          </a:p>
          <a:p>
            <a:pPr lvl="2">
              <a:lnSpc>
                <a:spcPct val="120000"/>
              </a:lnSpc>
              <a:spcBef>
                <a:spcPts val="0"/>
              </a:spcBef>
              <a:spcAft>
                <a:spcPts val="600"/>
              </a:spcAft>
            </a:pPr>
            <a:r>
              <a:rPr lang="en-US" sz="2100" dirty="0"/>
              <a:t>Could then adjust a historical estimate to future conditions:</a:t>
            </a:r>
          </a:p>
          <a:p>
            <a:pPr marL="1371600" lvl="3" indent="0">
              <a:lnSpc>
                <a:spcPct val="120000"/>
              </a:lnSpc>
              <a:spcBef>
                <a:spcPts val="0"/>
              </a:spcBef>
              <a:spcAft>
                <a:spcPts val="600"/>
              </a:spcAft>
              <a:buNone/>
            </a:pPr>
            <a:r>
              <a:rPr lang="en-US" sz="2100" dirty="0"/>
              <a:t>For </a:t>
            </a:r>
            <a:r>
              <a:rPr lang="en-US" sz="2100" dirty="0" err="1"/>
              <a:t>log</a:t>
            </a:r>
            <a:r>
              <a:rPr lang="en-US" sz="2100" i="1" dirty="0" err="1"/>
              <a:t>Q</a:t>
            </a:r>
            <a:r>
              <a:rPr lang="en-US" sz="2100" baseline="-25000" dirty="0" err="1"/>
              <a:t>i</a:t>
            </a:r>
            <a:r>
              <a:rPr lang="en-US" sz="2100" dirty="0"/>
              <a:t>(</a:t>
            </a:r>
            <a:r>
              <a:rPr lang="en-US" sz="2100" dirty="0">
                <a:latin typeface="Symbol" panose="05050102010706020507" pitchFamily="18" charset="2"/>
              </a:rPr>
              <a:t>t</a:t>
            </a:r>
            <a:r>
              <a:rPr lang="en-US" sz="2100" dirty="0"/>
              <a:t>) = </a:t>
            </a:r>
            <a:r>
              <a:rPr lang="en-US" sz="2100" i="1" dirty="0"/>
              <a:t>a</a:t>
            </a:r>
            <a:r>
              <a:rPr lang="en-US" sz="2100" baseline="-25000" dirty="0"/>
              <a:t>i</a:t>
            </a:r>
            <a:r>
              <a:rPr lang="en-US" sz="2100" dirty="0"/>
              <a:t> + </a:t>
            </a:r>
            <a:r>
              <a:rPr lang="en-US" sz="2100" i="1" dirty="0"/>
              <a:t>a</a:t>
            </a:r>
            <a:r>
              <a:rPr lang="en-US" sz="2100" dirty="0"/>
              <a:t>(</a:t>
            </a:r>
            <a:r>
              <a:rPr lang="en-US" sz="2100" dirty="0">
                <a:latin typeface="Symbol" panose="05050102010706020507" pitchFamily="18" charset="2"/>
              </a:rPr>
              <a:t>t</a:t>
            </a:r>
            <a:r>
              <a:rPr lang="en-US" sz="2100" dirty="0"/>
              <a:t>) + </a:t>
            </a:r>
            <a:r>
              <a:rPr lang="en-US" sz="2100" i="1" dirty="0"/>
              <a:t>b</a:t>
            </a:r>
            <a:r>
              <a:rPr lang="en-US" sz="2100" dirty="0"/>
              <a:t>(</a:t>
            </a:r>
            <a:r>
              <a:rPr lang="en-US" sz="2100" dirty="0">
                <a:latin typeface="Symbol" panose="05050102010706020507" pitchFamily="18" charset="2"/>
              </a:rPr>
              <a:t>t</a:t>
            </a:r>
            <a:r>
              <a:rPr lang="en-US" sz="2100" dirty="0"/>
              <a:t>)</a:t>
            </a:r>
            <a:r>
              <a:rPr lang="en-US" sz="2100" i="1" dirty="0"/>
              <a:t>P</a:t>
            </a:r>
            <a:r>
              <a:rPr lang="en-US" sz="2100" baseline="-25000" dirty="0"/>
              <a:t>i</a:t>
            </a:r>
            <a:r>
              <a:rPr lang="en-US" sz="2100" dirty="0"/>
              <a:t>,  (</a:t>
            </a:r>
            <a:r>
              <a:rPr lang="en-US" sz="2100" dirty="0" err="1"/>
              <a:t>pQR</a:t>
            </a:r>
            <a:r>
              <a:rPr lang="en-US" sz="2100" dirty="0"/>
              <a:t> method; </a:t>
            </a:r>
            <a:r>
              <a:rPr lang="en-US" sz="2100" dirty="0" err="1"/>
              <a:t>pQRmom</a:t>
            </a:r>
            <a:r>
              <a:rPr lang="en-US" sz="2100" dirty="0"/>
              <a:t> method is similar)</a:t>
            </a:r>
          </a:p>
          <a:p>
            <a:pPr marL="1371600" lvl="3" indent="0">
              <a:lnSpc>
                <a:spcPct val="120000"/>
              </a:lnSpc>
              <a:spcBef>
                <a:spcPts val="0"/>
              </a:spcBef>
              <a:spcAft>
                <a:spcPts val="600"/>
              </a:spcAft>
              <a:buNone/>
            </a:pPr>
            <a:r>
              <a:rPr lang="en-US" sz="2100" i="1" dirty="0" err="1"/>
              <a:t>Q</a:t>
            </a:r>
            <a:r>
              <a:rPr lang="en-US" sz="2100" dirty="0" err="1"/>
              <a:t>’</a:t>
            </a:r>
            <a:r>
              <a:rPr lang="en-US" sz="2100" baseline="-25000" dirty="0" err="1"/>
              <a:t>i</a:t>
            </a:r>
            <a:r>
              <a:rPr lang="en-US" sz="2100" dirty="0"/>
              <a:t>(</a:t>
            </a:r>
            <a:r>
              <a:rPr lang="en-US" sz="2100" dirty="0">
                <a:latin typeface="Symbol" panose="05050102010706020507" pitchFamily="18" charset="2"/>
              </a:rPr>
              <a:t>t</a:t>
            </a:r>
            <a:r>
              <a:rPr lang="en-US" sz="2100" dirty="0"/>
              <a:t>)/</a:t>
            </a:r>
            <a:r>
              <a:rPr lang="en-US" sz="2100" i="1" dirty="0"/>
              <a:t>Q</a:t>
            </a:r>
            <a:r>
              <a:rPr lang="en-US" sz="2100" baseline="-25000" dirty="0"/>
              <a:t>i</a:t>
            </a:r>
            <a:r>
              <a:rPr lang="en-US" sz="2100" dirty="0"/>
              <a:t>(</a:t>
            </a:r>
            <a:r>
              <a:rPr lang="en-US" sz="2100" dirty="0">
                <a:latin typeface="Symbol" panose="05050102010706020507" pitchFamily="18" charset="2"/>
              </a:rPr>
              <a:t>t</a:t>
            </a:r>
            <a:r>
              <a:rPr lang="en-US" sz="2100" dirty="0"/>
              <a:t>) = exp[</a:t>
            </a:r>
            <a:r>
              <a:rPr lang="en-US" sz="2100" i="1" dirty="0"/>
              <a:t>a</a:t>
            </a:r>
            <a:r>
              <a:rPr lang="en-US" sz="2100" baseline="-25000" dirty="0"/>
              <a:t>i</a:t>
            </a:r>
            <a:r>
              <a:rPr lang="en-US" sz="2100" dirty="0"/>
              <a:t> + </a:t>
            </a:r>
            <a:r>
              <a:rPr lang="en-US" sz="2100" i="1" dirty="0"/>
              <a:t>a</a:t>
            </a:r>
            <a:r>
              <a:rPr lang="en-US" sz="2100" dirty="0"/>
              <a:t>(</a:t>
            </a:r>
            <a:r>
              <a:rPr lang="en-US" sz="2100" dirty="0">
                <a:latin typeface="Symbol" panose="05050102010706020507" pitchFamily="18" charset="2"/>
              </a:rPr>
              <a:t>t</a:t>
            </a:r>
            <a:r>
              <a:rPr lang="en-US" sz="2100" dirty="0"/>
              <a:t>) + </a:t>
            </a:r>
            <a:r>
              <a:rPr lang="en-US" sz="2100" i="1" dirty="0"/>
              <a:t>b</a:t>
            </a:r>
            <a:r>
              <a:rPr lang="en-US" sz="2100" dirty="0"/>
              <a:t>(</a:t>
            </a:r>
            <a:r>
              <a:rPr lang="en-US" sz="2100" dirty="0">
                <a:latin typeface="Symbol" panose="05050102010706020507" pitchFamily="18" charset="2"/>
              </a:rPr>
              <a:t>t</a:t>
            </a:r>
            <a:r>
              <a:rPr lang="en-US" sz="2100" dirty="0"/>
              <a:t>)</a:t>
            </a:r>
            <a:r>
              <a:rPr lang="en-US" sz="2100" i="1" dirty="0" err="1"/>
              <a:t>P</a:t>
            </a:r>
            <a:r>
              <a:rPr lang="en-US" sz="2100" dirty="0" err="1"/>
              <a:t>’</a:t>
            </a:r>
            <a:r>
              <a:rPr lang="en-US" sz="2100" baseline="-25000" dirty="0" err="1"/>
              <a:t>i</a:t>
            </a:r>
            <a:r>
              <a:rPr lang="en-US" sz="2100" dirty="0"/>
              <a:t>]/exp[</a:t>
            </a:r>
            <a:r>
              <a:rPr lang="en-US" sz="2100" i="1" dirty="0"/>
              <a:t>a</a:t>
            </a:r>
            <a:r>
              <a:rPr lang="en-US" sz="2100" baseline="-25000" dirty="0"/>
              <a:t>i</a:t>
            </a:r>
            <a:r>
              <a:rPr lang="en-US" sz="2100" dirty="0"/>
              <a:t> + </a:t>
            </a:r>
            <a:r>
              <a:rPr lang="en-US" sz="2100" i="1" dirty="0"/>
              <a:t>a</a:t>
            </a:r>
            <a:r>
              <a:rPr lang="en-US" sz="2100" dirty="0"/>
              <a:t>(</a:t>
            </a:r>
            <a:r>
              <a:rPr lang="en-US" sz="2100" dirty="0">
                <a:latin typeface="Symbol" panose="05050102010706020507" pitchFamily="18" charset="2"/>
              </a:rPr>
              <a:t>t</a:t>
            </a:r>
            <a:r>
              <a:rPr lang="en-US" sz="2100" dirty="0"/>
              <a:t>) + </a:t>
            </a:r>
            <a:r>
              <a:rPr lang="en-US" sz="2100" i="1" dirty="0"/>
              <a:t>b</a:t>
            </a:r>
            <a:r>
              <a:rPr lang="en-US" sz="2100" dirty="0"/>
              <a:t>(</a:t>
            </a:r>
            <a:r>
              <a:rPr lang="en-US" sz="2100" dirty="0">
                <a:latin typeface="Symbol" panose="05050102010706020507" pitchFamily="18" charset="2"/>
              </a:rPr>
              <a:t>t</a:t>
            </a:r>
            <a:r>
              <a:rPr lang="en-US" sz="2100" dirty="0"/>
              <a:t>)</a:t>
            </a:r>
            <a:r>
              <a:rPr lang="en-US" sz="2100" i="1" dirty="0"/>
              <a:t>P</a:t>
            </a:r>
            <a:r>
              <a:rPr lang="en-US" sz="2100" baseline="-25000" dirty="0"/>
              <a:t>i</a:t>
            </a:r>
            <a:r>
              <a:rPr lang="en-US" sz="2100" dirty="0"/>
              <a:t>] = exp[</a:t>
            </a:r>
            <a:r>
              <a:rPr lang="en-US" sz="2100" i="1" dirty="0"/>
              <a:t>b</a:t>
            </a:r>
            <a:r>
              <a:rPr lang="en-US" sz="2100" dirty="0"/>
              <a:t>(</a:t>
            </a:r>
            <a:r>
              <a:rPr lang="en-US" sz="2100" dirty="0">
                <a:latin typeface="Symbol" panose="05050102010706020507" pitchFamily="18" charset="2"/>
              </a:rPr>
              <a:t>t</a:t>
            </a:r>
            <a:r>
              <a:rPr lang="en-US" sz="2100" dirty="0"/>
              <a:t>)(</a:t>
            </a:r>
            <a:r>
              <a:rPr lang="en-US" sz="2100" i="1" dirty="0" err="1"/>
              <a:t>P</a:t>
            </a:r>
            <a:r>
              <a:rPr lang="en-US" sz="2100" dirty="0" err="1"/>
              <a:t>’</a:t>
            </a:r>
            <a:r>
              <a:rPr lang="en-US" sz="2100" baseline="-25000" dirty="0" err="1"/>
              <a:t>i</a:t>
            </a:r>
            <a:r>
              <a:rPr lang="en-US" sz="2100" dirty="0"/>
              <a:t> - </a:t>
            </a:r>
            <a:r>
              <a:rPr lang="en-US" sz="2100" i="1" dirty="0"/>
              <a:t>P</a:t>
            </a:r>
            <a:r>
              <a:rPr lang="en-US" sz="2100" baseline="-25000" dirty="0"/>
              <a:t>i</a:t>
            </a:r>
            <a:r>
              <a:rPr lang="en-US" sz="2100" dirty="0"/>
              <a:t>)], where</a:t>
            </a:r>
          </a:p>
          <a:p>
            <a:pPr lvl="4">
              <a:lnSpc>
                <a:spcPct val="120000"/>
              </a:lnSpc>
              <a:spcBef>
                <a:spcPts val="0"/>
              </a:spcBef>
              <a:spcAft>
                <a:spcPts val="600"/>
              </a:spcAft>
            </a:pPr>
            <a:r>
              <a:rPr lang="en-US" sz="2100" i="1" dirty="0" err="1"/>
              <a:t>Q</a:t>
            </a:r>
            <a:r>
              <a:rPr lang="en-US" sz="2100" dirty="0" err="1"/>
              <a:t>’</a:t>
            </a:r>
            <a:r>
              <a:rPr lang="en-US" sz="2100" baseline="-25000" dirty="0" err="1"/>
              <a:t>i</a:t>
            </a:r>
            <a:r>
              <a:rPr lang="en-US" sz="2100" dirty="0"/>
              <a:t>(</a:t>
            </a:r>
            <a:r>
              <a:rPr lang="en-US" sz="2100" dirty="0">
                <a:latin typeface="Symbol" panose="05050102010706020507" pitchFamily="18" charset="2"/>
              </a:rPr>
              <a:t>t</a:t>
            </a:r>
            <a:r>
              <a:rPr lang="en-US" sz="2100" dirty="0"/>
              <a:t>) is the future and </a:t>
            </a:r>
            <a:r>
              <a:rPr lang="en-US" sz="2100" i="1" dirty="0"/>
              <a:t>Q</a:t>
            </a:r>
            <a:r>
              <a:rPr lang="en-US" sz="2100" baseline="-25000" dirty="0"/>
              <a:t>i</a:t>
            </a:r>
            <a:r>
              <a:rPr lang="en-US" sz="2100" dirty="0"/>
              <a:t>(</a:t>
            </a:r>
            <a:r>
              <a:rPr lang="en-US" sz="2100" dirty="0">
                <a:latin typeface="Symbol" panose="05050102010706020507" pitchFamily="18" charset="2"/>
              </a:rPr>
              <a:t>t</a:t>
            </a:r>
            <a:r>
              <a:rPr lang="en-US" sz="2100" dirty="0"/>
              <a:t>) is the past </a:t>
            </a:r>
            <a:r>
              <a:rPr lang="en-US" sz="2100" dirty="0" err="1">
                <a:latin typeface="Symbol" panose="05050102010706020507" pitchFamily="18" charset="2"/>
              </a:rPr>
              <a:t>t</a:t>
            </a:r>
            <a:r>
              <a:rPr lang="en-US" sz="2100" baseline="30000" dirty="0" err="1"/>
              <a:t>th</a:t>
            </a:r>
            <a:r>
              <a:rPr lang="en-US" sz="2100" dirty="0"/>
              <a:t> peak-flow quantile,</a:t>
            </a:r>
          </a:p>
          <a:p>
            <a:pPr lvl="4">
              <a:lnSpc>
                <a:spcPct val="120000"/>
              </a:lnSpc>
              <a:spcBef>
                <a:spcPts val="0"/>
              </a:spcBef>
              <a:spcAft>
                <a:spcPts val="600"/>
              </a:spcAft>
            </a:pPr>
            <a:r>
              <a:rPr lang="en-US" sz="2100" i="1" dirty="0" err="1"/>
              <a:t>P</a:t>
            </a:r>
            <a:r>
              <a:rPr lang="en-US" sz="2100" dirty="0" err="1"/>
              <a:t>’</a:t>
            </a:r>
            <a:r>
              <a:rPr lang="en-US" sz="2100" baseline="-25000" dirty="0" err="1"/>
              <a:t>i</a:t>
            </a:r>
            <a:r>
              <a:rPr lang="en-US" sz="2100" dirty="0"/>
              <a:t> is the future and </a:t>
            </a:r>
            <a:r>
              <a:rPr lang="en-US" sz="2100" i="1" dirty="0"/>
              <a:t>P</a:t>
            </a:r>
            <a:r>
              <a:rPr lang="en-US" sz="2100" baseline="-25000" dirty="0"/>
              <a:t>i</a:t>
            </a:r>
            <a:r>
              <a:rPr lang="en-US" sz="2100" dirty="0"/>
              <a:t> is the past average annual total precipitation,</a:t>
            </a:r>
          </a:p>
          <a:p>
            <a:pPr lvl="4">
              <a:lnSpc>
                <a:spcPct val="120000"/>
              </a:lnSpc>
              <a:spcBef>
                <a:spcPts val="0"/>
              </a:spcBef>
              <a:spcAft>
                <a:spcPts val="600"/>
              </a:spcAft>
            </a:pPr>
            <a:r>
              <a:rPr lang="en-US" sz="2100" i="1" dirty="0"/>
              <a:t>a</a:t>
            </a:r>
            <a:r>
              <a:rPr lang="en-US" sz="2100" baseline="-25000" dirty="0"/>
              <a:t>i</a:t>
            </a:r>
            <a:r>
              <a:rPr lang="en-US" sz="2100" dirty="0"/>
              <a:t> is the fixed effect for the ungaged basin </a:t>
            </a:r>
            <a:r>
              <a:rPr lang="en-US" sz="2100" dirty="0" err="1"/>
              <a:t>i</a:t>
            </a:r>
            <a:r>
              <a:rPr lang="en-US" sz="2100" dirty="0"/>
              <a:t>, which is unknown but divides out,</a:t>
            </a:r>
          </a:p>
          <a:p>
            <a:pPr lvl="4">
              <a:lnSpc>
                <a:spcPct val="120000"/>
              </a:lnSpc>
              <a:spcBef>
                <a:spcPts val="0"/>
              </a:spcBef>
              <a:spcAft>
                <a:spcPts val="600"/>
              </a:spcAft>
            </a:pPr>
            <a:r>
              <a:rPr lang="en-US" sz="2100" i="1" dirty="0"/>
              <a:t>a</a:t>
            </a:r>
            <a:r>
              <a:rPr lang="en-US" sz="2100" dirty="0"/>
              <a:t>(</a:t>
            </a:r>
            <a:r>
              <a:rPr lang="en-US" sz="2100" dirty="0">
                <a:latin typeface="Symbol" panose="05050102010706020507" pitchFamily="18" charset="2"/>
              </a:rPr>
              <a:t>t</a:t>
            </a:r>
            <a:r>
              <a:rPr lang="en-US" sz="2100" dirty="0"/>
              <a:t>) is the annual total precipitation regression intercept for the </a:t>
            </a:r>
            <a:r>
              <a:rPr lang="en-US" sz="2100" dirty="0" err="1">
                <a:latin typeface="Symbol" panose="05050102010706020507" pitchFamily="18" charset="2"/>
              </a:rPr>
              <a:t>t</a:t>
            </a:r>
            <a:r>
              <a:rPr lang="en-US" sz="2100" baseline="30000" dirty="0" err="1"/>
              <a:t>th</a:t>
            </a:r>
            <a:r>
              <a:rPr lang="en-US" sz="2100" dirty="0"/>
              <a:t> quantile, which also divides out,</a:t>
            </a:r>
          </a:p>
          <a:p>
            <a:pPr lvl="4">
              <a:lnSpc>
                <a:spcPct val="120000"/>
              </a:lnSpc>
              <a:spcBef>
                <a:spcPts val="0"/>
              </a:spcBef>
              <a:spcAft>
                <a:spcPts val="600"/>
              </a:spcAft>
            </a:pPr>
            <a:r>
              <a:rPr lang="en-US" sz="2100" dirty="0"/>
              <a:t>and </a:t>
            </a:r>
            <a:r>
              <a:rPr lang="en-US" sz="2100" i="1" dirty="0"/>
              <a:t>b</a:t>
            </a:r>
            <a:r>
              <a:rPr lang="en-US" sz="2100" dirty="0"/>
              <a:t>(</a:t>
            </a:r>
            <a:r>
              <a:rPr lang="en-US" sz="2100" dirty="0">
                <a:latin typeface="Symbol" panose="05050102010706020507" pitchFamily="18" charset="2"/>
              </a:rPr>
              <a:t>t</a:t>
            </a:r>
            <a:r>
              <a:rPr lang="en-US" sz="2100" dirty="0"/>
              <a:t>) is the annual total precipitation regression coefficient for the </a:t>
            </a:r>
            <a:r>
              <a:rPr lang="en-US" sz="2100" dirty="0" err="1">
                <a:latin typeface="Symbol" panose="05050102010706020507" pitchFamily="18" charset="2"/>
              </a:rPr>
              <a:t>t</a:t>
            </a:r>
            <a:r>
              <a:rPr lang="en-US" sz="2100" baseline="30000" dirty="0" err="1"/>
              <a:t>th</a:t>
            </a:r>
            <a:r>
              <a:rPr lang="en-US" sz="2100" dirty="0"/>
              <a:t> quantile.</a:t>
            </a:r>
          </a:p>
          <a:p>
            <a:pPr lvl="3">
              <a:lnSpc>
                <a:spcPct val="120000"/>
              </a:lnSpc>
              <a:spcBef>
                <a:spcPts val="0"/>
              </a:spcBef>
              <a:spcAft>
                <a:spcPts val="600"/>
              </a:spcAft>
            </a:pPr>
            <a:r>
              <a:rPr lang="en-US" sz="2100" dirty="0"/>
              <a:t>Needed to implement:</a:t>
            </a:r>
          </a:p>
          <a:p>
            <a:pPr lvl="4">
              <a:lnSpc>
                <a:spcPct val="120000"/>
              </a:lnSpc>
              <a:spcBef>
                <a:spcPts val="0"/>
              </a:spcBef>
              <a:spcAft>
                <a:spcPts val="600"/>
              </a:spcAft>
            </a:pPr>
            <a:r>
              <a:rPr lang="en-US" sz="2100" dirty="0"/>
              <a:t>Processing of historic precip data and </a:t>
            </a:r>
            <a:r>
              <a:rPr lang="en-US" sz="2100" i="1" dirty="0"/>
              <a:t>consistent</a:t>
            </a:r>
            <a:r>
              <a:rPr lang="en-US" sz="2100" dirty="0"/>
              <a:t> future precip estimates, e.g., from archive at: https://gdo-dcp.ucllnl.org/downscaled_cmip_projections/</a:t>
            </a:r>
          </a:p>
          <a:p>
            <a:pPr lvl="4">
              <a:lnSpc>
                <a:spcPct val="120000"/>
              </a:lnSpc>
              <a:spcBef>
                <a:spcPts val="0"/>
              </a:spcBef>
              <a:spcAft>
                <a:spcPts val="600"/>
              </a:spcAft>
            </a:pPr>
            <a:r>
              <a:rPr lang="en-US" sz="2100" dirty="0"/>
              <a:t>Coefficients </a:t>
            </a:r>
            <a:r>
              <a:rPr lang="en-US" sz="2100" i="1" dirty="0"/>
              <a:t>b</a:t>
            </a:r>
            <a:r>
              <a:rPr lang="en-US" sz="2100" dirty="0"/>
              <a:t>(</a:t>
            </a:r>
            <a:r>
              <a:rPr lang="en-US" sz="2100" dirty="0">
                <a:latin typeface="Symbol" panose="05050102010706020507" pitchFamily="18" charset="2"/>
              </a:rPr>
              <a:t>t</a:t>
            </a:r>
            <a:r>
              <a:rPr lang="en-US" sz="2100" dirty="0"/>
              <a:t>) of fitted panel-quantile regression model</a:t>
            </a:r>
          </a:p>
          <a:p>
            <a:pPr lvl="4">
              <a:lnSpc>
                <a:spcPct val="120000"/>
              </a:lnSpc>
              <a:spcBef>
                <a:spcPts val="0"/>
              </a:spcBef>
              <a:spcAft>
                <a:spcPts val="600"/>
              </a:spcAft>
            </a:pPr>
            <a:r>
              <a:rPr lang="en-US" sz="2100" dirty="0"/>
              <a:t>Could use results of present study given future precip estimates but might want to define subregions and recompute regressions.</a:t>
            </a:r>
          </a:p>
        </p:txBody>
      </p:sp>
    </p:spTree>
    <p:extLst>
      <p:ext uri="{BB962C8B-B14F-4D97-AF65-F5344CB8AC3E}">
        <p14:creationId xmlns:p14="http://schemas.microsoft.com/office/powerpoint/2010/main" val="265234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FFA2D-7539-2B82-99EE-CE04842AF1C4}"/>
              </a:ext>
            </a:extLst>
          </p:cNvPr>
          <p:cNvPicPr>
            <a:picLocks noChangeAspect="1"/>
          </p:cNvPicPr>
          <p:nvPr/>
        </p:nvPicPr>
        <p:blipFill rotWithShape="1">
          <a:blip r:embed="rId2"/>
          <a:srcRect b="28544"/>
          <a:stretch/>
        </p:blipFill>
        <p:spPr>
          <a:xfrm>
            <a:off x="109269" y="602578"/>
            <a:ext cx="5285616" cy="4269122"/>
          </a:xfrm>
          <a:prstGeom prst="rect">
            <a:avLst/>
          </a:prstGeom>
        </p:spPr>
      </p:pic>
      <p:pic>
        <p:nvPicPr>
          <p:cNvPr id="3" name="Picture 2">
            <a:extLst>
              <a:ext uri="{FF2B5EF4-FFF2-40B4-BE49-F238E27FC236}">
                <a16:creationId xmlns:a16="http://schemas.microsoft.com/office/drawing/2014/main" id="{0DD60569-E19E-71F2-34E9-845FD1D7E603}"/>
              </a:ext>
            </a:extLst>
          </p:cNvPr>
          <p:cNvPicPr>
            <a:picLocks noChangeAspect="1"/>
          </p:cNvPicPr>
          <p:nvPr/>
        </p:nvPicPr>
        <p:blipFill>
          <a:blip r:embed="rId3"/>
          <a:stretch>
            <a:fillRect/>
          </a:stretch>
        </p:blipFill>
        <p:spPr>
          <a:xfrm>
            <a:off x="1717638" y="4908544"/>
            <a:ext cx="1580538" cy="1649257"/>
          </a:xfrm>
          <a:prstGeom prst="rect">
            <a:avLst/>
          </a:prstGeom>
        </p:spPr>
      </p:pic>
      <p:pic>
        <p:nvPicPr>
          <p:cNvPr id="4" name="Picture 3">
            <a:extLst>
              <a:ext uri="{FF2B5EF4-FFF2-40B4-BE49-F238E27FC236}">
                <a16:creationId xmlns:a16="http://schemas.microsoft.com/office/drawing/2014/main" id="{E5B5233C-E2AC-91D9-1BC5-C5F5904E1FD6}"/>
              </a:ext>
            </a:extLst>
          </p:cNvPr>
          <p:cNvPicPr>
            <a:picLocks noChangeAspect="1"/>
          </p:cNvPicPr>
          <p:nvPr/>
        </p:nvPicPr>
        <p:blipFill>
          <a:blip r:embed="rId4"/>
          <a:stretch>
            <a:fillRect/>
          </a:stretch>
        </p:blipFill>
        <p:spPr>
          <a:xfrm>
            <a:off x="3406344" y="5049785"/>
            <a:ext cx="1659570" cy="1128508"/>
          </a:xfrm>
          <a:prstGeom prst="rect">
            <a:avLst/>
          </a:prstGeom>
        </p:spPr>
      </p:pic>
      <p:sp>
        <p:nvSpPr>
          <p:cNvPr id="5" name="TextBox 4">
            <a:extLst>
              <a:ext uri="{FF2B5EF4-FFF2-40B4-BE49-F238E27FC236}">
                <a16:creationId xmlns:a16="http://schemas.microsoft.com/office/drawing/2014/main" id="{7B7BD4BF-6499-7C30-6389-28E249D670CB}"/>
              </a:ext>
            </a:extLst>
          </p:cNvPr>
          <p:cNvSpPr txBox="1"/>
          <p:nvPr/>
        </p:nvSpPr>
        <p:spPr>
          <a:xfrm>
            <a:off x="-574311" y="165624"/>
            <a:ext cx="6303146" cy="400110"/>
          </a:xfrm>
          <a:prstGeom prst="rect">
            <a:avLst/>
          </a:prstGeom>
          <a:noFill/>
        </p:spPr>
        <p:txBody>
          <a:bodyPr wrap="square" rtlCol="0">
            <a:spAutoFit/>
          </a:bodyPr>
          <a:lstStyle/>
          <a:p>
            <a:pPr algn="ctr"/>
            <a:r>
              <a:rPr lang="en-US" sz="2000"/>
              <a:t>Trends in peak streamflow magnitude</a:t>
            </a:r>
          </a:p>
        </p:txBody>
      </p:sp>
      <p:pic>
        <p:nvPicPr>
          <p:cNvPr id="6" name="Picture 5">
            <a:extLst>
              <a:ext uri="{FF2B5EF4-FFF2-40B4-BE49-F238E27FC236}">
                <a16:creationId xmlns:a16="http://schemas.microsoft.com/office/drawing/2014/main" id="{5326EA9A-953C-D6BC-78B2-F9C23FEDDF68}"/>
              </a:ext>
            </a:extLst>
          </p:cNvPr>
          <p:cNvPicPr>
            <a:picLocks noChangeAspect="1"/>
          </p:cNvPicPr>
          <p:nvPr/>
        </p:nvPicPr>
        <p:blipFill>
          <a:blip r:embed="rId5"/>
          <a:stretch>
            <a:fillRect/>
          </a:stretch>
        </p:blipFill>
        <p:spPr>
          <a:xfrm>
            <a:off x="6528124" y="631299"/>
            <a:ext cx="5663876" cy="4418486"/>
          </a:xfrm>
          <a:prstGeom prst="rect">
            <a:avLst/>
          </a:prstGeom>
        </p:spPr>
      </p:pic>
      <p:pic>
        <p:nvPicPr>
          <p:cNvPr id="7" name="Picture 6">
            <a:extLst>
              <a:ext uri="{FF2B5EF4-FFF2-40B4-BE49-F238E27FC236}">
                <a16:creationId xmlns:a16="http://schemas.microsoft.com/office/drawing/2014/main" id="{D7DB20CD-12E2-AA6D-05F8-B00F4D3B3015}"/>
              </a:ext>
            </a:extLst>
          </p:cNvPr>
          <p:cNvPicPr>
            <a:picLocks noChangeAspect="1"/>
          </p:cNvPicPr>
          <p:nvPr/>
        </p:nvPicPr>
        <p:blipFill>
          <a:blip r:embed="rId6"/>
          <a:stretch>
            <a:fillRect/>
          </a:stretch>
        </p:blipFill>
        <p:spPr>
          <a:xfrm>
            <a:off x="7721648" y="5079964"/>
            <a:ext cx="2837496" cy="1541276"/>
          </a:xfrm>
          <a:prstGeom prst="rect">
            <a:avLst/>
          </a:prstGeom>
        </p:spPr>
      </p:pic>
      <p:sp>
        <p:nvSpPr>
          <p:cNvPr id="8" name="TextBox 7">
            <a:extLst>
              <a:ext uri="{FF2B5EF4-FFF2-40B4-BE49-F238E27FC236}">
                <a16:creationId xmlns:a16="http://schemas.microsoft.com/office/drawing/2014/main" id="{6337DF25-C3BB-0B48-1603-92B5649F70DA}"/>
              </a:ext>
            </a:extLst>
          </p:cNvPr>
          <p:cNvSpPr txBox="1"/>
          <p:nvPr/>
        </p:nvSpPr>
        <p:spPr>
          <a:xfrm>
            <a:off x="5903650" y="151263"/>
            <a:ext cx="6303146" cy="400110"/>
          </a:xfrm>
          <a:prstGeom prst="rect">
            <a:avLst/>
          </a:prstGeom>
          <a:noFill/>
        </p:spPr>
        <p:txBody>
          <a:bodyPr wrap="square" rtlCol="0">
            <a:spAutoFit/>
          </a:bodyPr>
          <a:lstStyle/>
          <a:p>
            <a:pPr algn="ctr"/>
            <a:r>
              <a:rPr lang="en-US" sz="2000"/>
              <a:t>Change points in peak streamflow magnitude</a:t>
            </a:r>
          </a:p>
        </p:txBody>
      </p:sp>
    </p:spTree>
    <p:extLst>
      <p:ext uri="{BB962C8B-B14F-4D97-AF65-F5344CB8AC3E}">
        <p14:creationId xmlns:p14="http://schemas.microsoft.com/office/powerpoint/2010/main" val="355520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2467-8052-FCF0-0682-DB773851491C}"/>
              </a:ext>
            </a:extLst>
          </p:cNvPr>
          <p:cNvSpPr>
            <a:spLocks noGrp="1"/>
          </p:cNvSpPr>
          <p:nvPr>
            <p:ph type="title"/>
          </p:nvPr>
        </p:nvSpPr>
        <p:spPr>
          <a:xfrm>
            <a:off x="371198" y="138313"/>
            <a:ext cx="11090117" cy="645090"/>
          </a:xfrm>
        </p:spPr>
        <p:txBody>
          <a:bodyPr>
            <a:normAutofit fontScale="90000"/>
          </a:bodyPr>
          <a:lstStyle/>
          <a:p>
            <a:r>
              <a:rPr lang="en-US"/>
              <a:t>So what? </a:t>
            </a:r>
            <a:r>
              <a:rPr lang="en-US" sz="4400"/>
              <a:t>Panel-quantile regressions </a:t>
            </a:r>
            <a:endParaRPr lang="en-US"/>
          </a:p>
        </p:txBody>
      </p:sp>
      <p:sp>
        <p:nvSpPr>
          <p:cNvPr id="3" name="Content Placeholder 2">
            <a:extLst>
              <a:ext uri="{FF2B5EF4-FFF2-40B4-BE49-F238E27FC236}">
                <a16:creationId xmlns:a16="http://schemas.microsoft.com/office/drawing/2014/main" id="{58524344-0C8A-910C-D6A8-508ECA203BEB}"/>
              </a:ext>
            </a:extLst>
          </p:cNvPr>
          <p:cNvSpPr>
            <a:spLocks noGrp="1"/>
          </p:cNvSpPr>
          <p:nvPr>
            <p:ph idx="1"/>
          </p:nvPr>
        </p:nvSpPr>
        <p:spPr>
          <a:xfrm>
            <a:off x="524786" y="737563"/>
            <a:ext cx="11020508" cy="5671187"/>
          </a:xfrm>
        </p:spPr>
        <p:txBody>
          <a:bodyPr>
            <a:normAutofit fontScale="92500" lnSpcReduction="10000"/>
          </a:bodyPr>
          <a:lstStyle/>
          <a:p>
            <a:pPr>
              <a:lnSpc>
                <a:spcPct val="120000"/>
              </a:lnSpc>
              <a:spcBef>
                <a:spcPts val="0"/>
              </a:spcBef>
              <a:spcAft>
                <a:spcPts val="600"/>
              </a:spcAft>
            </a:pPr>
            <a:r>
              <a:rPr lang="en-US" sz="2400"/>
              <a:t>Case 2: With a discharge model, e.g., using annual maximum MWBM Q:</a:t>
            </a:r>
          </a:p>
          <a:p>
            <a:pPr lvl="1">
              <a:lnSpc>
                <a:spcPct val="120000"/>
              </a:lnSpc>
              <a:spcBef>
                <a:spcPts val="0"/>
              </a:spcBef>
              <a:spcAft>
                <a:spcPts val="600"/>
              </a:spcAft>
            </a:pPr>
            <a:r>
              <a:rPr lang="en-US" sz="2000"/>
              <a:t>Works essentially the same as the annual total precip application,</a:t>
            </a:r>
          </a:p>
          <a:p>
            <a:pPr lvl="2">
              <a:lnSpc>
                <a:spcPct val="120000"/>
              </a:lnSpc>
              <a:spcBef>
                <a:spcPts val="0"/>
              </a:spcBef>
              <a:spcAft>
                <a:spcPts val="600"/>
              </a:spcAft>
            </a:pPr>
            <a:r>
              <a:rPr lang="en-US"/>
              <a:t>except you need to run the model output for the ungaged basin</a:t>
            </a:r>
          </a:p>
          <a:p>
            <a:pPr lvl="3">
              <a:lnSpc>
                <a:spcPct val="120000"/>
              </a:lnSpc>
              <a:spcBef>
                <a:spcPts val="0"/>
              </a:spcBef>
              <a:spcAft>
                <a:spcPts val="600"/>
              </a:spcAft>
            </a:pPr>
            <a:r>
              <a:rPr lang="en-US"/>
              <a:t>which means you need model parameters, example options:</a:t>
            </a:r>
          </a:p>
          <a:p>
            <a:pPr lvl="4">
              <a:lnSpc>
                <a:spcPct val="120000"/>
              </a:lnSpc>
              <a:spcBef>
                <a:spcPts val="0"/>
              </a:spcBef>
              <a:spcAft>
                <a:spcPts val="600"/>
              </a:spcAft>
            </a:pPr>
            <a:r>
              <a:rPr lang="en-US"/>
              <a:t>use medians of calibrated parameters</a:t>
            </a:r>
          </a:p>
          <a:p>
            <a:pPr lvl="4">
              <a:lnSpc>
                <a:spcPct val="120000"/>
              </a:lnSpc>
              <a:spcBef>
                <a:spcPts val="0"/>
              </a:spcBef>
              <a:spcAft>
                <a:spcPts val="600"/>
              </a:spcAft>
            </a:pPr>
            <a:r>
              <a:rPr lang="en-US"/>
              <a:t>predict using basin characteristics</a:t>
            </a:r>
          </a:p>
          <a:p>
            <a:pPr lvl="1">
              <a:lnSpc>
                <a:spcPct val="120000"/>
              </a:lnSpc>
              <a:spcBef>
                <a:spcPts val="0"/>
              </a:spcBef>
              <a:spcAft>
                <a:spcPts val="600"/>
              </a:spcAft>
            </a:pPr>
            <a:r>
              <a:rPr lang="en-US" sz="2000"/>
              <a:t>Needed to implement:</a:t>
            </a:r>
          </a:p>
          <a:p>
            <a:pPr lvl="2">
              <a:lnSpc>
                <a:spcPct val="120000"/>
              </a:lnSpc>
              <a:spcBef>
                <a:spcPts val="0"/>
              </a:spcBef>
              <a:spcAft>
                <a:spcPts val="600"/>
              </a:spcAft>
            </a:pPr>
            <a:r>
              <a:rPr lang="en-US"/>
              <a:t>Model runs for ungaged basin(s):</a:t>
            </a:r>
          </a:p>
          <a:p>
            <a:pPr lvl="3">
              <a:lnSpc>
                <a:spcPct val="120000"/>
              </a:lnSpc>
              <a:spcBef>
                <a:spcPts val="0"/>
              </a:spcBef>
              <a:spcAft>
                <a:spcPts val="600"/>
              </a:spcAft>
            </a:pPr>
            <a:r>
              <a:rPr lang="en-US"/>
              <a:t>Model parameters and basin-average historical and consistent future temperature and precipitation.</a:t>
            </a:r>
          </a:p>
          <a:p>
            <a:pPr lvl="3">
              <a:lnSpc>
                <a:spcPct val="120000"/>
              </a:lnSpc>
              <a:spcBef>
                <a:spcPts val="0"/>
              </a:spcBef>
              <a:spcAft>
                <a:spcPts val="600"/>
              </a:spcAft>
            </a:pPr>
            <a:r>
              <a:rPr lang="en-US"/>
              <a:t>Or use an existing model such as VIC which has already been run for various GCMs, also at </a:t>
            </a:r>
            <a:r>
              <a:rPr lang="en-US">
                <a:hlinkClick r:id="rId3"/>
              </a:rPr>
              <a:t>https://gdo-dcp.ucllnl.org/downscaled_cmip_projections/</a:t>
            </a:r>
            <a:r>
              <a:rPr lang="en-US"/>
              <a:t>.</a:t>
            </a:r>
          </a:p>
          <a:p>
            <a:pPr lvl="2">
              <a:lnSpc>
                <a:spcPct val="120000"/>
              </a:lnSpc>
              <a:spcBef>
                <a:spcPts val="0"/>
              </a:spcBef>
              <a:spcAft>
                <a:spcPts val="600"/>
              </a:spcAft>
            </a:pPr>
            <a:r>
              <a:rPr lang="en-US"/>
              <a:t>Fitting of panel-regression model:</a:t>
            </a:r>
          </a:p>
          <a:p>
            <a:pPr lvl="3">
              <a:lnSpc>
                <a:spcPct val="120000"/>
              </a:lnSpc>
              <a:spcBef>
                <a:spcPts val="0"/>
              </a:spcBef>
              <a:spcAft>
                <a:spcPts val="600"/>
              </a:spcAft>
            </a:pPr>
            <a:r>
              <a:rPr lang="en-US"/>
              <a:t>Again, could use present results or define subregions and get more accurate results.</a:t>
            </a:r>
          </a:p>
          <a:p>
            <a:pPr lvl="1">
              <a:lnSpc>
                <a:spcPct val="120000"/>
              </a:lnSpc>
              <a:spcBef>
                <a:spcPts val="0"/>
              </a:spcBef>
              <a:spcAft>
                <a:spcPts val="600"/>
              </a:spcAft>
            </a:pPr>
            <a:r>
              <a:rPr lang="en-US" sz="2100"/>
              <a:t>Additional work needed to use a model like MWBM may be worth it because of improved accuracy.</a:t>
            </a:r>
          </a:p>
          <a:p>
            <a:pPr>
              <a:lnSpc>
                <a:spcPct val="100000"/>
              </a:lnSpc>
              <a:spcBef>
                <a:spcPts val="0"/>
              </a:spcBef>
              <a:spcAft>
                <a:spcPts val="600"/>
              </a:spcAft>
            </a:pPr>
            <a:endParaRPr lang="en-US" sz="2000"/>
          </a:p>
          <a:p>
            <a:pPr marL="0" indent="0">
              <a:lnSpc>
                <a:spcPct val="100000"/>
              </a:lnSpc>
              <a:spcBef>
                <a:spcPts val="0"/>
              </a:spcBef>
              <a:spcAft>
                <a:spcPts val="600"/>
              </a:spcAft>
              <a:buNone/>
            </a:pPr>
            <a:endParaRPr lang="en-US" sz="1600"/>
          </a:p>
          <a:p>
            <a:pPr>
              <a:lnSpc>
                <a:spcPct val="100000"/>
              </a:lnSpc>
              <a:spcBef>
                <a:spcPts val="0"/>
              </a:spcBef>
              <a:spcAft>
                <a:spcPts val="600"/>
              </a:spcAft>
            </a:pPr>
            <a:endParaRPr lang="en-US" sz="1200"/>
          </a:p>
          <a:p>
            <a:pPr>
              <a:lnSpc>
                <a:spcPct val="100000"/>
              </a:lnSpc>
              <a:spcBef>
                <a:spcPts val="0"/>
              </a:spcBef>
              <a:spcAft>
                <a:spcPts val="600"/>
              </a:spcAft>
            </a:pPr>
            <a:endParaRPr lang="en-US" sz="1600"/>
          </a:p>
        </p:txBody>
      </p:sp>
    </p:spTree>
    <p:extLst>
      <p:ext uri="{BB962C8B-B14F-4D97-AF65-F5344CB8AC3E}">
        <p14:creationId xmlns:p14="http://schemas.microsoft.com/office/powerpoint/2010/main" val="597287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17E2-F5DF-4BCB-AD3B-DF46B3B3E0DF}"/>
              </a:ext>
            </a:extLst>
          </p:cNvPr>
          <p:cNvSpPr>
            <a:spLocks noGrp="1"/>
          </p:cNvSpPr>
          <p:nvPr>
            <p:ph type="title"/>
          </p:nvPr>
        </p:nvSpPr>
        <p:spPr/>
        <p:txBody>
          <a:bodyPr/>
          <a:lstStyle/>
          <a:p>
            <a:r>
              <a:rPr lang="en-US"/>
              <a:t>Task 7: Generalized Additive Model for Location, Scale  and Shape (GAMLSS)</a:t>
            </a:r>
          </a:p>
        </p:txBody>
      </p:sp>
    </p:spTree>
    <p:extLst>
      <p:ext uri="{BB962C8B-B14F-4D97-AF65-F5344CB8AC3E}">
        <p14:creationId xmlns:p14="http://schemas.microsoft.com/office/powerpoint/2010/main" val="353012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87C1-0D38-E314-5A73-A8796690CAB7}"/>
              </a:ext>
            </a:extLst>
          </p:cNvPr>
          <p:cNvSpPr>
            <a:spLocks noGrp="1"/>
          </p:cNvSpPr>
          <p:nvPr>
            <p:ph type="title"/>
          </p:nvPr>
        </p:nvSpPr>
        <p:spPr>
          <a:xfrm>
            <a:off x="548027" y="550973"/>
            <a:ext cx="7857832" cy="752649"/>
          </a:xfrm>
        </p:spPr>
        <p:txBody>
          <a:bodyPr anchor="ctr">
            <a:normAutofit/>
          </a:bodyPr>
          <a:lstStyle/>
          <a:p>
            <a:r>
              <a:rPr lang="en-US" sz="3200" dirty="0"/>
              <a:t>Monster Treatment</a:t>
            </a:r>
          </a:p>
        </p:txBody>
      </p:sp>
      <p:graphicFrame>
        <p:nvGraphicFramePr>
          <p:cNvPr id="4" name="Content Placeholder 3">
            <a:extLst>
              <a:ext uri="{FF2B5EF4-FFF2-40B4-BE49-F238E27FC236}">
                <a16:creationId xmlns:a16="http://schemas.microsoft.com/office/drawing/2014/main" id="{4E73AF0C-CA91-EA83-C705-0768508595ED}"/>
              </a:ext>
            </a:extLst>
          </p:cNvPr>
          <p:cNvGraphicFramePr>
            <a:graphicFrameLocks noGrp="1"/>
          </p:cNvGraphicFramePr>
          <p:nvPr>
            <p:ph idx="1"/>
            <p:extLst>
              <p:ext uri="{D42A27DB-BD31-4B8C-83A1-F6EECF244321}">
                <p14:modId xmlns:p14="http://schemas.microsoft.com/office/powerpoint/2010/main" val="681344926"/>
              </p:ext>
            </p:extLst>
          </p:nvPr>
        </p:nvGraphicFramePr>
        <p:xfrm>
          <a:off x="1151417" y="2348423"/>
          <a:ext cx="3769301" cy="2755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008293-D948-99F1-36E7-709EFADB90BA}"/>
              </a:ext>
            </a:extLst>
          </p:cNvPr>
          <p:cNvSpPr txBox="1"/>
          <p:nvPr/>
        </p:nvSpPr>
        <p:spPr>
          <a:xfrm>
            <a:off x="9096352" y="6253370"/>
            <a:ext cx="3578705" cy="304827"/>
          </a:xfrm>
          <a:prstGeom prst="rect">
            <a:avLst/>
          </a:prstGeom>
          <a:noFill/>
        </p:spPr>
        <p:txBody>
          <a:bodyPr wrap="square">
            <a:spAutoFit/>
          </a:bodyPr>
          <a:lstStyle/>
          <a:p>
            <a:pPr>
              <a:lnSpc>
                <a:spcPct val="107000"/>
              </a:lnSpc>
              <a:spcAft>
                <a:spcPts val="600"/>
              </a:spcAft>
            </a:pPr>
            <a:r>
              <a:rPr lang="en-US" sz="1350" kern="100">
                <a:latin typeface="Calibri" panose="020F0502020204030204" pitchFamily="34" charset="0"/>
                <a:ea typeface="Calibri" panose="020F0502020204030204" pitchFamily="34" charset="0"/>
                <a:cs typeface="Calibri" panose="020F0502020204030204" pitchFamily="34" charset="0"/>
              </a:rPr>
              <a:t>(Smits, 2002, 2006; Van Der </a:t>
            </a:r>
            <a:r>
              <a:rPr lang="en-US" sz="1350" kern="100" err="1">
                <a:latin typeface="Calibri" panose="020F0502020204030204" pitchFamily="34" charset="0"/>
                <a:ea typeface="Calibri" panose="020F0502020204030204" pitchFamily="34" charset="0"/>
                <a:cs typeface="Calibri" panose="020F0502020204030204" pitchFamily="34" charset="0"/>
              </a:rPr>
              <a:t>Sluijs</a:t>
            </a:r>
            <a:r>
              <a:rPr lang="en-US" sz="1350" kern="100">
                <a:latin typeface="Calibri" panose="020F0502020204030204" pitchFamily="34" charset="0"/>
                <a:ea typeface="Calibri" panose="020F0502020204030204" pitchFamily="34" charset="0"/>
                <a:cs typeface="Calibri" panose="020F0502020204030204" pitchFamily="34" charset="0"/>
              </a:rPr>
              <a:t>, 2005)</a:t>
            </a:r>
            <a:endParaRPr lang="en-US" sz="1350" kern="1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E183C55-E80F-D646-16FD-0562D593F123}"/>
              </a:ext>
            </a:extLst>
          </p:cNvPr>
          <p:cNvSpPr txBox="1"/>
          <p:nvPr/>
        </p:nvSpPr>
        <p:spPr>
          <a:xfrm>
            <a:off x="5867399" y="2706272"/>
            <a:ext cx="5682449" cy="2308324"/>
          </a:xfrm>
          <a:prstGeom prst="rect">
            <a:avLst/>
          </a:prstGeom>
          <a:noFill/>
        </p:spPr>
        <p:txBody>
          <a:bodyPr wrap="square" rtlCol="0">
            <a:spAutoFit/>
          </a:bodyPr>
          <a:lstStyle/>
          <a:p>
            <a:r>
              <a:rPr lang="en-US" dirty="0"/>
              <a:t>Rethink the categorical monster</a:t>
            </a:r>
          </a:p>
          <a:p>
            <a:r>
              <a:rPr lang="en-US" dirty="0"/>
              <a:t>	</a:t>
            </a:r>
          </a:p>
          <a:p>
            <a:r>
              <a:rPr lang="en-US" dirty="0"/>
              <a:t>	stationarity vs. nonstationarity</a:t>
            </a:r>
          </a:p>
          <a:p>
            <a:endParaRPr lang="en-US" dirty="0"/>
          </a:p>
          <a:p>
            <a:r>
              <a:rPr lang="en-US" dirty="0"/>
              <a:t>There isn’t a single certain truth</a:t>
            </a:r>
          </a:p>
          <a:p>
            <a:r>
              <a:rPr lang="en-US" dirty="0"/>
              <a:t>	</a:t>
            </a:r>
          </a:p>
          <a:p>
            <a:r>
              <a:rPr lang="en-US" dirty="0"/>
              <a:t>Strive for transparency, reproducibility, safety factors</a:t>
            </a:r>
          </a:p>
          <a:p>
            <a:r>
              <a:rPr lang="en-US" dirty="0"/>
              <a:t>	</a:t>
            </a:r>
          </a:p>
        </p:txBody>
      </p:sp>
      <p:sp>
        <p:nvSpPr>
          <p:cNvPr id="7" name="Rectangle 6">
            <a:extLst>
              <a:ext uri="{FF2B5EF4-FFF2-40B4-BE49-F238E27FC236}">
                <a16:creationId xmlns:a16="http://schemas.microsoft.com/office/drawing/2014/main" id="{05A94ED3-2225-0201-AD5A-35E2FA946B2B}"/>
              </a:ext>
            </a:extLst>
          </p:cNvPr>
          <p:cNvSpPr/>
          <p:nvPr/>
        </p:nvSpPr>
        <p:spPr>
          <a:xfrm>
            <a:off x="5672831" y="2596597"/>
            <a:ext cx="4509856" cy="1100831"/>
          </a:xfrm>
          <a:prstGeom prst="rect">
            <a:avLst/>
          </a:prstGeom>
          <a:noFill/>
          <a:ln w="25400">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134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DF206-BBE9-7594-CBDF-826AD2BFE5DC}"/>
              </a:ext>
            </a:extLst>
          </p:cNvPr>
          <p:cNvPicPr>
            <a:picLocks noChangeAspect="1"/>
          </p:cNvPicPr>
          <p:nvPr/>
        </p:nvPicPr>
        <p:blipFill>
          <a:blip r:embed="rId3"/>
          <a:stretch>
            <a:fillRect/>
          </a:stretch>
        </p:blipFill>
        <p:spPr>
          <a:xfrm>
            <a:off x="7236305" y="3796263"/>
            <a:ext cx="4685376" cy="2057136"/>
          </a:xfrm>
          <a:prstGeom prst="rect">
            <a:avLst/>
          </a:prstGeom>
          <a:ln>
            <a:solidFill>
              <a:schemeClr val="tx1"/>
            </a:solidFill>
          </a:ln>
        </p:spPr>
      </p:pic>
      <p:sp>
        <p:nvSpPr>
          <p:cNvPr id="11" name="Title 1">
            <a:extLst>
              <a:ext uri="{FF2B5EF4-FFF2-40B4-BE49-F238E27FC236}">
                <a16:creationId xmlns:a16="http://schemas.microsoft.com/office/drawing/2014/main" id="{041F5AAA-7BE6-4B6C-8241-93CB94C3FFA2}"/>
              </a:ext>
            </a:extLst>
          </p:cNvPr>
          <p:cNvSpPr txBox="1">
            <a:spLocks/>
          </p:cNvSpPr>
          <p:nvPr/>
        </p:nvSpPr>
        <p:spPr>
          <a:xfrm>
            <a:off x="2" y="0"/>
            <a:ext cx="12192001" cy="81280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700" b="1" cap="none">
                <a:cs typeface="Arial"/>
              </a:rPr>
              <a:t>Model assumptions: Stationarity vs. Nonstationarity</a:t>
            </a:r>
          </a:p>
        </p:txBody>
      </p:sp>
      <p:pic>
        <p:nvPicPr>
          <p:cNvPr id="25" name="Picture 24">
            <a:extLst>
              <a:ext uri="{FF2B5EF4-FFF2-40B4-BE49-F238E27FC236}">
                <a16:creationId xmlns:a16="http://schemas.microsoft.com/office/drawing/2014/main" id="{E1D22C86-0F04-46C9-CE8E-C8667AEDB406}"/>
              </a:ext>
            </a:extLst>
          </p:cNvPr>
          <p:cNvPicPr>
            <a:picLocks noChangeAspect="1"/>
          </p:cNvPicPr>
          <p:nvPr/>
        </p:nvPicPr>
        <p:blipFill>
          <a:blip r:embed="rId4"/>
          <a:stretch>
            <a:fillRect/>
          </a:stretch>
        </p:blipFill>
        <p:spPr>
          <a:xfrm>
            <a:off x="537001" y="715772"/>
            <a:ext cx="2215109" cy="2855396"/>
          </a:xfrm>
          <a:prstGeom prst="rect">
            <a:avLst/>
          </a:prstGeom>
          <a:ln>
            <a:solidFill>
              <a:schemeClr val="tx1"/>
            </a:solidFill>
          </a:ln>
        </p:spPr>
      </p:pic>
      <p:pic>
        <p:nvPicPr>
          <p:cNvPr id="27" name="Picture 26">
            <a:extLst>
              <a:ext uri="{FF2B5EF4-FFF2-40B4-BE49-F238E27FC236}">
                <a16:creationId xmlns:a16="http://schemas.microsoft.com/office/drawing/2014/main" id="{BC54D626-3D78-FD70-4E57-8A827645094C}"/>
              </a:ext>
            </a:extLst>
          </p:cNvPr>
          <p:cNvPicPr>
            <a:picLocks noChangeAspect="1"/>
          </p:cNvPicPr>
          <p:nvPr/>
        </p:nvPicPr>
        <p:blipFill>
          <a:blip r:embed="rId5"/>
          <a:stretch>
            <a:fillRect/>
          </a:stretch>
        </p:blipFill>
        <p:spPr>
          <a:xfrm>
            <a:off x="3388724" y="1108970"/>
            <a:ext cx="3643534" cy="4709440"/>
          </a:xfrm>
          <a:prstGeom prst="rect">
            <a:avLst/>
          </a:prstGeom>
          <a:ln>
            <a:solidFill>
              <a:schemeClr val="tx1"/>
            </a:solidFill>
          </a:ln>
        </p:spPr>
      </p:pic>
      <p:pic>
        <p:nvPicPr>
          <p:cNvPr id="31" name="Picture 30">
            <a:extLst>
              <a:ext uri="{FF2B5EF4-FFF2-40B4-BE49-F238E27FC236}">
                <a16:creationId xmlns:a16="http://schemas.microsoft.com/office/drawing/2014/main" id="{F014AE75-2BCE-80E3-7ADD-74E7575F3710}"/>
              </a:ext>
            </a:extLst>
          </p:cNvPr>
          <p:cNvPicPr>
            <a:picLocks noChangeAspect="1"/>
          </p:cNvPicPr>
          <p:nvPr/>
        </p:nvPicPr>
        <p:blipFill>
          <a:blip r:embed="rId6"/>
          <a:stretch>
            <a:fillRect/>
          </a:stretch>
        </p:blipFill>
        <p:spPr>
          <a:xfrm>
            <a:off x="7236305" y="1074052"/>
            <a:ext cx="4609336" cy="2622589"/>
          </a:xfrm>
          <a:prstGeom prst="rect">
            <a:avLst/>
          </a:prstGeom>
          <a:ln>
            <a:solidFill>
              <a:schemeClr val="tx1"/>
            </a:solidFill>
          </a:ln>
        </p:spPr>
      </p:pic>
      <p:sp>
        <p:nvSpPr>
          <p:cNvPr id="32" name="TextBox 31">
            <a:extLst>
              <a:ext uri="{FF2B5EF4-FFF2-40B4-BE49-F238E27FC236}">
                <a16:creationId xmlns:a16="http://schemas.microsoft.com/office/drawing/2014/main" id="{D47E3E03-1761-2748-9C9A-3CAA260A6EED}"/>
              </a:ext>
            </a:extLst>
          </p:cNvPr>
          <p:cNvSpPr txBox="1"/>
          <p:nvPr/>
        </p:nvSpPr>
        <p:spPr>
          <a:xfrm>
            <a:off x="7846684" y="5944275"/>
            <a:ext cx="4179349" cy="230832"/>
          </a:xfrm>
          <a:prstGeom prst="rect">
            <a:avLst/>
          </a:prstGeom>
          <a:noFill/>
        </p:spPr>
        <p:txBody>
          <a:bodyPr wrap="none" rtlCol="0">
            <a:spAutoFit/>
          </a:bodyPr>
          <a:lstStyle/>
          <a:p>
            <a:r>
              <a:rPr lang="en-US" sz="900"/>
              <a:t>(https://www.weather.gov/media/owp/hdsc_documents/NOAA_Atlas_15_Flyer.pdf)</a:t>
            </a:r>
          </a:p>
        </p:txBody>
      </p:sp>
      <p:sp>
        <p:nvSpPr>
          <p:cNvPr id="33" name="TextBox 32">
            <a:extLst>
              <a:ext uri="{FF2B5EF4-FFF2-40B4-BE49-F238E27FC236}">
                <a16:creationId xmlns:a16="http://schemas.microsoft.com/office/drawing/2014/main" id="{DC7BA47D-EE19-F0AA-7184-3E88ACA23C25}"/>
              </a:ext>
            </a:extLst>
          </p:cNvPr>
          <p:cNvSpPr txBox="1"/>
          <p:nvPr/>
        </p:nvSpPr>
        <p:spPr>
          <a:xfrm>
            <a:off x="0" y="3696641"/>
            <a:ext cx="3384741" cy="2308324"/>
          </a:xfrm>
          <a:prstGeom prst="rect">
            <a:avLst/>
          </a:prstGeom>
          <a:noFill/>
        </p:spPr>
        <p:txBody>
          <a:bodyPr wrap="square" rtlCol="0">
            <a:spAutoFit/>
          </a:bodyPr>
          <a:lstStyle/>
          <a:p>
            <a:r>
              <a:rPr lang="en-US" sz="1600" dirty="0"/>
              <a:t>‘Future Studies’ section:</a:t>
            </a:r>
          </a:p>
          <a:p>
            <a:endParaRPr lang="en-US" sz="1600" dirty="0"/>
          </a:p>
          <a:p>
            <a:pPr marL="285750" indent="-285750">
              <a:buFont typeface="Arial" panose="020B0604020202020204" pitchFamily="34" charset="0"/>
              <a:buChar char="•"/>
            </a:pPr>
            <a:r>
              <a:rPr lang="en-US" sz="1600" dirty="0"/>
              <a:t>Guides for estimating dynamic flood frequency curves that vary in time, incorporating climatic indices, changing basin characteristics, and addressing potential nonstationary climate conditions</a:t>
            </a:r>
          </a:p>
        </p:txBody>
      </p:sp>
      <p:sp>
        <p:nvSpPr>
          <p:cNvPr id="34" name="TextBox 33">
            <a:extLst>
              <a:ext uri="{FF2B5EF4-FFF2-40B4-BE49-F238E27FC236}">
                <a16:creationId xmlns:a16="http://schemas.microsoft.com/office/drawing/2014/main" id="{EAFAD3E7-0B81-7D9B-595E-AC45636E33F0}"/>
              </a:ext>
            </a:extLst>
          </p:cNvPr>
          <p:cNvSpPr txBox="1"/>
          <p:nvPr/>
        </p:nvSpPr>
        <p:spPr>
          <a:xfrm>
            <a:off x="1488623" y="3360682"/>
            <a:ext cx="1263487" cy="230832"/>
          </a:xfrm>
          <a:prstGeom prst="rect">
            <a:avLst/>
          </a:prstGeom>
          <a:noFill/>
        </p:spPr>
        <p:txBody>
          <a:bodyPr wrap="none" rtlCol="0">
            <a:spAutoFit/>
          </a:bodyPr>
          <a:lstStyle/>
          <a:p>
            <a:r>
              <a:rPr lang="en-US" sz="900" dirty="0"/>
              <a:t>England, Jr. et al., 2019</a:t>
            </a:r>
          </a:p>
        </p:txBody>
      </p:sp>
      <p:sp>
        <p:nvSpPr>
          <p:cNvPr id="2" name="Rectangle 1">
            <a:extLst>
              <a:ext uri="{FF2B5EF4-FFF2-40B4-BE49-F238E27FC236}">
                <a16:creationId xmlns:a16="http://schemas.microsoft.com/office/drawing/2014/main" id="{B906165D-A84B-FFFC-04CE-084CC70F3FD5}"/>
              </a:ext>
            </a:extLst>
          </p:cNvPr>
          <p:cNvSpPr/>
          <p:nvPr/>
        </p:nvSpPr>
        <p:spPr>
          <a:xfrm>
            <a:off x="5019873" y="2948472"/>
            <a:ext cx="1393373" cy="367005"/>
          </a:xfrm>
          <a:prstGeom prst="rect">
            <a:avLst/>
          </a:prstGeom>
          <a:noFill/>
          <a:ln w="25400">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F4907F-839A-CFCB-E681-197DADB12BAD}"/>
              </a:ext>
            </a:extLst>
          </p:cNvPr>
          <p:cNvPicPr>
            <a:picLocks noChangeAspect="1"/>
          </p:cNvPicPr>
          <p:nvPr/>
        </p:nvPicPr>
        <p:blipFill>
          <a:blip r:embed="rId7"/>
          <a:stretch>
            <a:fillRect/>
          </a:stretch>
        </p:blipFill>
        <p:spPr>
          <a:xfrm>
            <a:off x="165967" y="6114580"/>
            <a:ext cx="1685925" cy="704850"/>
          </a:xfrm>
          <a:prstGeom prst="rect">
            <a:avLst/>
          </a:prstGeom>
        </p:spPr>
      </p:pic>
    </p:spTree>
    <p:extLst>
      <p:ext uri="{BB962C8B-B14F-4D97-AF65-F5344CB8AC3E}">
        <p14:creationId xmlns:p14="http://schemas.microsoft.com/office/powerpoint/2010/main" val="2326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6C6000-B564-E506-E414-6C1A639C1505}"/>
              </a:ext>
            </a:extLst>
          </p:cNvPr>
          <p:cNvPicPr>
            <a:picLocks noChangeAspect="1"/>
          </p:cNvPicPr>
          <p:nvPr/>
        </p:nvPicPr>
        <p:blipFill rotWithShape="1">
          <a:blip r:embed="rId3"/>
          <a:srcRect l="2822"/>
          <a:stretch/>
        </p:blipFill>
        <p:spPr>
          <a:xfrm>
            <a:off x="7082946" y="837159"/>
            <a:ext cx="4310230" cy="5752866"/>
          </a:xfrm>
          <a:prstGeom prst="rect">
            <a:avLst/>
          </a:prstGeom>
        </p:spPr>
      </p:pic>
      <p:sp>
        <p:nvSpPr>
          <p:cNvPr id="11" name="Title 1">
            <a:extLst>
              <a:ext uri="{FF2B5EF4-FFF2-40B4-BE49-F238E27FC236}">
                <a16:creationId xmlns:a16="http://schemas.microsoft.com/office/drawing/2014/main" id="{041F5AAA-7BE6-4B6C-8241-93CB94C3FFA2}"/>
              </a:ext>
            </a:extLst>
          </p:cNvPr>
          <p:cNvSpPr txBox="1">
            <a:spLocks/>
          </p:cNvSpPr>
          <p:nvPr/>
        </p:nvSpPr>
        <p:spPr>
          <a:xfrm>
            <a:off x="2" y="0"/>
            <a:ext cx="12192001" cy="812800"/>
          </a:xfrm>
          <a:prstGeom prst="rect">
            <a:avLst/>
          </a:prstGeom>
          <a:no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700" b="1" cap="none">
                <a:cs typeface="Arial"/>
              </a:rPr>
              <a:t>Flexibility of Generalized Additive Model in Location, Scale and Shape </a:t>
            </a:r>
          </a:p>
          <a:p>
            <a:r>
              <a:rPr lang="en-US" sz="2700" b="1" cap="none">
                <a:cs typeface="Arial"/>
              </a:rPr>
              <a:t>(GAMLSS Approach):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B11389-B034-0C67-9511-A4A263D618A2}"/>
                  </a:ext>
                </a:extLst>
              </p:cNvPr>
              <p:cNvSpPr txBox="1"/>
              <p:nvPr/>
            </p:nvSpPr>
            <p:spPr>
              <a:xfrm>
                <a:off x="1163054" y="1397676"/>
                <a:ext cx="4876800" cy="4524315"/>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Can accommodate a nonstationary framework</a:t>
                </a:r>
              </a:p>
              <a:p>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Can account for monotonic trends and/or change points, for example</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Can incorporate covariates such as climate teleconnections, precipitation, or</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land-use changes to describe variations in the parameters (such as </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𝜇</m:t>
                    </m:r>
                  </m:oMath>
                </a14:m>
                <a:r>
                  <a:rPr lang="en-US">
                    <a:latin typeface="Arial" panose="020B0604020202020204" pitchFamily="34" charset="0"/>
                    <a:cs typeface="Arial" panose="020B0604020202020204" pitchFamily="34" charset="0"/>
                  </a:rPr>
                  <a:t> or </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𝜎</m:t>
                    </m:r>
                  </m:oMath>
                </a14:m>
                <a:r>
                  <a:rPr lang="en-US">
                    <a:latin typeface="Arial" panose="020B0604020202020204" pitchFamily="34" charset="0"/>
                    <a:cs typeface="Arial" panose="020B0604020202020204" pitchFamily="34" charset="0"/>
                  </a:rPr>
                  <a:t>) of a given distribution</a:t>
                </a:r>
              </a:p>
              <a:p>
                <a:r>
                  <a:rPr lang="en-US">
                    <a:latin typeface="Arial" panose="020B0604020202020204" pitchFamily="34" charset="0"/>
                    <a:cs typeface="Arial" panose="020B0604020202020204" pitchFamily="34" charset="0"/>
                  </a:rPr>
                  <a:t>    </a:t>
                </a:r>
              </a:p>
              <a:p>
                <a:r>
                  <a:rPr lang="en-US"/>
                  <a:t>	</a:t>
                </a:r>
              </a:p>
              <a:p>
                <a:pPr marL="285750" indent="-285750">
                  <a:buFont typeface="Arial" panose="020B0604020202020204" pitchFamily="34" charset="0"/>
                  <a:buChar char="•"/>
                </a:pPr>
                <a:endParaRPr lang="en-US"/>
              </a:p>
            </p:txBody>
          </p:sp>
        </mc:Choice>
        <mc:Fallback xmlns="">
          <p:sp>
            <p:nvSpPr>
              <p:cNvPr id="7" name="TextBox 6">
                <a:extLst>
                  <a:ext uri="{FF2B5EF4-FFF2-40B4-BE49-F238E27FC236}">
                    <a16:creationId xmlns:a16="http://schemas.microsoft.com/office/drawing/2014/main" id="{91B11389-B034-0C67-9511-A4A263D618A2}"/>
                  </a:ext>
                </a:extLst>
              </p:cNvPr>
              <p:cNvSpPr txBox="1">
                <a:spLocks noRot="1" noChangeAspect="1" noMove="1" noResize="1" noEditPoints="1" noAdjustHandles="1" noChangeArrowheads="1" noChangeShapeType="1" noTextEdit="1"/>
              </p:cNvSpPr>
              <p:nvPr/>
            </p:nvSpPr>
            <p:spPr>
              <a:xfrm>
                <a:off x="1163054" y="1397676"/>
                <a:ext cx="4876800" cy="4524315"/>
              </a:xfrm>
              <a:prstGeom prst="rect">
                <a:avLst/>
              </a:prstGeom>
              <a:blipFill>
                <a:blip r:embed="rId4"/>
                <a:stretch>
                  <a:fillRect l="-875" t="-674" r="-1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F70A4DD-754B-BB9E-A8FA-F378A2E599D0}"/>
              </a:ext>
            </a:extLst>
          </p:cNvPr>
          <p:cNvSpPr txBox="1"/>
          <p:nvPr/>
        </p:nvSpPr>
        <p:spPr>
          <a:xfrm>
            <a:off x="10895986" y="6348968"/>
            <a:ext cx="1159292" cy="230832"/>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Villarini et al., 2009</a:t>
            </a:r>
          </a:p>
        </p:txBody>
      </p:sp>
      <p:sp>
        <p:nvSpPr>
          <p:cNvPr id="19" name="TextBox 18">
            <a:extLst>
              <a:ext uri="{FF2B5EF4-FFF2-40B4-BE49-F238E27FC236}">
                <a16:creationId xmlns:a16="http://schemas.microsoft.com/office/drawing/2014/main" id="{B673FAEE-B265-5468-DBED-789B02239540}"/>
              </a:ext>
            </a:extLst>
          </p:cNvPr>
          <p:cNvSpPr txBox="1"/>
          <p:nvPr/>
        </p:nvSpPr>
        <p:spPr>
          <a:xfrm>
            <a:off x="1851892" y="6187385"/>
            <a:ext cx="3814439" cy="553998"/>
          </a:xfrm>
          <a:prstGeom prst="rect">
            <a:avLst/>
          </a:prstGeom>
          <a:noFill/>
        </p:spPr>
        <p:txBody>
          <a:bodyPr wrap="square">
            <a:spAutoFit/>
          </a:bodyPr>
          <a:lstStyle/>
          <a:p>
            <a:r>
              <a:rPr lang="en-US" sz="1000" dirty="0" err="1"/>
              <a:t>Villarini</a:t>
            </a:r>
            <a:r>
              <a:rPr lang="en-US" sz="1000" dirty="0"/>
              <a:t>, G., </a:t>
            </a:r>
            <a:r>
              <a:rPr lang="en-US" sz="1000" dirty="0" err="1"/>
              <a:t>Serinaldi</a:t>
            </a:r>
            <a:r>
              <a:rPr lang="en-US" sz="1000" dirty="0"/>
              <a:t>, F., Smith, J.A., and </a:t>
            </a:r>
            <a:r>
              <a:rPr lang="en-US" sz="1000" dirty="0" err="1"/>
              <a:t>Krajewski</a:t>
            </a:r>
            <a:r>
              <a:rPr lang="en-US" sz="1000" dirty="0"/>
              <a:t>, W.F., 2009, On the stationarity of annual flood peaks in the continental United States during the 20th century: Water Resources Research, v. 45, no. 8.</a:t>
            </a:r>
          </a:p>
        </p:txBody>
      </p:sp>
      <p:sp>
        <p:nvSpPr>
          <p:cNvPr id="20" name="TextBox 19">
            <a:extLst>
              <a:ext uri="{FF2B5EF4-FFF2-40B4-BE49-F238E27FC236}">
                <a16:creationId xmlns:a16="http://schemas.microsoft.com/office/drawing/2014/main" id="{2486A709-3A84-23CD-1552-0BE79DB2B3CE}"/>
              </a:ext>
            </a:extLst>
          </p:cNvPr>
          <p:cNvSpPr txBox="1"/>
          <p:nvPr/>
        </p:nvSpPr>
        <p:spPr>
          <a:xfrm>
            <a:off x="6928096" y="935961"/>
            <a:ext cx="309700" cy="338554"/>
          </a:xfrm>
          <a:prstGeom prst="rect">
            <a:avLst/>
          </a:prstGeom>
          <a:noFill/>
        </p:spPr>
        <p:txBody>
          <a:bodyPr wrap="none" rtlCol="0">
            <a:spAutoFit/>
          </a:bodyPr>
          <a:lstStyle/>
          <a:p>
            <a:r>
              <a:rPr lang="en-US" sz="1600" b="1"/>
              <a:t>A</a:t>
            </a:r>
          </a:p>
        </p:txBody>
      </p:sp>
      <p:sp>
        <p:nvSpPr>
          <p:cNvPr id="21" name="TextBox 20">
            <a:extLst>
              <a:ext uri="{FF2B5EF4-FFF2-40B4-BE49-F238E27FC236}">
                <a16:creationId xmlns:a16="http://schemas.microsoft.com/office/drawing/2014/main" id="{B6C43E8F-648A-CD40-B151-CBCECE927AEC}"/>
              </a:ext>
            </a:extLst>
          </p:cNvPr>
          <p:cNvSpPr txBox="1"/>
          <p:nvPr/>
        </p:nvSpPr>
        <p:spPr>
          <a:xfrm>
            <a:off x="11393176" y="3707876"/>
            <a:ext cx="314510" cy="338554"/>
          </a:xfrm>
          <a:prstGeom prst="rect">
            <a:avLst/>
          </a:prstGeom>
          <a:noFill/>
        </p:spPr>
        <p:txBody>
          <a:bodyPr wrap="none" rtlCol="0">
            <a:spAutoFit/>
          </a:bodyPr>
          <a:lstStyle/>
          <a:p>
            <a:r>
              <a:rPr lang="en-US" sz="1600" b="1"/>
              <a:t>D</a:t>
            </a:r>
          </a:p>
        </p:txBody>
      </p:sp>
      <p:sp>
        <p:nvSpPr>
          <p:cNvPr id="22" name="TextBox 21">
            <a:extLst>
              <a:ext uri="{FF2B5EF4-FFF2-40B4-BE49-F238E27FC236}">
                <a16:creationId xmlns:a16="http://schemas.microsoft.com/office/drawing/2014/main" id="{2DF26FC4-9D05-30D4-CD2C-3A8F8E60ECA1}"/>
              </a:ext>
            </a:extLst>
          </p:cNvPr>
          <p:cNvSpPr txBox="1"/>
          <p:nvPr/>
        </p:nvSpPr>
        <p:spPr>
          <a:xfrm>
            <a:off x="6944126" y="3707876"/>
            <a:ext cx="293670" cy="338554"/>
          </a:xfrm>
          <a:prstGeom prst="rect">
            <a:avLst/>
          </a:prstGeom>
          <a:noFill/>
        </p:spPr>
        <p:txBody>
          <a:bodyPr wrap="none" rtlCol="0">
            <a:spAutoFit/>
          </a:bodyPr>
          <a:lstStyle/>
          <a:p>
            <a:r>
              <a:rPr lang="en-US" sz="1600" b="1"/>
              <a:t>C</a:t>
            </a:r>
          </a:p>
        </p:txBody>
      </p:sp>
      <p:sp>
        <p:nvSpPr>
          <p:cNvPr id="23" name="TextBox 22">
            <a:extLst>
              <a:ext uri="{FF2B5EF4-FFF2-40B4-BE49-F238E27FC236}">
                <a16:creationId xmlns:a16="http://schemas.microsoft.com/office/drawing/2014/main" id="{E77B5A74-73F6-978A-0048-028FE1E11E08}"/>
              </a:ext>
            </a:extLst>
          </p:cNvPr>
          <p:cNvSpPr txBox="1"/>
          <p:nvPr/>
        </p:nvSpPr>
        <p:spPr>
          <a:xfrm>
            <a:off x="11325591" y="935961"/>
            <a:ext cx="300082" cy="338554"/>
          </a:xfrm>
          <a:prstGeom prst="rect">
            <a:avLst/>
          </a:prstGeom>
          <a:noFill/>
        </p:spPr>
        <p:txBody>
          <a:bodyPr wrap="none" rtlCol="0">
            <a:spAutoFit/>
          </a:bodyPr>
          <a:lstStyle/>
          <a:p>
            <a:r>
              <a:rPr lang="en-US" sz="1600" b="1"/>
              <a:t>B</a:t>
            </a:r>
          </a:p>
        </p:txBody>
      </p:sp>
      <p:pic>
        <p:nvPicPr>
          <p:cNvPr id="2" name="Picture 1">
            <a:extLst>
              <a:ext uri="{FF2B5EF4-FFF2-40B4-BE49-F238E27FC236}">
                <a16:creationId xmlns:a16="http://schemas.microsoft.com/office/drawing/2014/main" id="{3829B498-99E3-2D87-B3B9-AB5E38930C61}"/>
              </a:ext>
            </a:extLst>
          </p:cNvPr>
          <p:cNvPicPr>
            <a:picLocks noChangeAspect="1"/>
          </p:cNvPicPr>
          <p:nvPr/>
        </p:nvPicPr>
        <p:blipFill>
          <a:blip r:embed="rId5"/>
          <a:stretch>
            <a:fillRect/>
          </a:stretch>
        </p:blipFill>
        <p:spPr>
          <a:xfrm>
            <a:off x="165967" y="6114580"/>
            <a:ext cx="1685925" cy="704850"/>
          </a:xfrm>
          <a:prstGeom prst="rect">
            <a:avLst/>
          </a:prstGeom>
        </p:spPr>
      </p:pic>
    </p:spTree>
    <p:extLst>
      <p:ext uri="{BB962C8B-B14F-4D97-AF65-F5344CB8AC3E}">
        <p14:creationId xmlns:p14="http://schemas.microsoft.com/office/powerpoint/2010/main" val="3053260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6C6000-B564-E506-E414-6C1A639C1505}"/>
              </a:ext>
            </a:extLst>
          </p:cNvPr>
          <p:cNvPicPr>
            <a:picLocks noChangeAspect="1"/>
          </p:cNvPicPr>
          <p:nvPr/>
        </p:nvPicPr>
        <p:blipFill rotWithShape="1">
          <a:blip r:embed="rId3"/>
          <a:srcRect l="2822"/>
          <a:stretch/>
        </p:blipFill>
        <p:spPr>
          <a:xfrm>
            <a:off x="7082946" y="837159"/>
            <a:ext cx="4310230" cy="5752866"/>
          </a:xfrm>
          <a:prstGeom prst="rect">
            <a:avLst/>
          </a:prstGeom>
        </p:spPr>
      </p:pic>
      <p:sp>
        <p:nvSpPr>
          <p:cNvPr id="11" name="Title 1">
            <a:extLst>
              <a:ext uri="{FF2B5EF4-FFF2-40B4-BE49-F238E27FC236}">
                <a16:creationId xmlns:a16="http://schemas.microsoft.com/office/drawing/2014/main" id="{041F5AAA-7BE6-4B6C-8241-93CB94C3FFA2}"/>
              </a:ext>
            </a:extLst>
          </p:cNvPr>
          <p:cNvSpPr txBox="1">
            <a:spLocks/>
          </p:cNvSpPr>
          <p:nvPr/>
        </p:nvSpPr>
        <p:spPr>
          <a:xfrm>
            <a:off x="2" y="0"/>
            <a:ext cx="12192001" cy="812800"/>
          </a:xfrm>
          <a:prstGeom prst="rect">
            <a:avLst/>
          </a:prstGeom>
          <a:no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700" b="1" cap="none">
                <a:cs typeface="Arial"/>
              </a:rPr>
              <a:t>Flexibility of Generalized Additive Model in Location, Scale and Shape </a:t>
            </a:r>
          </a:p>
          <a:p>
            <a:r>
              <a:rPr lang="en-US" sz="2700" b="1" cap="none">
                <a:cs typeface="Arial"/>
              </a:rPr>
              <a:t>(GAMLSS Approach):</a:t>
            </a:r>
          </a:p>
        </p:txBody>
      </p:sp>
      <p:sp>
        <p:nvSpPr>
          <p:cNvPr id="9" name="TextBox 8">
            <a:extLst>
              <a:ext uri="{FF2B5EF4-FFF2-40B4-BE49-F238E27FC236}">
                <a16:creationId xmlns:a16="http://schemas.microsoft.com/office/drawing/2014/main" id="{BF70A4DD-754B-BB9E-A8FA-F378A2E599D0}"/>
              </a:ext>
            </a:extLst>
          </p:cNvPr>
          <p:cNvSpPr txBox="1"/>
          <p:nvPr/>
        </p:nvSpPr>
        <p:spPr>
          <a:xfrm>
            <a:off x="10240718" y="6627168"/>
            <a:ext cx="1159292" cy="230832"/>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Villarini et al., 2009</a:t>
            </a:r>
          </a:p>
        </p:txBody>
      </p:sp>
      <p:sp>
        <p:nvSpPr>
          <p:cNvPr id="19" name="TextBox 18">
            <a:extLst>
              <a:ext uri="{FF2B5EF4-FFF2-40B4-BE49-F238E27FC236}">
                <a16:creationId xmlns:a16="http://schemas.microsoft.com/office/drawing/2014/main" id="{B673FAEE-B265-5468-DBED-789B02239540}"/>
              </a:ext>
            </a:extLst>
          </p:cNvPr>
          <p:cNvSpPr txBox="1"/>
          <p:nvPr/>
        </p:nvSpPr>
        <p:spPr>
          <a:xfrm>
            <a:off x="1876966" y="6201053"/>
            <a:ext cx="4310230" cy="553998"/>
          </a:xfrm>
          <a:prstGeom prst="rect">
            <a:avLst/>
          </a:prstGeom>
          <a:noFill/>
        </p:spPr>
        <p:txBody>
          <a:bodyPr wrap="square">
            <a:spAutoFit/>
          </a:bodyPr>
          <a:lstStyle/>
          <a:p>
            <a:r>
              <a:rPr lang="en-US" sz="1000" dirty="0" err="1"/>
              <a:t>Villarini</a:t>
            </a:r>
            <a:r>
              <a:rPr lang="en-US" sz="1000" dirty="0"/>
              <a:t>, G., </a:t>
            </a:r>
            <a:r>
              <a:rPr lang="en-US" sz="1000" dirty="0" err="1"/>
              <a:t>Serinaldi</a:t>
            </a:r>
            <a:r>
              <a:rPr lang="en-US" sz="1000" dirty="0"/>
              <a:t>, F., Smith, J.A., and </a:t>
            </a:r>
            <a:r>
              <a:rPr lang="en-US" sz="1000" dirty="0" err="1"/>
              <a:t>Krajewski</a:t>
            </a:r>
            <a:r>
              <a:rPr lang="en-US" sz="1000" dirty="0"/>
              <a:t>, W.F., 2009, On the stationarity of annual flood peaks in the continental United States during the 20th century: Water Resources Research, v. 45, no. 8.</a:t>
            </a:r>
          </a:p>
        </p:txBody>
      </p:sp>
      <p:sp>
        <p:nvSpPr>
          <p:cNvPr id="20" name="TextBox 19">
            <a:extLst>
              <a:ext uri="{FF2B5EF4-FFF2-40B4-BE49-F238E27FC236}">
                <a16:creationId xmlns:a16="http://schemas.microsoft.com/office/drawing/2014/main" id="{2486A709-3A84-23CD-1552-0BE79DB2B3CE}"/>
              </a:ext>
            </a:extLst>
          </p:cNvPr>
          <p:cNvSpPr txBox="1"/>
          <p:nvPr/>
        </p:nvSpPr>
        <p:spPr>
          <a:xfrm>
            <a:off x="6928096" y="935961"/>
            <a:ext cx="309700" cy="338554"/>
          </a:xfrm>
          <a:prstGeom prst="rect">
            <a:avLst/>
          </a:prstGeom>
          <a:noFill/>
        </p:spPr>
        <p:txBody>
          <a:bodyPr wrap="none" rtlCol="0">
            <a:spAutoFit/>
          </a:bodyPr>
          <a:lstStyle/>
          <a:p>
            <a:r>
              <a:rPr lang="en-US" sz="1600" b="1"/>
              <a:t>A</a:t>
            </a:r>
          </a:p>
        </p:txBody>
      </p:sp>
      <p:sp>
        <p:nvSpPr>
          <p:cNvPr id="21" name="TextBox 20">
            <a:extLst>
              <a:ext uri="{FF2B5EF4-FFF2-40B4-BE49-F238E27FC236}">
                <a16:creationId xmlns:a16="http://schemas.microsoft.com/office/drawing/2014/main" id="{B6C43E8F-648A-CD40-B151-CBCECE927AEC}"/>
              </a:ext>
            </a:extLst>
          </p:cNvPr>
          <p:cNvSpPr txBox="1"/>
          <p:nvPr/>
        </p:nvSpPr>
        <p:spPr>
          <a:xfrm>
            <a:off x="11393176" y="3707876"/>
            <a:ext cx="314510" cy="338554"/>
          </a:xfrm>
          <a:prstGeom prst="rect">
            <a:avLst/>
          </a:prstGeom>
          <a:noFill/>
        </p:spPr>
        <p:txBody>
          <a:bodyPr wrap="none" rtlCol="0">
            <a:spAutoFit/>
          </a:bodyPr>
          <a:lstStyle/>
          <a:p>
            <a:r>
              <a:rPr lang="en-US" sz="1600" b="1"/>
              <a:t>D</a:t>
            </a:r>
          </a:p>
        </p:txBody>
      </p:sp>
      <p:sp>
        <p:nvSpPr>
          <p:cNvPr id="22" name="TextBox 21">
            <a:extLst>
              <a:ext uri="{FF2B5EF4-FFF2-40B4-BE49-F238E27FC236}">
                <a16:creationId xmlns:a16="http://schemas.microsoft.com/office/drawing/2014/main" id="{2DF26FC4-9D05-30D4-CD2C-3A8F8E60ECA1}"/>
              </a:ext>
            </a:extLst>
          </p:cNvPr>
          <p:cNvSpPr txBox="1"/>
          <p:nvPr/>
        </p:nvSpPr>
        <p:spPr>
          <a:xfrm>
            <a:off x="6944126" y="3707876"/>
            <a:ext cx="293670" cy="338554"/>
          </a:xfrm>
          <a:prstGeom prst="rect">
            <a:avLst/>
          </a:prstGeom>
          <a:noFill/>
        </p:spPr>
        <p:txBody>
          <a:bodyPr wrap="none" rtlCol="0">
            <a:spAutoFit/>
          </a:bodyPr>
          <a:lstStyle/>
          <a:p>
            <a:r>
              <a:rPr lang="en-US" sz="1600" b="1"/>
              <a:t>C</a:t>
            </a:r>
          </a:p>
        </p:txBody>
      </p:sp>
      <p:sp>
        <p:nvSpPr>
          <p:cNvPr id="23" name="TextBox 22">
            <a:extLst>
              <a:ext uri="{FF2B5EF4-FFF2-40B4-BE49-F238E27FC236}">
                <a16:creationId xmlns:a16="http://schemas.microsoft.com/office/drawing/2014/main" id="{E77B5A74-73F6-978A-0048-028FE1E11E08}"/>
              </a:ext>
            </a:extLst>
          </p:cNvPr>
          <p:cNvSpPr txBox="1"/>
          <p:nvPr/>
        </p:nvSpPr>
        <p:spPr>
          <a:xfrm>
            <a:off x="11325591" y="935961"/>
            <a:ext cx="300082" cy="338554"/>
          </a:xfrm>
          <a:prstGeom prst="rect">
            <a:avLst/>
          </a:prstGeom>
          <a:noFill/>
        </p:spPr>
        <p:txBody>
          <a:bodyPr wrap="none" rtlCol="0">
            <a:spAutoFit/>
          </a:bodyPr>
          <a:lstStyle/>
          <a:p>
            <a:r>
              <a:rPr lang="en-US" sz="1600" b="1"/>
              <a:t>B</a:t>
            </a:r>
          </a:p>
        </p:txBody>
      </p:sp>
      <p:pic>
        <p:nvPicPr>
          <p:cNvPr id="3" name="Picture 2">
            <a:extLst>
              <a:ext uri="{FF2B5EF4-FFF2-40B4-BE49-F238E27FC236}">
                <a16:creationId xmlns:a16="http://schemas.microsoft.com/office/drawing/2014/main" id="{86A33BB7-079B-A690-A26A-4F32A7D1D6B5}"/>
              </a:ext>
            </a:extLst>
          </p:cNvPr>
          <p:cNvPicPr>
            <a:picLocks noChangeAspect="1"/>
          </p:cNvPicPr>
          <p:nvPr/>
        </p:nvPicPr>
        <p:blipFill rotWithShape="1">
          <a:blip r:embed="rId4"/>
          <a:srcRect l="893" t="3650" r="2029" b="3107"/>
          <a:stretch/>
        </p:blipFill>
        <p:spPr>
          <a:xfrm>
            <a:off x="113218" y="1917279"/>
            <a:ext cx="6753483" cy="2003982"/>
          </a:xfrm>
          <a:prstGeom prst="rect">
            <a:avLst/>
          </a:prstGeom>
        </p:spPr>
      </p:pic>
      <p:sp>
        <p:nvSpPr>
          <p:cNvPr id="4" name="Rectangle 3">
            <a:extLst>
              <a:ext uri="{FF2B5EF4-FFF2-40B4-BE49-F238E27FC236}">
                <a16:creationId xmlns:a16="http://schemas.microsoft.com/office/drawing/2014/main" id="{F7B3467F-D058-901D-8748-8256ED8194F3}"/>
              </a:ext>
            </a:extLst>
          </p:cNvPr>
          <p:cNvSpPr/>
          <p:nvPr/>
        </p:nvSpPr>
        <p:spPr>
          <a:xfrm>
            <a:off x="218780" y="2917104"/>
            <a:ext cx="3562236" cy="325371"/>
          </a:xfrm>
          <a:prstGeom prst="rect">
            <a:avLst/>
          </a:prstGeom>
          <a:noFill/>
          <a:ln w="22225">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28CAF4-9F86-6CD0-47E1-C85A4A51050C}"/>
                  </a:ext>
                </a:extLst>
              </p:cNvPr>
              <p:cNvSpPr txBox="1"/>
              <p:nvPr/>
            </p:nvSpPr>
            <p:spPr>
              <a:xfrm>
                <a:off x="812147" y="4046430"/>
                <a:ext cx="38744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e>
                          </m:d>
                        </m:e>
                      </m:func>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𝑃𝑟𝑒𝑐𝑖𝑝𝑖𝑡𝑎𝑡𝑖𝑜𝑛</m:t>
                          </m:r>
                        </m:e>
                      </m:d>
                      <m:r>
                        <a:rPr lang="en-US" b="0" i="1" smtClean="0">
                          <a:latin typeface="Cambria Math" panose="02040503050406030204" pitchFamily="18" charset="0"/>
                          <a:ea typeface="Cambria Math" panose="02040503050406030204" pitchFamily="18" charset="0"/>
                        </a:rPr>
                        <m:t>+…</m:t>
                      </m:r>
                    </m:oMath>
                  </m:oMathPara>
                </a14:m>
                <a:endParaRPr lang="en-US"/>
              </a:p>
            </p:txBody>
          </p:sp>
        </mc:Choice>
        <mc:Fallback xmlns="">
          <p:sp>
            <p:nvSpPr>
              <p:cNvPr id="6" name="TextBox 5">
                <a:extLst>
                  <a:ext uri="{FF2B5EF4-FFF2-40B4-BE49-F238E27FC236}">
                    <a16:creationId xmlns:a16="http://schemas.microsoft.com/office/drawing/2014/main" id="{1C28CAF4-9F86-6CD0-47E1-C85A4A51050C}"/>
                  </a:ext>
                </a:extLst>
              </p:cNvPr>
              <p:cNvSpPr txBox="1">
                <a:spLocks noRot="1" noChangeAspect="1" noMove="1" noResize="1" noEditPoints="1" noAdjustHandles="1" noChangeArrowheads="1" noChangeShapeType="1" noTextEdit="1"/>
              </p:cNvSpPr>
              <p:nvPr/>
            </p:nvSpPr>
            <p:spPr>
              <a:xfrm>
                <a:off x="812147" y="4046430"/>
                <a:ext cx="3874459" cy="276999"/>
              </a:xfrm>
              <a:prstGeom prst="rect">
                <a:avLst/>
              </a:prstGeom>
              <a:blipFill>
                <a:blip r:embed="rId5"/>
                <a:stretch>
                  <a:fillRect l="-1730" t="-222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B312C4-6CC6-1B42-9CD1-7C57F978E647}"/>
                  </a:ext>
                </a:extLst>
              </p:cNvPr>
              <p:cNvSpPr txBox="1"/>
              <p:nvPr/>
            </p:nvSpPr>
            <p:spPr>
              <a:xfrm>
                <a:off x="812147" y="4610984"/>
                <a:ext cx="39531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e>
                          </m:d>
                        </m:e>
                      </m:func>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𝑃𝑟𝑒𝑐𝑖𝑝𝑖𝑡𝑎𝑡𝑖𝑜𝑛</m:t>
                          </m:r>
                        </m:e>
                      </m:d>
                      <m:r>
                        <a:rPr lang="en-US" b="0" i="1" smtClean="0">
                          <a:latin typeface="Cambria Math" panose="02040503050406030204" pitchFamily="18" charset="0"/>
                          <a:ea typeface="Cambria Math" panose="02040503050406030204" pitchFamily="18" charset="0"/>
                        </a:rPr>
                        <m:t>+…</m:t>
                      </m:r>
                    </m:oMath>
                  </m:oMathPara>
                </a14:m>
                <a:endParaRPr lang="en-US"/>
              </a:p>
            </p:txBody>
          </p:sp>
        </mc:Choice>
        <mc:Fallback xmlns="">
          <p:sp>
            <p:nvSpPr>
              <p:cNvPr id="10" name="TextBox 9">
                <a:extLst>
                  <a:ext uri="{FF2B5EF4-FFF2-40B4-BE49-F238E27FC236}">
                    <a16:creationId xmlns:a16="http://schemas.microsoft.com/office/drawing/2014/main" id="{B9B312C4-6CC6-1B42-9CD1-7C57F978E647}"/>
                  </a:ext>
                </a:extLst>
              </p:cNvPr>
              <p:cNvSpPr txBox="1">
                <a:spLocks noRot="1" noChangeAspect="1" noMove="1" noResize="1" noEditPoints="1" noAdjustHandles="1" noChangeArrowheads="1" noChangeShapeType="1" noTextEdit="1"/>
              </p:cNvSpPr>
              <p:nvPr/>
            </p:nvSpPr>
            <p:spPr>
              <a:xfrm>
                <a:off x="812147" y="4610984"/>
                <a:ext cx="3953198" cy="276999"/>
              </a:xfrm>
              <a:prstGeom prst="rect">
                <a:avLst/>
              </a:prstGeom>
              <a:blipFill>
                <a:blip r:embed="rId6"/>
                <a:stretch>
                  <a:fillRect l="-616" t="-217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575BEF1-394A-7FA4-6AA4-8C99046F65FF}"/>
                  </a:ext>
                </a:extLst>
              </p:cNvPr>
              <p:cNvSpPr txBox="1"/>
              <p:nvPr/>
            </p:nvSpPr>
            <p:spPr>
              <a:xfrm>
                <a:off x="851417" y="5121836"/>
                <a:ext cx="18962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𝑐𝑜𝑛𝑠𝑡𝑎𝑛𝑡</m:t>
                      </m:r>
                    </m:oMath>
                  </m:oMathPara>
                </a14:m>
                <a:endParaRPr lang="en-US"/>
              </a:p>
            </p:txBody>
          </p:sp>
        </mc:Choice>
        <mc:Fallback xmlns="">
          <p:sp>
            <p:nvSpPr>
              <p:cNvPr id="13" name="TextBox 12">
                <a:extLst>
                  <a:ext uri="{FF2B5EF4-FFF2-40B4-BE49-F238E27FC236}">
                    <a16:creationId xmlns:a16="http://schemas.microsoft.com/office/drawing/2014/main" id="{B575BEF1-394A-7FA4-6AA4-8C99046F65FF}"/>
                  </a:ext>
                </a:extLst>
              </p:cNvPr>
              <p:cNvSpPr txBox="1">
                <a:spLocks noRot="1" noChangeAspect="1" noMove="1" noResize="1" noEditPoints="1" noAdjustHandles="1" noChangeArrowheads="1" noChangeShapeType="1" noTextEdit="1"/>
              </p:cNvSpPr>
              <p:nvPr/>
            </p:nvSpPr>
            <p:spPr>
              <a:xfrm>
                <a:off x="851417" y="5121836"/>
                <a:ext cx="1896225" cy="276999"/>
              </a:xfrm>
              <a:prstGeom prst="rect">
                <a:avLst/>
              </a:prstGeom>
              <a:blipFill>
                <a:blip r:embed="rId7"/>
                <a:stretch>
                  <a:fillRect l="-3859" t="-2174" r="-192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1F39FA6-1E9E-0FEE-815E-604CDBADC1F8}"/>
                  </a:ext>
                </a:extLst>
              </p:cNvPr>
              <p:cNvSpPr txBox="1"/>
              <p:nvPr/>
            </p:nvSpPr>
            <p:spPr>
              <a:xfrm>
                <a:off x="851417" y="5686390"/>
                <a:ext cx="19036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𝑐𝑜𝑛𝑠𝑡𝑎𝑛𝑡</m:t>
                      </m:r>
                    </m:oMath>
                  </m:oMathPara>
                </a14:m>
                <a:endParaRPr lang="en-US"/>
              </a:p>
            </p:txBody>
          </p:sp>
        </mc:Choice>
        <mc:Fallback xmlns="">
          <p:sp>
            <p:nvSpPr>
              <p:cNvPr id="14" name="TextBox 13">
                <a:extLst>
                  <a:ext uri="{FF2B5EF4-FFF2-40B4-BE49-F238E27FC236}">
                    <a16:creationId xmlns:a16="http://schemas.microsoft.com/office/drawing/2014/main" id="{51F39FA6-1E9E-0FEE-815E-604CDBADC1F8}"/>
                  </a:ext>
                </a:extLst>
              </p:cNvPr>
              <p:cNvSpPr txBox="1">
                <a:spLocks noRot="1" noChangeAspect="1" noMove="1" noResize="1" noEditPoints="1" noAdjustHandles="1" noChangeArrowheads="1" noChangeShapeType="1" noTextEdit="1"/>
              </p:cNvSpPr>
              <p:nvPr/>
            </p:nvSpPr>
            <p:spPr>
              <a:xfrm>
                <a:off x="851417" y="5686390"/>
                <a:ext cx="1903663" cy="276999"/>
              </a:xfrm>
              <a:prstGeom prst="rect">
                <a:avLst/>
              </a:prstGeom>
              <a:blipFill>
                <a:blip r:embed="rId8"/>
                <a:stretch>
                  <a:fillRect l="-3846" t="-2222" r="-2244" b="-3555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82587E2-D87F-57C3-A9D6-F00CBF191872}"/>
              </a:ext>
            </a:extLst>
          </p:cNvPr>
          <p:cNvSpPr txBox="1"/>
          <p:nvPr/>
        </p:nvSpPr>
        <p:spPr>
          <a:xfrm>
            <a:off x="4699586" y="4282541"/>
            <a:ext cx="1516825" cy="369332"/>
          </a:xfrm>
          <a:prstGeom prst="rect">
            <a:avLst/>
          </a:prstGeom>
          <a:noFill/>
        </p:spPr>
        <p:txBody>
          <a:bodyPr wrap="none" rtlCol="0">
            <a:spAutoFit/>
          </a:bodyPr>
          <a:lstStyle/>
          <a:p>
            <a:r>
              <a:rPr lang="en-US">
                <a:solidFill>
                  <a:srgbClr val="0066FF"/>
                </a:solidFill>
              </a:rPr>
              <a:t>Nonstationary</a:t>
            </a:r>
          </a:p>
        </p:txBody>
      </p:sp>
      <p:sp>
        <p:nvSpPr>
          <p:cNvPr id="16" name="TextBox 15">
            <a:extLst>
              <a:ext uri="{FF2B5EF4-FFF2-40B4-BE49-F238E27FC236}">
                <a16:creationId xmlns:a16="http://schemas.microsoft.com/office/drawing/2014/main" id="{84627683-6A67-A426-8BC4-A7E51CAD4F38}"/>
              </a:ext>
            </a:extLst>
          </p:cNvPr>
          <p:cNvSpPr txBox="1"/>
          <p:nvPr/>
        </p:nvSpPr>
        <p:spPr>
          <a:xfrm>
            <a:off x="2918616" y="5346874"/>
            <a:ext cx="1142685" cy="369332"/>
          </a:xfrm>
          <a:prstGeom prst="rect">
            <a:avLst/>
          </a:prstGeom>
          <a:noFill/>
        </p:spPr>
        <p:txBody>
          <a:bodyPr wrap="none" rtlCol="0">
            <a:spAutoFit/>
          </a:bodyPr>
          <a:lstStyle/>
          <a:p>
            <a:r>
              <a:rPr lang="en-US">
                <a:solidFill>
                  <a:srgbClr val="0066FF"/>
                </a:solidFill>
              </a:rPr>
              <a:t>Stationary</a:t>
            </a:r>
          </a:p>
        </p:txBody>
      </p:sp>
      <p:pic>
        <p:nvPicPr>
          <p:cNvPr id="2" name="Picture 1">
            <a:extLst>
              <a:ext uri="{FF2B5EF4-FFF2-40B4-BE49-F238E27FC236}">
                <a16:creationId xmlns:a16="http://schemas.microsoft.com/office/drawing/2014/main" id="{9BAEDDF7-14F3-589F-5AD7-17FDD1568117}"/>
              </a:ext>
            </a:extLst>
          </p:cNvPr>
          <p:cNvPicPr>
            <a:picLocks noChangeAspect="1"/>
          </p:cNvPicPr>
          <p:nvPr/>
        </p:nvPicPr>
        <p:blipFill>
          <a:blip r:embed="rId9"/>
          <a:stretch>
            <a:fillRect/>
          </a:stretch>
        </p:blipFill>
        <p:spPr>
          <a:xfrm>
            <a:off x="165967" y="6114580"/>
            <a:ext cx="1685925" cy="704850"/>
          </a:xfrm>
          <a:prstGeom prst="rect">
            <a:avLst/>
          </a:prstGeom>
        </p:spPr>
      </p:pic>
    </p:spTree>
    <p:extLst>
      <p:ext uri="{BB962C8B-B14F-4D97-AF65-F5344CB8AC3E}">
        <p14:creationId xmlns:p14="http://schemas.microsoft.com/office/powerpoint/2010/main" val="1169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3"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41F5AAA-7BE6-4B6C-8241-93CB94C3FFA2}"/>
              </a:ext>
            </a:extLst>
          </p:cNvPr>
          <p:cNvSpPr txBox="1">
            <a:spLocks/>
          </p:cNvSpPr>
          <p:nvPr/>
        </p:nvSpPr>
        <p:spPr>
          <a:xfrm>
            <a:off x="2" y="0"/>
            <a:ext cx="12192001" cy="81280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700" b="1" cap="none" dirty="0">
                <a:cs typeface="Arial"/>
              </a:rPr>
              <a:t>NSFFA: Generalized Additive Model in Location, Scale and Shape (GAMLSS Approach)</a:t>
            </a:r>
          </a:p>
        </p:txBody>
      </p:sp>
      <p:sp>
        <p:nvSpPr>
          <p:cNvPr id="2" name="Rectangle 1">
            <a:extLst>
              <a:ext uri="{FF2B5EF4-FFF2-40B4-BE49-F238E27FC236}">
                <a16:creationId xmlns:a16="http://schemas.microsoft.com/office/drawing/2014/main" id="{2A8DCEA6-951B-3EE9-E2F0-3D9468520F60}"/>
              </a:ext>
            </a:extLst>
          </p:cNvPr>
          <p:cNvSpPr/>
          <p:nvPr/>
        </p:nvSpPr>
        <p:spPr>
          <a:xfrm>
            <a:off x="4512379" y="697149"/>
            <a:ext cx="3185651" cy="139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Motivations:</a:t>
            </a:r>
          </a:p>
          <a:p>
            <a:pPr algn="ctr"/>
            <a:r>
              <a:rPr lang="en-US" dirty="0"/>
              <a:t>Want to understand the drivers responsible for interannual variability in annual peak discharge</a:t>
            </a:r>
          </a:p>
        </p:txBody>
      </p:sp>
      <p:sp>
        <p:nvSpPr>
          <p:cNvPr id="4" name="Rectangle 3">
            <a:extLst>
              <a:ext uri="{FF2B5EF4-FFF2-40B4-BE49-F238E27FC236}">
                <a16:creationId xmlns:a16="http://schemas.microsoft.com/office/drawing/2014/main" id="{94ABD0BC-D496-FA2B-302D-2F4F7A558CDC}"/>
              </a:ext>
            </a:extLst>
          </p:cNvPr>
          <p:cNvSpPr/>
          <p:nvPr/>
        </p:nvSpPr>
        <p:spPr>
          <a:xfrm>
            <a:off x="166731" y="968474"/>
            <a:ext cx="3186922" cy="278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One element to consider is attribution follows detection: </a:t>
            </a:r>
          </a:p>
          <a:p>
            <a:pPr marL="285750" indent="-285750">
              <a:buFont typeface="Arial" panose="020B0604020202020204" pitchFamily="34" charset="0"/>
              <a:buChar char="•"/>
            </a:pPr>
            <a:r>
              <a:rPr lang="en-US"/>
              <a:t>We attribute a change only if detected at a specific significance level</a:t>
            </a:r>
          </a:p>
          <a:p>
            <a:pPr marL="285750" indent="-285750">
              <a:buFont typeface="Arial" panose="020B0604020202020204" pitchFamily="34" charset="0"/>
              <a:buChar char="•"/>
            </a:pPr>
            <a:r>
              <a:rPr lang="en-US"/>
              <a:t>What do we do when </a:t>
            </a:r>
            <a:r>
              <a:rPr lang="en-US" b="1" i="1">
                <a:solidFill>
                  <a:srgbClr val="FFFF00"/>
                </a:solidFill>
              </a:rPr>
              <a:t>no change is detected</a:t>
            </a:r>
            <a:r>
              <a:rPr lang="en-US"/>
              <a:t>?</a:t>
            </a:r>
          </a:p>
          <a:p>
            <a:pPr marL="285750" indent="-285750">
              <a:buFont typeface="Arial" panose="020B0604020202020204" pitchFamily="34" charset="0"/>
              <a:buChar char="•"/>
            </a:pPr>
            <a:r>
              <a:rPr lang="en-US"/>
              <a:t>Should stationarity be the default assumption?</a:t>
            </a:r>
          </a:p>
        </p:txBody>
      </p:sp>
      <p:sp>
        <p:nvSpPr>
          <p:cNvPr id="5" name="Rectangle 4">
            <a:extLst>
              <a:ext uri="{FF2B5EF4-FFF2-40B4-BE49-F238E27FC236}">
                <a16:creationId xmlns:a16="http://schemas.microsoft.com/office/drawing/2014/main" id="{C5C26177-F793-C93B-7212-3C341026D70E}"/>
              </a:ext>
            </a:extLst>
          </p:cNvPr>
          <p:cNvSpPr/>
          <p:nvPr/>
        </p:nvSpPr>
        <p:spPr>
          <a:xfrm>
            <a:off x="8838348" y="2090380"/>
            <a:ext cx="3246180" cy="107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Rather than trying to explain trends and shifts, this approach does not require an </a:t>
            </a:r>
            <a:r>
              <a:rPr lang="en-US" i="1"/>
              <a:t>a priori</a:t>
            </a:r>
            <a:r>
              <a:rPr lang="en-US"/>
              <a:t> detection of change.</a:t>
            </a:r>
          </a:p>
        </p:txBody>
      </p:sp>
      <p:sp>
        <p:nvSpPr>
          <p:cNvPr id="6" name="Rectangle 5">
            <a:extLst>
              <a:ext uri="{FF2B5EF4-FFF2-40B4-BE49-F238E27FC236}">
                <a16:creationId xmlns:a16="http://schemas.microsoft.com/office/drawing/2014/main" id="{7B9BC7F1-453A-E6EA-56D1-08AF508B843D}"/>
              </a:ext>
            </a:extLst>
          </p:cNvPr>
          <p:cNvSpPr/>
          <p:nvPr/>
        </p:nvSpPr>
        <p:spPr>
          <a:xfrm>
            <a:off x="8838348" y="3789752"/>
            <a:ext cx="3246180" cy="171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This approach allows for capturing patterns that are more complex than slowly-varying and abrupt ones. (e.g., a two state mixed population of “flood rich and flood poor”.</a:t>
            </a:r>
          </a:p>
        </p:txBody>
      </p:sp>
      <p:sp>
        <p:nvSpPr>
          <p:cNvPr id="3" name="Rectangle 2">
            <a:extLst>
              <a:ext uri="{FF2B5EF4-FFF2-40B4-BE49-F238E27FC236}">
                <a16:creationId xmlns:a16="http://schemas.microsoft.com/office/drawing/2014/main" id="{BC4CC183-E56F-FE36-BBB4-0C20DA44746B}"/>
              </a:ext>
            </a:extLst>
          </p:cNvPr>
          <p:cNvSpPr/>
          <p:nvPr/>
        </p:nvSpPr>
        <p:spPr>
          <a:xfrm>
            <a:off x="185139" y="4249902"/>
            <a:ext cx="3186917" cy="179396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lack of a detected change should not be interpreted as a lack of signal, but rather a lack of evidence to conclude that a change is present.</a:t>
            </a:r>
          </a:p>
        </p:txBody>
      </p:sp>
      <p:cxnSp>
        <p:nvCxnSpPr>
          <p:cNvPr id="14" name="Straight Arrow Connector 13">
            <a:extLst>
              <a:ext uri="{FF2B5EF4-FFF2-40B4-BE49-F238E27FC236}">
                <a16:creationId xmlns:a16="http://schemas.microsoft.com/office/drawing/2014/main" id="{C49BE22C-0C75-A74A-E119-18B3C2C7B8A6}"/>
              </a:ext>
            </a:extLst>
          </p:cNvPr>
          <p:cNvCxnSpPr>
            <a:cxnSpLocks/>
          </p:cNvCxnSpPr>
          <p:nvPr/>
        </p:nvCxnSpPr>
        <p:spPr>
          <a:xfrm>
            <a:off x="7730543" y="1435223"/>
            <a:ext cx="1407484" cy="5975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AA2878-4339-E745-DA18-1EB5392936BF}"/>
              </a:ext>
            </a:extLst>
          </p:cNvPr>
          <p:cNvCxnSpPr>
            <a:cxnSpLocks/>
          </p:cNvCxnSpPr>
          <p:nvPr/>
        </p:nvCxnSpPr>
        <p:spPr>
          <a:xfrm flipH="1">
            <a:off x="3372056" y="1433727"/>
            <a:ext cx="1107810" cy="775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C2F732-7EF7-5698-00CB-89273060AF0B}"/>
              </a:ext>
            </a:extLst>
          </p:cNvPr>
          <p:cNvCxnSpPr>
            <a:cxnSpLocks/>
          </p:cNvCxnSpPr>
          <p:nvPr/>
        </p:nvCxnSpPr>
        <p:spPr>
          <a:xfrm>
            <a:off x="10453725" y="3258997"/>
            <a:ext cx="0" cy="460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2E4226-4615-B01F-2C4C-AF37A8AC5689}"/>
              </a:ext>
            </a:extLst>
          </p:cNvPr>
          <p:cNvCxnSpPr>
            <a:cxnSpLocks/>
          </p:cNvCxnSpPr>
          <p:nvPr/>
        </p:nvCxnSpPr>
        <p:spPr>
          <a:xfrm>
            <a:off x="1663892" y="3789752"/>
            <a:ext cx="0" cy="460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3DD7412-8C15-23DA-7F06-9F5758F3E4DF}"/>
              </a:ext>
            </a:extLst>
          </p:cNvPr>
          <p:cNvPicPr>
            <a:picLocks noChangeAspect="1"/>
          </p:cNvPicPr>
          <p:nvPr/>
        </p:nvPicPr>
        <p:blipFill rotWithShape="1">
          <a:blip r:embed="rId3"/>
          <a:srcRect l="2376" t="1253"/>
          <a:stretch/>
        </p:blipFill>
        <p:spPr>
          <a:xfrm>
            <a:off x="3505773" y="2711307"/>
            <a:ext cx="5162052" cy="3204444"/>
          </a:xfrm>
          <a:prstGeom prst="rect">
            <a:avLst/>
          </a:prstGeom>
          <a:ln>
            <a:solidFill>
              <a:schemeClr val="tx1"/>
            </a:solidFill>
          </a:ln>
        </p:spPr>
      </p:pic>
      <p:sp>
        <p:nvSpPr>
          <p:cNvPr id="8" name="TextBox 7">
            <a:extLst>
              <a:ext uri="{FF2B5EF4-FFF2-40B4-BE49-F238E27FC236}">
                <a16:creationId xmlns:a16="http://schemas.microsoft.com/office/drawing/2014/main" id="{A6845720-F762-12D1-F3A3-0EE48171B2DB}"/>
              </a:ext>
            </a:extLst>
          </p:cNvPr>
          <p:cNvSpPr txBox="1"/>
          <p:nvPr/>
        </p:nvSpPr>
        <p:spPr>
          <a:xfrm>
            <a:off x="8787194" y="6129191"/>
            <a:ext cx="3297334" cy="707886"/>
          </a:xfrm>
          <a:prstGeom prst="rect">
            <a:avLst/>
          </a:prstGeom>
          <a:noFill/>
        </p:spPr>
        <p:txBody>
          <a:bodyPr wrap="square">
            <a:spAutoFit/>
          </a:bodyPr>
          <a:lstStyle/>
          <a:p>
            <a:r>
              <a:rPr lang="en-US" sz="1000"/>
              <a:t>Kim, H., and Villarini, G., 2023, On the attribution of annual maximum discharge across the conterminous United States: Advances in Water Resources, v. 171, p. 104360.</a:t>
            </a:r>
          </a:p>
          <a:p>
            <a:endParaRPr lang="en-US" sz="1000"/>
          </a:p>
        </p:txBody>
      </p:sp>
    </p:spTree>
    <p:extLst>
      <p:ext uri="{BB962C8B-B14F-4D97-AF65-F5344CB8AC3E}">
        <p14:creationId xmlns:p14="http://schemas.microsoft.com/office/powerpoint/2010/main" val="1470284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71E715-771F-72B3-F6E5-E112383FF8E3}"/>
              </a:ext>
            </a:extLst>
          </p:cNvPr>
          <p:cNvPicPr>
            <a:picLocks noChangeAspect="1"/>
          </p:cNvPicPr>
          <p:nvPr/>
        </p:nvPicPr>
        <p:blipFill>
          <a:blip r:embed="rId3"/>
          <a:stretch>
            <a:fillRect/>
          </a:stretch>
        </p:blipFill>
        <p:spPr>
          <a:xfrm>
            <a:off x="2067345" y="380674"/>
            <a:ext cx="7731747" cy="5960174"/>
          </a:xfrm>
          <a:prstGeom prst="rect">
            <a:avLst/>
          </a:prstGeom>
        </p:spPr>
      </p:pic>
      <p:pic>
        <p:nvPicPr>
          <p:cNvPr id="2" name="Picture 1">
            <a:extLst>
              <a:ext uri="{FF2B5EF4-FFF2-40B4-BE49-F238E27FC236}">
                <a16:creationId xmlns:a16="http://schemas.microsoft.com/office/drawing/2014/main" id="{8D863712-043B-EF18-1004-5D899BA2E88E}"/>
              </a:ext>
            </a:extLst>
          </p:cNvPr>
          <p:cNvPicPr>
            <a:picLocks noChangeAspect="1"/>
          </p:cNvPicPr>
          <p:nvPr/>
        </p:nvPicPr>
        <p:blipFill>
          <a:blip r:embed="rId4"/>
          <a:stretch>
            <a:fillRect/>
          </a:stretch>
        </p:blipFill>
        <p:spPr>
          <a:xfrm>
            <a:off x="165967" y="6114580"/>
            <a:ext cx="1685925" cy="704850"/>
          </a:xfrm>
          <a:prstGeom prst="rect">
            <a:avLst/>
          </a:prstGeom>
        </p:spPr>
      </p:pic>
    </p:spTree>
    <p:extLst>
      <p:ext uri="{BB962C8B-B14F-4D97-AF65-F5344CB8AC3E}">
        <p14:creationId xmlns:p14="http://schemas.microsoft.com/office/powerpoint/2010/main" val="2724541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F5E321-6595-BBB8-697F-E8B0FB88541A}"/>
              </a:ext>
            </a:extLst>
          </p:cNvPr>
          <p:cNvPicPr>
            <a:picLocks noChangeAspect="1"/>
          </p:cNvPicPr>
          <p:nvPr/>
        </p:nvPicPr>
        <p:blipFill>
          <a:blip r:embed="rId2"/>
          <a:stretch>
            <a:fillRect/>
          </a:stretch>
        </p:blipFill>
        <p:spPr>
          <a:xfrm>
            <a:off x="81969" y="224175"/>
            <a:ext cx="2739221" cy="1856296"/>
          </a:xfrm>
          <a:prstGeom prst="rect">
            <a:avLst/>
          </a:prstGeom>
          <a:ln>
            <a:solidFill>
              <a:srgbClr val="0066FF"/>
            </a:solidFill>
          </a:ln>
        </p:spPr>
      </p:pic>
      <p:pic>
        <p:nvPicPr>
          <p:cNvPr id="7" name="Picture 6">
            <a:extLst>
              <a:ext uri="{FF2B5EF4-FFF2-40B4-BE49-F238E27FC236}">
                <a16:creationId xmlns:a16="http://schemas.microsoft.com/office/drawing/2014/main" id="{2933D1B8-1769-498F-A785-CD70BCE8F86D}"/>
              </a:ext>
            </a:extLst>
          </p:cNvPr>
          <p:cNvPicPr>
            <a:picLocks noChangeAspect="1"/>
          </p:cNvPicPr>
          <p:nvPr/>
        </p:nvPicPr>
        <p:blipFill>
          <a:blip r:embed="rId3"/>
          <a:stretch>
            <a:fillRect/>
          </a:stretch>
        </p:blipFill>
        <p:spPr>
          <a:xfrm>
            <a:off x="2942424" y="235602"/>
            <a:ext cx="2762759" cy="1856296"/>
          </a:xfrm>
          <a:prstGeom prst="rect">
            <a:avLst/>
          </a:prstGeom>
          <a:ln>
            <a:noFill/>
          </a:ln>
        </p:spPr>
      </p:pic>
      <p:pic>
        <p:nvPicPr>
          <p:cNvPr id="9" name="Picture 8">
            <a:extLst>
              <a:ext uri="{FF2B5EF4-FFF2-40B4-BE49-F238E27FC236}">
                <a16:creationId xmlns:a16="http://schemas.microsoft.com/office/drawing/2014/main" id="{DAD994D0-0A00-41C7-4F32-3DD7B857DF55}"/>
              </a:ext>
            </a:extLst>
          </p:cNvPr>
          <p:cNvPicPr>
            <a:picLocks noChangeAspect="1"/>
          </p:cNvPicPr>
          <p:nvPr/>
        </p:nvPicPr>
        <p:blipFill>
          <a:blip r:embed="rId4"/>
          <a:stretch>
            <a:fillRect/>
          </a:stretch>
        </p:blipFill>
        <p:spPr>
          <a:xfrm>
            <a:off x="33060" y="2434443"/>
            <a:ext cx="2762759" cy="1866378"/>
          </a:xfrm>
          <a:prstGeom prst="rect">
            <a:avLst/>
          </a:prstGeom>
          <a:ln>
            <a:noFill/>
          </a:ln>
        </p:spPr>
      </p:pic>
      <p:pic>
        <p:nvPicPr>
          <p:cNvPr id="11" name="Picture 10">
            <a:extLst>
              <a:ext uri="{FF2B5EF4-FFF2-40B4-BE49-F238E27FC236}">
                <a16:creationId xmlns:a16="http://schemas.microsoft.com/office/drawing/2014/main" id="{CD31EB20-4EAF-95E8-E92A-3966844AD25A}"/>
              </a:ext>
            </a:extLst>
          </p:cNvPr>
          <p:cNvPicPr>
            <a:picLocks noChangeAspect="1"/>
          </p:cNvPicPr>
          <p:nvPr/>
        </p:nvPicPr>
        <p:blipFill>
          <a:blip r:embed="rId5"/>
          <a:stretch>
            <a:fillRect/>
          </a:stretch>
        </p:blipFill>
        <p:spPr>
          <a:xfrm>
            <a:off x="5857221" y="241315"/>
            <a:ext cx="2739221" cy="1844869"/>
          </a:xfrm>
          <a:prstGeom prst="rect">
            <a:avLst/>
          </a:prstGeom>
          <a:ln>
            <a:noFill/>
          </a:ln>
        </p:spPr>
      </p:pic>
      <p:pic>
        <p:nvPicPr>
          <p:cNvPr id="13" name="Picture 12">
            <a:extLst>
              <a:ext uri="{FF2B5EF4-FFF2-40B4-BE49-F238E27FC236}">
                <a16:creationId xmlns:a16="http://schemas.microsoft.com/office/drawing/2014/main" id="{2213C68D-A8B3-8869-F2D3-C9E1F916BC4A}"/>
              </a:ext>
            </a:extLst>
          </p:cNvPr>
          <p:cNvPicPr>
            <a:picLocks noChangeAspect="1"/>
          </p:cNvPicPr>
          <p:nvPr/>
        </p:nvPicPr>
        <p:blipFill>
          <a:blip r:embed="rId6"/>
          <a:stretch>
            <a:fillRect/>
          </a:stretch>
        </p:blipFill>
        <p:spPr>
          <a:xfrm>
            <a:off x="5819884" y="2434443"/>
            <a:ext cx="2813896" cy="1881848"/>
          </a:xfrm>
          <a:prstGeom prst="rect">
            <a:avLst/>
          </a:prstGeom>
          <a:ln>
            <a:solidFill>
              <a:srgbClr val="0066FF"/>
            </a:solidFill>
          </a:ln>
        </p:spPr>
      </p:pic>
      <p:pic>
        <p:nvPicPr>
          <p:cNvPr id="15" name="Picture 14">
            <a:extLst>
              <a:ext uri="{FF2B5EF4-FFF2-40B4-BE49-F238E27FC236}">
                <a16:creationId xmlns:a16="http://schemas.microsoft.com/office/drawing/2014/main" id="{7A34BEEB-D4E8-C585-1AE0-E5431AE89CF3}"/>
              </a:ext>
            </a:extLst>
          </p:cNvPr>
          <p:cNvPicPr>
            <a:picLocks noChangeAspect="1"/>
          </p:cNvPicPr>
          <p:nvPr/>
        </p:nvPicPr>
        <p:blipFill>
          <a:blip r:embed="rId7"/>
          <a:stretch>
            <a:fillRect/>
          </a:stretch>
        </p:blipFill>
        <p:spPr>
          <a:xfrm>
            <a:off x="4714620" y="4445539"/>
            <a:ext cx="2762759" cy="1850569"/>
          </a:xfrm>
          <a:prstGeom prst="rect">
            <a:avLst/>
          </a:prstGeom>
          <a:ln>
            <a:noFill/>
          </a:ln>
        </p:spPr>
      </p:pic>
      <p:pic>
        <p:nvPicPr>
          <p:cNvPr id="17" name="Picture 16">
            <a:extLst>
              <a:ext uri="{FF2B5EF4-FFF2-40B4-BE49-F238E27FC236}">
                <a16:creationId xmlns:a16="http://schemas.microsoft.com/office/drawing/2014/main" id="{B449C714-9C82-C883-B29C-6981AB54505F}"/>
              </a:ext>
            </a:extLst>
          </p:cNvPr>
          <p:cNvPicPr>
            <a:picLocks noChangeAspect="1"/>
          </p:cNvPicPr>
          <p:nvPr/>
        </p:nvPicPr>
        <p:blipFill>
          <a:blip r:embed="rId8"/>
          <a:stretch>
            <a:fillRect/>
          </a:stretch>
        </p:blipFill>
        <p:spPr>
          <a:xfrm>
            <a:off x="1851892" y="4445539"/>
            <a:ext cx="2739221" cy="1831854"/>
          </a:xfrm>
          <a:prstGeom prst="rect">
            <a:avLst/>
          </a:prstGeom>
          <a:ln>
            <a:solidFill>
              <a:srgbClr val="0066FF"/>
            </a:solidFill>
          </a:ln>
        </p:spPr>
      </p:pic>
      <p:pic>
        <p:nvPicPr>
          <p:cNvPr id="19" name="Picture 18">
            <a:extLst>
              <a:ext uri="{FF2B5EF4-FFF2-40B4-BE49-F238E27FC236}">
                <a16:creationId xmlns:a16="http://schemas.microsoft.com/office/drawing/2014/main" id="{9EBCA19B-1420-A9B3-4A35-B780918083BF}"/>
              </a:ext>
            </a:extLst>
          </p:cNvPr>
          <p:cNvPicPr>
            <a:picLocks noChangeAspect="1"/>
          </p:cNvPicPr>
          <p:nvPr/>
        </p:nvPicPr>
        <p:blipFill>
          <a:blip r:embed="rId9"/>
          <a:stretch>
            <a:fillRect/>
          </a:stretch>
        </p:blipFill>
        <p:spPr>
          <a:xfrm>
            <a:off x="2891286" y="2434443"/>
            <a:ext cx="2813897" cy="1872986"/>
          </a:xfrm>
          <a:prstGeom prst="rect">
            <a:avLst/>
          </a:prstGeom>
          <a:ln>
            <a:noFill/>
          </a:ln>
        </p:spPr>
      </p:pic>
      <p:sp>
        <p:nvSpPr>
          <p:cNvPr id="20" name="TextBox 19">
            <a:extLst>
              <a:ext uri="{FF2B5EF4-FFF2-40B4-BE49-F238E27FC236}">
                <a16:creationId xmlns:a16="http://schemas.microsoft.com/office/drawing/2014/main" id="{F77B51B8-5536-08FC-01DB-CAF84E09DEEF}"/>
              </a:ext>
            </a:extLst>
          </p:cNvPr>
          <p:cNvSpPr txBox="1"/>
          <p:nvPr/>
        </p:nvSpPr>
        <p:spPr>
          <a:xfrm>
            <a:off x="9082292" y="1152323"/>
            <a:ext cx="2484655" cy="4801314"/>
          </a:xfrm>
          <a:prstGeom prst="rect">
            <a:avLst/>
          </a:prstGeom>
          <a:noFill/>
        </p:spPr>
        <p:txBody>
          <a:bodyPr wrap="none" rtlCol="0">
            <a:spAutoFit/>
          </a:bodyPr>
          <a:lstStyle/>
          <a:p>
            <a:r>
              <a:rPr lang="en-US"/>
              <a:t>Hydroclimatic Datasets:</a:t>
            </a:r>
          </a:p>
          <a:p>
            <a:endParaRPr lang="en-US"/>
          </a:p>
          <a:p>
            <a:pPr marL="285750" indent="-285750">
              <a:buFont typeface="Arial" panose="020B0604020202020204" pitchFamily="34" charset="0"/>
              <a:buChar char="•"/>
            </a:pPr>
            <a:r>
              <a:rPr lang="en-US">
                <a:solidFill>
                  <a:srgbClr val="0066FF"/>
                </a:solidFill>
              </a:rPr>
              <a:t>Total precipitation</a:t>
            </a:r>
          </a:p>
          <a:p>
            <a:endParaRPr lang="en-US"/>
          </a:p>
          <a:p>
            <a:pPr marL="285750" indent="-285750">
              <a:buFont typeface="Arial" panose="020B0604020202020204" pitchFamily="34" charset="0"/>
              <a:buChar char="•"/>
            </a:pPr>
            <a:r>
              <a:rPr lang="en-US"/>
              <a:t>Average Temperature</a:t>
            </a:r>
          </a:p>
          <a:p>
            <a:endParaRPr lang="en-US"/>
          </a:p>
          <a:p>
            <a:pPr marL="285750" indent="-285750">
              <a:buFont typeface="Arial" panose="020B0604020202020204" pitchFamily="34" charset="0"/>
              <a:buChar char="•"/>
            </a:pPr>
            <a:r>
              <a:rPr lang="en-US"/>
              <a:t>AET</a:t>
            </a:r>
          </a:p>
          <a:p>
            <a:endParaRPr lang="en-US"/>
          </a:p>
          <a:p>
            <a:pPr marL="285750" indent="-285750">
              <a:buFont typeface="Arial" panose="020B0604020202020204" pitchFamily="34" charset="0"/>
              <a:buChar char="•"/>
            </a:pPr>
            <a:r>
              <a:rPr lang="en-US"/>
              <a:t>PET</a:t>
            </a:r>
          </a:p>
          <a:p>
            <a:endParaRPr lang="en-US"/>
          </a:p>
          <a:p>
            <a:pPr marL="285750" indent="-285750">
              <a:buFont typeface="Arial" panose="020B0604020202020204" pitchFamily="34" charset="0"/>
              <a:buChar char="•"/>
            </a:pPr>
            <a:r>
              <a:rPr lang="en-US"/>
              <a:t>Runoff</a:t>
            </a:r>
          </a:p>
          <a:p>
            <a:endParaRPr lang="en-US"/>
          </a:p>
          <a:p>
            <a:pPr marL="285750" indent="-285750">
              <a:buFont typeface="Arial" panose="020B0604020202020204" pitchFamily="34" charset="0"/>
              <a:buChar char="•"/>
            </a:pPr>
            <a:r>
              <a:rPr lang="en-US">
                <a:solidFill>
                  <a:srgbClr val="0066FF"/>
                </a:solidFill>
              </a:rPr>
              <a:t>Snowfall</a:t>
            </a:r>
          </a:p>
          <a:p>
            <a:endParaRPr lang="en-US"/>
          </a:p>
          <a:p>
            <a:pPr marL="285750" indent="-285750">
              <a:buFont typeface="Arial" panose="020B0604020202020204" pitchFamily="34" charset="0"/>
              <a:buChar char="•"/>
            </a:pPr>
            <a:r>
              <a:rPr lang="en-US">
                <a:solidFill>
                  <a:srgbClr val="0066FF"/>
                </a:solidFill>
              </a:rPr>
              <a:t>Soil Storage</a:t>
            </a:r>
          </a:p>
          <a:p>
            <a:endParaRPr lang="en-US"/>
          </a:p>
          <a:p>
            <a:pPr marL="285750" indent="-285750">
              <a:buFont typeface="Arial" panose="020B0604020202020204" pitchFamily="34" charset="0"/>
              <a:buChar char="•"/>
            </a:pPr>
            <a:r>
              <a:rPr lang="en-US"/>
              <a:t>SWE</a:t>
            </a:r>
          </a:p>
        </p:txBody>
      </p:sp>
      <p:sp>
        <p:nvSpPr>
          <p:cNvPr id="2" name="TextBox 1">
            <a:extLst>
              <a:ext uri="{FF2B5EF4-FFF2-40B4-BE49-F238E27FC236}">
                <a16:creationId xmlns:a16="http://schemas.microsoft.com/office/drawing/2014/main" id="{5B983FBB-4337-DCE0-B3CD-C18AB21E0395}"/>
              </a:ext>
            </a:extLst>
          </p:cNvPr>
          <p:cNvSpPr txBox="1"/>
          <p:nvPr/>
        </p:nvSpPr>
        <p:spPr>
          <a:xfrm>
            <a:off x="8596442" y="527065"/>
            <a:ext cx="3590983" cy="276999"/>
          </a:xfrm>
          <a:prstGeom prst="rect">
            <a:avLst/>
          </a:prstGeom>
          <a:noFill/>
        </p:spPr>
        <p:txBody>
          <a:bodyPr wrap="none" rtlCol="0">
            <a:spAutoFit/>
          </a:bodyPr>
          <a:lstStyle/>
          <a:p>
            <a:pPr algn="ctr"/>
            <a:r>
              <a:rPr lang="en-US" sz="1200" b="1"/>
              <a:t>06478690: West Fork Vermillion River near Parker, SD</a:t>
            </a:r>
          </a:p>
        </p:txBody>
      </p:sp>
      <p:pic>
        <p:nvPicPr>
          <p:cNvPr id="3" name="Picture 2">
            <a:extLst>
              <a:ext uri="{FF2B5EF4-FFF2-40B4-BE49-F238E27FC236}">
                <a16:creationId xmlns:a16="http://schemas.microsoft.com/office/drawing/2014/main" id="{31E53A40-E41E-6AC8-6FA0-3AB8A366CE8A}"/>
              </a:ext>
            </a:extLst>
          </p:cNvPr>
          <p:cNvPicPr>
            <a:picLocks noChangeAspect="1"/>
          </p:cNvPicPr>
          <p:nvPr/>
        </p:nvPicPr>
        <p:blipFill>
          <a:blip r:embed="rId10"/>
          <a:stretch>
            <a:fillRect/>
          </a:stretch>
        </p:blipFill>
        <p:spPr>
          <a:xfrm>
            <a:off x="165967" y="6114580"/>
            <a:ext cx="1685925" cy="704850"/>
          </a:xfrm>
          <a:prstGeom prst="rect">
            <a:avLst/>
          </a:prstGeom>
        </p:spPr>
      </p:pic>
    </p:spTree>
    <p:extLst>
      <p:ext uri="{BB962C8B-B14F-4D97-AF65-F5344CB8AC3E}">
        <p14:creationId xmlns:p14="http://schemas.microsoft.com/office/powerpoint/2010/main" val="1405123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4BDFC1C0-8404-B171-5C40-A5D71D1B5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49" y="598487"/>
            <a:ext cx="4705350" cy="3529013"/>
          </a:xfrm>
          <a:prstGeom prst="rect">
            <a:avLst/>
          </a:prstGeom>
          <a:ln>
            <a:solidFill>
              <a:schemeClr val="tx1"/>
            </a:solidFill>
          </a:ln>
        </p:spPr>
      </p:pic>
      <p:sp>
        <p:nvSpPr>
          <p:cNvPr id="7" name="TextBox 6">
            <a:extLst>
              <a:ext uri="{FF2B5EF4-FFF2-40B4-BE49-F238E27FC236}">
                <a16:creationId xmlns:a16="http://schemas.microsoft.com/office/drawing/2014/main" id="{095C23C1-43D6-F718-E6CB-7FD802798360}"/>
              </a:ext>
            </a:extLst>
          </p:cNvPr>
          <p:cNvSpPr txBox="1"/>
          <p:nvPr/>
        </p:nvSpPr>
        <p:spPr>
          <a:xfrm>
            <a:off x="1549400" y="4984750"/>
            <a:ext cx="2959913" cy="923330"/>
          </a:xfrm>
          <a:prstGeom prst="rect">
            <a:avLst/>
          </a:prstGeom>
          <a:noFill/>
          <a:ln>
            <a:solidFill>
              <a:schemeClr val="tx1"/>
            </a:solidFill>
          </a:ln>
        </p:spPr>
        <p:txBody>
          <a:bodyPr wrap="none" rtlCol="0">
            <a:spAutoFit/>
          </a:bodyPr>
          <a:lstStyle/>
          <a:p>
            <a:r>
              <a:rPr lang="en-US"/>
              <a:t>Global Deviance:     942.3785 </a:t>
            </a:r>
          </a:p>
          <a:p>
            <a:r>
              <a:rPr lang="en-US"/>
              <a:t>            AIC:     952.3785 </a:t>
            </a:r>
          </a:p>
          <a:p>
            <a:r>
              <a:rPr lang="en-US"/>
              <a:t>            SBC:     962.7662 </a:t>
            </a:r>
          </a:p>
        </p:txBody>
      </p:sp>
      <p:pic>
        <p:nvPicPr>
          <p:cNvPr id="16" name="Picture 15" descr="Chart, histogram&#10;&#10;Description automatically generated">
            <a:extLst>
              <a:ext uri="{FF2B5EF4-FFF2-40B4-BE49-F238E27FC236}">
                <a16:creationId xmlns:a16="http://schemas.microsoft.com/office/drawing/2014/main" id="{50482771-D965-0A05-913B-2B920B88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556" y="931566"/>
            <a:ext cx="6019799" cy="4514849"/>
          </a:xfrm>
          <a:prstGeom prst="rect">
            <a:avLst/>
          </a:prstGeom>
          <a:ln>
            <a:solidFill>
              <a:schemeClr val="tx1"/>
            </a:solidFill>
          </a:ln>
        </p:spPr>
      </p:pic>
      <p:sp>
        <p:nvSpPr>
          <p:cNvPr id="2" name="TextBox 1">
            <a:extLst>
              <a:ext uri="{FF2B5EF4-FFF2-40B4-BE49-F238E27FC236}">
                <a16:creationId xmlns:a16="http://schemas.microsoft.com/office/drawing/2014/main" id="{EFBFF7D5-8F73-7456-2B1E-B38723BA6D60}"/>
              </a:ext>
            </a:extLst>
          </p:cNvPr>
          <p:cNvSpPr txBox="1"/>
          <p:nvPr/>
        </p:nvSpPr>
        <p:spPr>
          <a:xfrm>
            <a:off x="7163106" y="287803"/>
            <a:ext cx="3590983" cy="461665"/>
          </a:xfrm>
          <a:prstGeom prst="rect">
            <a:avLst/>
          </a:prstGeom>
          <a:noFill/>
        </p:spPr>
        <p:txBody>
          <a:bodyPr wrap="none" rtlCol="0">
            <a:spAutoFit/>
          </a:bodyPr>
          <a:lstStyle/>
          <a:p>
            <a:pPr algn="ctr"/>
            <a:r>
              <a:rPr lang="en-US" sz="1200" b="1"/>
              <a:t>06478690: West Fork Vermillion River near Parker, SD</a:t>
            </a:r>
          </a:p>
          <a:p>
            <a:pPr algn="ctr"/>
            <a:r>
              <a:rPr lang="en-US" sz="1200" b="1"/>
              <a:t>POR: (1962-2020)</a:t>
            </a:r>
          </a:p>
        </p:txBody>
      </p:sp>
      <p:pic>
        <p:nvPicPr>
          <p:cNvPr id="3" name="Picture 2">
            <a:extLst>
              <a:ext uri="{FF2B5EF4-FFF2-40B4-BE49-F238E27FC236}">
                <a16:creationId xmlns:a16="http://schemas.microsoft.com/office/drawing/2014/main" id="{3AB5BC61-630D-5BAC-ADEB-FB621384A982}"/>
              </a:ext>
            </a:extLst>
          </p:cNvPr>
          <p:cNvPicPr>
            <a:picLocks noChangeAspect="1"/>
          </p:cNvPicPr>
          <p:nvPr/>
        </p:nvPicPr>
        <p:blipFill>
          <a:blip r:embed="rId4"/>
          <a:stretch>
            <a:fillRect/>
          </a:stretch>
        </p:blipFill>
        <p:spPr>
          <a:xfrm>
            <a:off x="165967" y="6114580"/>
            <a:ext cx="1685925" cy="704850"/>
          </a:xfrm>
          <a:prstGeom prst="rect">
            <a:avLst/>
          </a:prstGeom>
        </p:spPr>
      </p:pic>
      <p:sp>
        <p:nvSpPr>
          <p:cNvPr id="4" name="TextBox 3">
            <a:extLst>
              <a:ext uri="{FF2B5EF4-FFF2-40B4-BE49-F238E27FC236}">
                <a16:creationId xmlns:a16="http://schemas.microsoft.com/office/drawing/2014/main" id="{5E3F0B73-120B-0B94-1C8F-FF73218C9540}"/>
              </a:ext>
            </a:extLst>
          </p:cNvPr>
          <p:cNvSpPr txBox="1"/>
          <p:nvPr/>
        </p:nvSpPr>
        <p:spPr>
          <a:xfrm>
            <a:off x="5954486" y="5626757"/>
            <a:ext cx="5823857" cy="738664"/>
          </a:xfrm>
          <a:prstGeom prst="rect">
            <a:avLst/>
          </a:prstGeom>
          <a:noFill/>
        </p:spPr>
        <p:txBody>
          <a:bodyPr wrap="square" rtlCol="0">
            <a:spAutoFit/>
          </a:bodyPr>
          <a:lstStyle/>
          <a:p>
            <a:pPr algn="ctr"/>
            <a:r>
              <a:rPr lang="en-US" sz="1400" b="1" dirty="0"/>
              <a:t>Black line is the GAMLSS fitted model</a:t>
            </a:r>
          </a:p>
          <a:p>
            <a:pPr algn="ctr"/>
            <a:r>
              <a:rPr lang="en-US" sz="1400" b="1" dirty="0">
                <a:solidFill>
                  <a:srgbClr val="00A600"/>
                </a:solidFill>
              </a:rPr>
              <a:t>Green shading is the 25</a:t>
            </a:r>
            <a:r>
              <a:rPr lang="en-US" sz="1400" b="1" baseline="30000" dirty="0">
                <a:solidFill>
                  <a:srgbClr val="00A600"/>
                </a:solidFill>
              </a:rPr>
              <a:t>th</a:t>
            </a:r>
            <a:r>
              <a:rPr lang="en-US" sz="1400" b="1" dirty="0">
                <a:solidFill>
                  <a:srgbClr val="00A600"/>
                </a:solidFill>
              </a:rPr>
              <a:t> and 50</a:t>
            </a:r>
            <a:r>
              <a:rPr lang="en-US" sz="1400" b="1" baseline="30000" dirty="0">
                <a:solidFill>
                  <a:srgbClr val="00A600"/>
                </a:solidFill>
              </a:rPr>
              <a:t>th</a:t>
            </a:r>
            <a:r>
              <a:rPr lang="en-US" sz="1400" b="1" dirty="0">
                <a:solidFill>
                  <a:srgbClr val="00A600"/>
                </a:solidFill>
              </a:rPr>
              <a:t> percentiles</a:t>
            </a:r>
          </a:p>
          <a:p>
            <a:pPr algn="ctr"/>
            <a:r>
              <a:rPr lang="en-US" sz="1400" b="1" dirty="0">
                <a:solidFill>
                  <a:schemeClr val="bg1">
                    <a:lumMod val="75000"/>
                  </a:schemeClr>
                </a:solidFill>
              </a:rPr>
              <a:t>Grey shading is the 5</a:t>
            </a:r>
            <a:r>
              <a:rPr lang="en-US" sz="1400" b="1" baseline="30000" dirty="0">
                <a:solidFill>
                  <a:schemeClr val="bg1">
                    <a:lumMod val="75000"/>
                  </a:schemeClr>
                </a:solidFill>
              </a:rPr>
              <a:t>th</a:t>
            </a:r>
            <a:r>
              <a:rPr lang="en-US" sz="1400" b="1" dirty="0">
                <a:solidFill>
                  <a:schemeClr val="bg1">
                    <a:lumMod val="75000"/>
                  </a:schemeClr>
                </a:solidFill>
              </a:rPr>
              <a:t> and 95</a:t>
            </a:r>
            <a:r>
              <a:rPr lang="en-US" sz="1400" b="1" baseline="30000" dirty="0">
                <a:solidFill>
                  <a:schemeClr val="bg1">
                    <a:lumMod val="75000"/>
                  </a:schemeClr>
                </a:solidFill>
              </a:rPr>
              <a:t>th</a:t>
            </a:r>
            <a:r>
              <a:rPr lang="en-US" sz="1400" b="1" dirty="0">
                <a:solidFill>
                  <a:schemeClr val="bg1">
                    <a:lumMod val="75000"/>
                  </a:schemeClr>
                </a:solidFill>
              </a:rPr>
              <a:t> percentiles</a:t>
            </a:r>
          </a:p>
        </p:txBody>
      </p:sp>
    </p:spTree>
    <p:extLst>
      <p:ext uri="{BB962C8B-B14F-4D97-AF65-F5344CB8AC3E}">
        <p14:creationId xmlns:p14="http://schemas.microsoft.com/office/powerpoint/2010/main" val="404779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B7BB-122C-8238-40FF-E985BBF70650}"/>
              </a:ext>
            </a:extLst>
          </p:cNvPr>
          <p:cNvSpPr txBox="1">
            <a:spLocks/>
          </p:cNvSpPr>
          <p:nvPr/>
        </p:nvSpPr>
        <p:spPr>
          <a:xfrm>
            <a:off x="83820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Change points in peak streamflow magnitude</a:t>
            </a:r>
          </a:p>
        </p:txBody>
      </p:sp>
      <p:pic>
        <p:nvPicPr>
          <p:cNvPr id="3" name="Picture 2">
            <a:extLst>
              <a:ext uri="{FF2B5EF4-FFF2-40B4-BE49-F238E27FC236}">
                <a16:creationId xmlns:a16="http://schemas.microsoft.com/office/drawing/2014/main" id="{9C9A8D9B-983E-B0B5-677E-362DE0C64B73}"/>
              </a:ext>
            </a:extLst>
          </p:cNvPr>
          <p:cNvPicPr>
            <a:picLocks noChangeAspect="1"/>
          </p:cNvPicPr>
          <p:nvPr/>
        </p:nvPicPr>
        <p:blipFill>
          <a:blip r:embed="rId2"/>
          <a:stretch>
            <a:fillRect/>
          </a:stretch>
        </p:blipFill>
        <p:spPr>
          <a:xfrm>
            <a:off x="2434902" y="814340"/>
            <a:ext cx="6884720" cy="5796010"/>
          </a:xfrm>
          <a:prstGeom prst="rect">
            <a:avLst/>
          </a:prstGeom>
        </p:spPr>
      </p:pic>
    </p:spTree>
    <p:extLst>
      <p:ext uri="{BB962C8B-B14F-4D97-AF65-F5344CB8AC3E}">
        <p14:creationId xmlns:p14="http://schemas.microsoft.com/office/powerpoint/2010/main" val="3668687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histogram&#10;&#10;Description automatically generated">
            <a:extLst>
              <a:ext uri="{FF2B5EF4-FFF2-40B4-BE49-F238E27FC236}">
                <a16:creationId xmlns:a16="http://schemas.microsoft.com/office/drawing/2014/main" id="{C69B69D1-82DD-7756-2C77-1673D653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49" y="70179"/>
            <a:ext cx="4798829" cy="3599122"/>
          </a:xfrm>
          <a:prstGeom prst="rect">
            <a:avLst/>
          </a:prstGeom>
          <a:ln>
            <a:solidFill>
              <a:schemeClr val="tx1"/>
            </a:solidFill>
          </a:ln>
        </p:spPr>
      </p:pic>
      <p:pic>
        <p:nvPicPr>
          <p:cNvPr id="3" name="Picture 2" descr="Chart&#10;&#10;Description automatically generated">
            <a:extLst>
              <a:ext uri="{FF2B5EF4-FFF2-40B4-BE49-F238E27FC236}">
                <a16:creationId xmlns:a16="http://schemas.microsoft.com/office/drawing/2014/main" id="{ABA18539-3909-980B-9D95-3D780448E3B8}"/>
              </a:ext>
            </a:extLst>
          </p:cNvPr>
          <p:cNvPicPr>
            <a:picLocks noChangeAspect="1"/>
          </p:cNvPicPr>
          <p:nvPr/>
        </p:nvPicPr>
        <p:blipFill rotWithShape="1">
          <a:blip r:embed="rId3">
            <a:extLst>
              <a:ext uri="{28A0092B-C50C-407E-A947-70E740481C1C}">
                <a14:useLocalDpi xmlns:a14="http://schemas.microsoft.com/office/drawing/2010/main" val="0"/>
              </a:ext>
            </a:extLst>
          </a:blip>
          <a:srcRect b="10532"/>
          <a:stretch/>
        </p:blipFill>
        <p:spPr>
          <a:xfrm>
            <a:off x="646011" y="1345513"/>
            <a:ext cx="5845095" cy="3922104"/>
          </a:xfrm>
          <a:prstGeom prst="rect">
            <a:avLst/>
          </a:prstGeom>
          <a:ln>
            <a:solidFill>
              <a:schemeClr val="bg1"/>
            </a:solidFill>
          </a:ln>
        </p:spPr>
      </p:pic>
      <p:pic>
        <p:nvPicPr>
          <p:cNvPr id="6" name="Picture 5">
            <a:extLst>
              <a:ext uri="{FF2B5EF4-FFF2-40B4-BE49-F238E27FC236}">
                <a16:creationId xmlns:a16="http://schemas.microsoft.com/office/drawing/2014/main" id="{5A059B58-E5F6-BF23-7794-19EC1BD23FF6}"/>
              </a:ext>
            </a:extLst>
          </p:cNvPr>
          <p:cNvPicPr>
            <a:picLocks noChangeAspect="1"/>
          </p:cNvPicPr>
          <p:nvPr/>
        </p:nvPicPr>
        <p:blipFill>
          <a:blip r:embed="rId4"/>
          <a:stretch>
            <a:fillRect/>
          </a:stretch>
        </p:blipFill>
        <p:spPr>
          <a:xfrm>
            <a:off x="1023733" y="5279986"/>
            <a:ext cx="5281700" cy="399406"/>
          </a:xfrm>
          <a:prstGeom prst="rect">
            <a:avLst/>
          </a:prstGeom>
          <a:ln>
            <a:solidFill>
              <a:schemeClr val="bg1"/>
            </a:solidFill>
          </a:ln>
        </p:spPr>
      </p:pic>
      <p:sp>
        <p:nvSpPr>
          <p:cNvPr id="2" name="TextBox 1">
            <a:extLst>
              <a:ext uri="{FF2B5EF4-FFF2-40B4-BE49-F238E27FC236}">
                <a16:creationId xmlns:a16="http://schemas.microsoft.com/office/drawing/2014/main" id="{F50ACEAB-98B4-C0D2-15DF-B555065B0AA3}"/>
              </a:ext>
            </a:extLst>
          </p:cNvPr>
          <p:cNvSpPr txBox="1"/>
          <p:nvPr/>
        </p:nvSpPr>
        <p:spPr>
          <a:xfrm>
            <a:off x="82299" y="152830"/>
            <a:ext cx="4718408" cy="584775"/>
          </a:xfrm>
          <a:prstGeom prst="rect">
            <a:avLst/>
          </a:prstGeom>
          <a:noFill/>
        </p:spPr>
        <p:txBody>
          <a:bodyPr wrap="none" rtlCol="0">
            <a:spAutoFit/>
          </a:bodyPr>
          <a:lstStyle/>
          <a:p>
            <a:pPr algn="ctr"/>
            <a:r>
              <a:rPr lang="en-US" sz="1600" b="1" dirty="0"/>
              <a:t>06478690: West Fork Vermillion River near Parker, SD</a:t>
            </a:r>
          </a:p>
          <a:p>
            <a:pPr algn="ctr"/>
            <a:r>
              <a:rPr lang="en-US" sz="1600" b="1" dirty="0"/>
              <a:t>POR: (1962-2020)</a:t>
            </a:r>
          </a:p>
        </p:txBody>
      </p:sp>
      <p:sp>
        <p:nvSpPr>
          <p:cNvPr id="4" name="Oval 3">
            <a:extLst>
              <a:ext uri="{FF2B5EF4-FFF2-40B4-BE49-F238E27FC236}">
                <a16:creationId xmlns:a16="http://schemas.microsoft.com/office/drawing/2014/main" id="{7873B5FF-3879-CC6F-4C62-C0375AD55BD7}"/>
              </a:ext>
            </a:extLst>
          </p:cNvPr>
          <p:cNvSpPr/>
          <p:nvPr/>
        </p:nvSpPr>
        <p:spPr>
          <a:xfrm>
            <a:off x="4201124" y="2717622"/>
            <a:ext cx="1425953" cy="8120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172A48-1B19-B262-D7F8-5B77CD1D2FE1}"/>
              </a:ext>
            </a:extLst>
          </p:cNvPr>
          <p:cNvPicPr>
            <a:picLocks noChangeAspect="1"/>
          </p:cNvPicPr>
          <p:nvPr/>
        </p:nvPicPr>
        <p:blipFill>
          <a:blip r:embed="rId5"/>
          <a:stretch>
            <a:fillRect/>
          </a:stretch>
        </p:blipFill>
        <p:spPr>
          <a:xfrm>
            <a:off x="165967" y="6114580"/>
            <a:ext cx="1685925" cy="704850"/>
          </a:xfrm>
          <a:prstGeom prst="rect">
            <a:avLst/>
          </a:prstGeom>
        </p:spPr>
      </p:pic>
      <p:sp>
        <p:nvSpPr>
          <p:cNvPr id="12" name="Oval 11">
            <a:extLst>
              <a:ext uri="{FF2B5EF4-FFF2-40B4-BE49-F238E27FC236}">
                <a16:creationId xmlns:a16="http://schemas.microsoft.com/office/drawing/2014/main" id="{0DEFB9F0-639E-1794-E41F-4CE54E8A3F90}"/>
              </a:ext>
            </a:extLst>
          </p:cNvPr>
          <p:cNvSpPr>
            <a:spLocks noChangeAspect="1"/>
          </p:cNvSpPr>
          <p:nvPr/>
        </p:nvSpPr>
        <p:spPr>
          <a:xfrm>
            <a:off x="11055417" y="5241960"/>
            <a:ext cx="91440" cy="914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F53195-C628-2CCD-2832-98809A3B3B79}"/>
              </a:ext>
            </a:extLst>
          </p:cNvPr>
          <p:cNvSpPr>
            <a:spLocks noChangeAspect="1"/>
          </p:cNvSpPr>
          <p:nvPr/>
        </p:nvSpPr>
        <p:spPr>
          <a:xfrm>
            <a:off x="11055417" y="5637136"/>
            <a:ext cx="91440" cy="91440"/>
          </a:xfrm>
          <a:prstGeom prst="ellipse">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6C10AA0-5069-D378-456B-7BF66A8AF97B}"/>
              </a:ext>
            </a:extLst>
          </p:cNvPr>
          <p:cNvSpPr>
            <a:spLocks noChangeAspect="1"/>
          </p:cNvSpPr>
          <p:nvPr/>
        </p:nvSpPr>
        <p:spPr>
          <a:xfrm>
            <a:off x="11055417" y="5442455"/>
            <a:ext cx="91440" cy="91440"/>
          </a:xfrm>
          <a:prstGeom prst="ellips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932D814-1082-BE28-CF90-E2ABD8A9916B}"/>
              </a:ext>
            </a:extLst>
          </p:cNvPr>
          <p:cNvSpPr txBox="1"/>
          <p:nvPr/>
        </p:nvSpPr>
        <p:spPr>
          <a:xfrm>
            <a:off x="11089032" y="5172264"/>
            <a:ext cx="1099981" cy="215444"/>
          </a:xfrm>
          <a:prstGeom prst="rect">
            <a:avLst/>
          </a:prstGeom>
          <a:noFill/>
        </p:spPr>
        <p:txBody>
          <a:bodyPr wrap="none" rtlCol="0">
            <a:spAutoFit/>
          </a:bodyPr>
          <a:lstStyle/>
          <a:p>
            <a:r>
              <a:rPr lang="en-US" sz="800" dirty="0"/>
              <a:t>Gaged peak discharge</a:t>
            </a:r>
          </a:p>
        </p:txBody>
      </p:sp>
      <p:sp>
        <p:nvSpPr>
          <p:cNvPr id="18" name="TextBox 17">
            <a:extLst>
              <a:ext uri="{FF2B5EF4-FFF2-40B4-BE49-F238E27FC236}">
                <a16:creationId xmlns:a16="http://schemas.microsoft.com/office/drawing/2014/main" id="{74160B72-9157-697A-4E9C-7EBB8F38CA4A}"/>
              </a:ext>
            </a:extLst>
          </p:cNvPr>
          <p:cNvSpPr txBox="1"/>
          <p:nvPr/>
        </p:nvSpPr>
        <p:spPr>
          <a:xfrm>
            <a:off x="11093201" y="5372429"/>
            <a:ext cx="1048685" cy="215444"/>
          </a:xfrm>
          <a:prstGeom prst="rect">
            <a:avLst/>
          </a:prstGeom>
          <a:noFill/>
        </p:spPr>
        <p:txBody>
          <a:bodyPr wrap="none" rtlCol="0">
            <a:spAutoFit/>
          </a:bodyPr>
          <a:lstStyle/>
          <a:p>
            <a:r>
              <a:rPr lang="en-US" sz="800" dirty="0"/>
              <a:t>Gamma realization 1</a:t>
            </a:r>
          </a:p>
        </p:txBody>
      </p:sp>
      <p:sp>
        <p:nvSpPr>
          <p:cNvPr id="19" name="TextBox 18">
            <a:extLst>
              <a:ext uri="{FF2B5EF4-FFF2-40B4-BE49-F238E27FC236}">
                <a16:creationId xmlns:a16="http://schemas.microsoft.com/office/drawing/2014/main" id="{664158FD-B47A-2BD3-E54B-15C5CB636E91}"/>
              </a:ext>
            </a:extLst>
          </p:cNvPr>
          <p:cNvSpPr txBox="1"/>
          <p:nvPr/>
        </p:nvSpPr>
        <p:spPr>
          <a:xfrm>
            <a:off x="11090147" y="5572594"/>
            <a:ext cx="1048685" cy="215444"/>
          </a:xfrm>
          <a:prstGeom prst="rect">
            <a:avLst/>
          </a:prstGeom>
          <a:noFill/>
        </p:spPr>
        <p:txBody>
          <a:bodyPr wrap="none" rtlCol="0">
            <a:spAutoFit/>
          </a:bodyPr>
          <a:lstStyle/>
          <a:p>
            <a:r>
              <a:rPr lang="en-US" sz="800" dirty="0"/>
              <a:t>Gamma realization 2</a:t>
            </a:r>
          </a:p>
        </p:txBody>
      </p:sp>
      <p:pic>
        <p:nvPicPr>
          <p:cNvPr id="20" name="Picture 19" descr="Chart, scatter chart&#10;&#10;Description automatically generated">
            <a:extLst>
              <a:ext uri="{FF2B5EF4-FFF2-40B4-BE49-F238E27FC236}">
                <a16:creationId xmlns:a16="http://schemas.microsoft.com/office/drawing/2014/main" id="{BB60725C-05E5-228E-701C-1829EF1A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8956" y="3728763"/>
            <a:ext cx="3849334" cy="2887001"/>
          </a:xfrm>
          <a:prstGeom prst="rect">
            <a:avLst/>
          </a:prstGeom>
          <a:ln>
            <a:solidFill>
              <a:schemeClr val="tx1"/>
            </a:solidFill>
          </a:ln>
        </p:spPr>
      </p:pic>
      <p:sp>
        <p:nvSpPr>
          <p:cNvPr id="7" name="TextBox 6">
            <a:extLst>
              <a:ext uri="{FF2B5EF4-FFF2-40B4-BE49-F238E27FC236}">
                <a16:creationId xmlns:a16="http://schemas.microsoft.com/office/drawing/2014/main" id="{7660A772-7347-D107-5451-8ACD117409B4}"/>
              </a:ext>
            </a:extLst>
          </p:cNvPr>
          <p:cNvSpPr txBox="1"/>
          <p:nvPr/>
        </p:nvSpPr>
        <p:spPr>
          <a:xfrm>
            <a:off x="5224750" y="152830"/>
            <a:ext cx="1685925" cy="1061829"/>
          </a:xfrm>
          <a:prstGeom prst="rect">
            <a:avLst/>
          </a:prstGeom>
          <a:noFill/>
        </p:spPr>
        <p:txBody>
          <a:bodyPr wrap="square" rtlCol="0">
            <a:spAutoFit/>
          </a:bodyPr>
          <a:lstStyle/>
          <a:p>
            <a:pPr algn="ctr"/>
            <a:r>
              <a:rPr lang="en-US" sz="1050" b="1" dirty="0"/>
              <a:t>Black line is the GAMLSS fitted model</a:t>
            </a:r>
          </a:p>
          <a:p>
            <a:pPr algn="ctr"/>
            <a:r>
              <a:rPr lang="en-US" sz="1050" b="1" dirty="0">
                <a:solidFill>
                  <a:srgbClr val="00A400"/>
                </a:solidFill>
              </a:rPr>
              <a:t>Green shading is the 25th and 50th percentiles</a:t>
            </a:r>
          </a:p>
          <a:p>
            <a:pPr algn="ctr"/>
            <a:r>
              <a:rPr lang="en-US" sz="1050" b="1" dirty="0">
                <a:solidFill>
                  <a:schemeClr val="bg1">
                    <a:lumMod val="75000"/>
                  </a:schemeClr>
                </a:solidFill>
              </a:rPr>
              <a:t>Grey shading is the 5th and 95th percentiles</a:t>
            </a:r>
          </a:p>
        </p:txBody>
      </p:sp>
    </p:spTree>
    <p:extLst>
      <p:ext uri="{BB962C8B-B14F-4D97-AF65-F5344CB8AC3E}">
        <p14:creationId xmlns:p14="http://schemas.microsoft.com/office/powerpoint/2010/main" val="22392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7" grpId="0"/>
      <p:bldP spid="18" grpId="0"/>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17668-E026-08E6-9547-43524C4EBECA}"/>
              </a:ext>
            </a:extLst>
          </p:cNvPr>
          <p:cNvPicPr>
            <a:picLocks noChangeAspect="1"/>
          </p:cNvPicPr>
          <p:nvPr/>
        </p:nvPicPr>
        <p:blipFill>
          <a:blip r:embed="rId2"/>
          <a:stretch>
            <a:fillRect/>
          </a:stretch>
        </p:blipFill>
        <p:spPr>
          <a:xfrm>
            <a:off x="1695942" y="638667"/>
            <a:ext cx="3598730" cy="2788057"/>
          </a:xfrm>
          <a:prstGeom prst="rect">
            <a:avLst/>
          </a:prstGeom>
          <a:ln>
            <a:noFill/>
          </a:ln>
        </p:spPr>
      </p:pic>
      <p:pic>
        <p:nvPicPr>
          <p:cNvPr id="7" name="Picture 6">
            <a:extLst>
              <a:ext uri="{FF2B5EF4-FFF2-40B4-BE49-F238E27FC236}">
                <a16:creationId xmlns:a16="http://schemas.microsoft.com/office/drawing/2014/main" id="{20A5EBBB-485A-F1C2-A462-FDEF0A60A95F}"/>
              </a:ext>
            </a:extLst>
          </p:cNvPr>
          <p:cNvPicPr>
            <a:picLocks noChangeAspect="1"/>
          </p:cNvPicPr>
          <p:nvPr/>
        </p:nvPicPr>
        <p:blipFill>
          <a:blip r:embed="rId3"/>
          <a:stretch>
            <a:fillRect/>
          </a:stretch>
        </p:blipFill>
        <p:spPr>
          <a:xfrm>
            <a:off x="6029325" y="638667"/>
            <a:ext cx="4265049" cy="2807713"/>
          </a:xfrm>
          <a:prstGeom prst="rect">
            <a:avLst/>
          </a:prstGeom>
          <a:ln>
            <a:noFill/>
          </a:ln>
        </p:spPr>
      </p:pic>
      <p:pic>
        <p:nvPicPr>
          <p:cNvPr id="10" name="Picture 9">
            <a:extLst>
              <a:ext uri="{FF2B5EF4-FFF2-40B4-BE49-F238E27FC236}">
                <a16:creationId xmlns:a16="http://schemas.microsoft.com/office/drawing/2014/main" id="{3524F650-E292-9C63-7659-29183122436A}"/>
              </a:ext>
            </a:extLst>
          </p:cNvPr>
          <p:cNvPicPr>
            <a:picLocks noChangeAspect="1"/>
          </p:cNvPicPr>
          <p:nvPr/>
        </p:nvPicPr>
        <p:blipFill>
          <a:blip r:embed="rId4"/>
          <a:stretch>
            <a:fillRect/>
          </a:stretch>
        </p:blipFill>
        <p:spPr>
          <a:xfrm>
            <a:off x="1695942" y="3886047"/>
            <a:ext cx="3598730" cy="2551626"/>
          </a:xfrm>
          <a:prstGeom prst="rect">
            <a:avLst/>
          </a:prstGeom>
          <a:ln>
            <a:noFill/>
          </a:ln>
        </p:spPr>
      </p:pic>
      <p:pic>
        <p:nvPicPr>
          <p:cNvPr id="12" name="Picture 11">
            <a:extLst>
              <a:ext uri="{FF2B5EF4-FFF2-40B4-BE49-F238E27FC236}">
                <a16:creationId xmlns:a16="http://schemas.microsoft.com/office/drawing/2014/main" id="{0658755A-451E-5C98-F5D0-9EFF45FAAB8A}"/>
              </a:ext>
            </a:extLst>
          </p:cNvPr>
          <p:cNvPicPr>
            <a:picLocks noChangeAspect="1"/>
          </p:cNvPicPr>
          <p:nvPr/>
        </p:nvPicPr>
        <p:blipFill>
          <a:blip r:embed="rId5"/>
          <a:stretch>
            <a:fillRect/>
          </a:stretch>
        </p:blipFill>
        <p:spPr>
          <a:xfrm>
            <a:off x="6029325" y="4112605"/>
            <a:ext cx="4265049" cy="2106728"/>
          </a:xfrm>
          <a:prstGeom prst="rect">
            <a:avLst/>
          </a:prstGeom>
          <a:ln>
            <a:noFill/>
          </a:ln>
        </p:spPr>
      </p:pic>
      <p:sp>
        <p:nvSpPr>
          <p:cNvPr id="15" name="TextBox 14">
            <a:extLst>
              <a:ext uri="{FF2B5EF4-FFF2-40B4-BE49-F238E27FC236}">
                <a16:creationId xmlns:a16="http://schemas.microsoft.com/office/drawing/2014/main" id="{7AB0C908-DC16-DBF7-EA8F-2916A6655285}"/>
              </a:ext>
            </a:extLst>
          </p:cNvPr>
          <p:cNvSpPr txBox="1"/>
          <p:nvPr/>
        </p:nvSpPr>
        <p:spPr>
          <a:xfrm>
            <a:off x="5294672" y="643465"/>
            <a:ext cx="324128" cy="369332"/>
          </a:xfrm>
          <a:prstGeom prst="rect">
            <a:avLst/>
          </a:prstGeom>
          <a:noFill/>
        </p:spPr>
        <p:txBody>
          <a:bodyPr wrap="none" rtlCol="0">
            <a:spAutoFit/>
          </a:bodyPr>
          <a:lstStyle/>
          <a:p>
            <a:r>
              <a:rPr lang="en-US" b="1"/>
              <a:t>A</a:t>
            </a:r>
          </a:p>
        </p:txBody>
      </p:sp>
      <p:sp>
        <p:nvSpPr>
          <p:cNvPr id="16" name="TextBox 15">
            <a:extLst>
              <a:ext uri="{FF2B5EF4-FFF2-40B4-BE49-F238E27FC236}">
                <a16:creationId xmlns:a16="http://schemas.microsoft.com/office/drawing/2014/main" id="{EC3A4F4A-D84B-3DEF-08BD-58D052C49C53}"/>
              </a:ext>
            </a:extLst>
          </p:cNvPr>
          <p:cNvSpPr txBox="1"/>
          <p:nvPr/>
        </p:nvSpPr>
        <p:spPr>
          <a:xfrm>
            <a:off x="10364640" y="638667"/>
            <a:ext cx="314510" cy="369332"/>
          </a:xfrm>
          <a:prstGeom prst="rect">
            <a:avLst/>
          </a:prstGeom>
          <a:noFill/>
        </p:spPr>
        <p:txBody>
          <a:bodyPr wrap="none" rtlCol="0">
            <a:spAutoFit/>
          </a:bodyPr>
          <a:lstStyle/>
          <a:p>
            <a:r>
              <a:rPr lang="en-US" b="1"/>
              <a:t>B</a:t>
            </a:r>
          </a:p>
        </p:txBody>
      </p:sp>
      <p:sp>
        <p:nvSpPr>
          <p:cNvPr id="17" name="TextBox 16">
            <a:extLst>
              <a:ext uri="{FF2B5EF4-FFF2-40B4-BE49-F238E27FC236}">
                <a16:creationId xmlns:a16="http://schemas.microsoft.com/office/drawing/2014/main" id="{90F018EB-7BA3-AD7C-70D3-3A0C2A8BD6B4}"/>
              </a:ext>
            </a:extLst>
          </p:cNvPr>
          <p:cNvSpPr txBox="1"/>
          <p:nvPr/>
        </p:nvSpPr>
        <p:spPr>
          <a:xfrm>
            <a:off x="5251506" y="4110147"/>
            <a:ext cx="285134" cy="371790"/>
          </a:xfrm>
          <a:prstGeom prst="rect">
            <a:avLst/>
          </a:prstGeom>
          <a:noFill/>
        </p:spPr>
        <p:txBody>
          <a:bodyPr wrap="square" rtlCol="0">
            <a:spAutoFit/>
          </a:bodyPr>
          <a:lstStyle/>
          <a:p>
            <a:r>
              <a:rPr lang="en-US" b="1"/>
              <a:t>C</a:t>
            </a:r>
          </a:p>
        </p:txBody>
      </p:sp>
      <p:sp>
        <p:nvSpPr>
          <p:cNvPr id="18" name="TextBox 17">
            <a:extLst>
              <a:ext uri="{FF2B5EF4-FFF2-40B4-BE49-F238E27FC236}">
                <a16:creationId xmlns:a16="http://schemas.microsoft.com/office/drawing/2014/main" id="{0E242C53-3CED-0669-5F16-3C39D10C8248}"/>
              </a:ext>
            </a:extLst>
          </p:cNvPr>
          <p:cNvSpPr txBox="1"/>
          <p:nvPr/>
        </p:nvSpPr>
        <p:spPr>
          <a:xfrm>
            <a:off x="10456393" y="4112605"/>
            <a:ext cx="330540" cy="369332"/>
          </a:xfrm>
          <a:prstGeom prst="rect">
            <a:avLst/>
          </a:prstGeom>
          <a:noFill/>
        </p:spPr>
        <p:txBody>
          <a:bodyPr wrap="none" rtlCol="0">
            <a:spAutoFit/>
          </a:bodyPr>
          <a:lstStyle/>
          <a:p>
            <a:r>
              <a:rPr lang="en-US" b="1"/>
              <a:t>D</a:t>
            </a:r>
          </a:p>
        </p:txBody>
      </p:sp>
      <p:pic>
        <p:nvPicPr>
          <p:cNvPr id="3" name="Picture 2">
            <a:extLst>
              <a:ext uri="{FF2B5EF4-FFF2-40B4-BE49-F238E27FC236}">
                <a16:creationId xmlns:a16="http://schemas.microsoft.com/office/drawing/2014/main" id="{80AD9048-70EF-E459-7C6B-D1D1E33943F9}"/>
              </a:ext>
            </a:extLst>
          </p:cNvPr>
          <p:cNvPicPr>
            <a:picLocks noChangeAspect="1"/>
          </p:cNvPicPr>
          <p:nvPr/>
        </p:nvPicPr>
        <p:blipFill>
          <a:blip r:embed="rId6"/>
          <a:stretch>
            <a:fillRect/>
          </a:stretch>
        </p:blipFill>
        <p:spPr>
          <a:xfrm>
            <a:off x="165967" y="6114580"/>
            <a:ext cx="1685925" cy="704850"/>
          </a:xfrm>
          <a:prstGeom prst="rect">
            <a:avLst/>
          </a:prstGeom>
        </p:spPr>
      </p:pic>
      <p:grpSp>
        <p:nvGrpSpPr>
          <p:cNvPr id="19" name="Group 18">
            <a:extLst>
              <a:ext uri="{FF2B5EF4-FFF2-40B4-BE49-F238E27FC236}">
                <a16:creationId xmlns:a16="http://schemas.microsoft.com/office/drawing/2014/main" id="{5E6B8405-CD43-145B-4E16-569E3BDFA252}"/>
              </a:ext>
            </a:extLst>
          </p:cNvPr>
          <p:cNvGrpSpPr/>
          <p:nvPr/>
        </p:nvGrpSpPr>
        <p:grpSpPr>
          <a:xfrm>
            <a:off x="10369345" y="4595045"/>
            <a:ext cx="1100865" cy="1133629"/>
            <a:chOff x="10369345" y="4595045"/>
            <a:chExt cx="1100865" cy="1133629"/>
          </a:xfrm>
        </p:grpSpPr>
        <p:pic>
          <p:nvPicPr>
            <p:cNvPr id="14" name="Picture 13">
              <a:extLst>
                <a:ext uri="{FF2B5EF4-FFF2-40B4-BE49-F238E27FC236}">
                  <a16:creationId xmlns:a16="http://schemas.microsoft.com/office/drawing/2014/main" id="{28261D79-E593-FB34-3930-2F026A6A4C32}"/>
                </a:ext>
              </a:extLst>
            </p:cNvPr>
            <p:cNvPicPr>
              <a:picLocks noChangeAspect="1"/>
            </p:cNvPicPr>
            <p:nvPr/>
          </p:nvPicPr>
          <p:blipFill>
            <a:blip r:embed="rId7"/>
            <a:stretch>
              <a:fillRect/>
            </a:stretch>
          </p:blipFill>
          <p:spPr>
            <a:xfrm>
              <a:off x="10369345" y="4595045"/>
              <a:ext cx="1100865" cy="1133629"/>
            </a:xfrm>
            <a:prstGeom prst="rect">
              <a:avLst/>
            </a:prstGeom>
          </p:spPr>
        </p:pic>
        <p:sp>
          <p:nvSpPr>
            <p:cNvPr id="4" name="Rectangle 3">
              <a:extLst>
                <a:ext uri="{FF2B5EF4-FFF2-40B4-BE49-F238E27FC236}">
                  <a16:creationId xmlns:a16="http://schemas.microsoft.com/office/drawing/2014/main" id="{91099B9D-FD6A-68FE-A999-5361D1A9DA6C}"/>
                </a:ext>
              </a:extLst>
            </p:cNvPr>
            <p:cNvSpPr/>
            <p:nvPr/>
          </p:nvSpPr>
          <p:spPr>
            <a:xfrm>
              <a:off x="10572520" y="4928669"/>
              <a:ext cx="282767" cy="759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8596C6-411A-7C07-B8F5-997EDFABB032}"/>
                </a:ext>
              </a:extLst>
            </p:cNvPr>
            <p:cNvSpPr txBox="1"/>
            <p:nvPr/>
          </p:nvSpPr>
          <p:spPr>
            <a:xfrm>
              <a:off x="10496058" y="4888371"/>
              <a:ext cx="598584" cy="200055"/>
            </a:xfrm>
            <a:prstGeom prst="rect">
              <a:avLst/>
            </a:prstGeom>
            <a:noFill/>
          </p:spPr>
          <p:txBody>
            <a:bodyPr wrap="square" rtlCol="0">
              <a:spAutoFit/>
            </a:bodyPr>
            <a:lstStyle/>
            <a:p>
              <a:r>
                <a:rPr lang="en-US" sz="700" dirty="0"/>
                <a:t>10,000</a:t>
              </a:r>
            </a:p>
          </p:txBody>
        </p:sp>
        <p:sp>
          <p:nvSpPr>
            <p:cNvPr id="8" name="TextBox 7">
              <a:extLst>
                <a:ext uri="{FF2B5EF4-FFF2-40B4-BE49-F238E27FC236}">
                  <a16:creationId xmlns:a16="http://schemas.microsoft.com/office/drawing/2014/main" id="{331D74D3-0D99-4901-F62D-F421202F1401}"/>
                </a:ext>
              </a:extLst>
            </p:cNvPr>
            <p:cNvSpPr txBox="1"/>
            <p:nvPr/>
          </p:nvSpPr>
          <p:spPr>
            <a:xfrm>
              <a:off x="10496058" y="5028696"/>
              <a:ext cx="598584" cy="200055"/>
            </a:xfrm>
            <a:prstGeom prst="rect">
              <a:avLst/>
            </a:prstGeom>
            <a:noFill/>
          </p:spPr>
          <p:txBody>
            <a:bodyPr wrap="square" rtlCol="0">
              <a:spAutoFit/>
            </a:bodyPr>
            <a:lstStyle/>
            <a:p>
              <a:r>
                <a:rPr lang="en-US" sz="700" dirty="0"/>
                <a:t>15,000</a:t>
              </a:r>
            </a:p>
          </p:txBody>
        </p:sp>
        <p:sp>
          <p:nvSpPr>
            <p:cNvPr id="9" name="TextBox 8">
              <a:extLst>
                <a:ext uri="{FF2B5EF4-FFF2-40B4-BE49-F238E27FC236}">
                  <a16:creationId xmlns:a16="http://schemas.microsoft.com/office/drawing/2014/main" id="{D3B94B6B-99ED-A70B-47BC-E1DBF447BA19}"/>
                </a:ext>
              </a:extLst>
            </p:cNvPr>
            <p:cNvSpPr txBox="1"/>
            <p:nvPr/>
          </p:nvSpPr>
          <p:spPr>
            <a:xfrm>
              <a:off x="10496058" y="5188453"/>
              <a:ext cx="598584" cy="200055"/>
            </a:xfrm>
            <a:prstGeom prst="rect">
              <a:avLst/>
            </a:prstGeom>
            <a:noFill/>
          </p:spPr>
          <p:txBody>
            <a:bodyPr wrap="square" rtlCol="0">
              <a:spAutoFit/>
            </a:bodyPr>
            <a:lstStyle/>
            <a:p>
              <a:r>
                <a:rPr lang="en-US" sz="700" dirty="0"/>
                <a:t>20,000</a:t>
              </a:r>
            </a:p>
          </p:txBody>
        </p:sp>
        <p:sp>
          <p:nvSpPr>
            <p:cNvPr id="11" name="TextBox 10">
              <a:extLst>
                <a:ext uri="{FF2B5EF4-FFF2-40B4-BE49-F238E27FC236}">
                  <a16:creationId xmlns:a16="http://schemas.microsoft.com/office/drawing/2014/main" id="{3F2F027A-6BF7-6790-917E-C8CA71BF650F}"/>
                </a:ext>
              </a:extLst>
            </p:cNvPr>
            <p:cNvSpPr txBox="1"/>
            <p:nvPr/>
          </p:nvSpPr>
          <p:spPr>
            <a:xfrm>
              <a:off x="10496058" y="5341859"/>
              <a:ext cx="598584" cy="200055"/>
            </a:xfrm>
            <a:prstGeom prst="rect">
              <a:avLst/>
            </a:prstGeom>
            <a:noFill/>
          </p:spPr>
          <p:txBody>
            <a:bodyPr wrap="square" rtlCol="0">
              <a:spAutoFit/>
            </a:bodyPr>
            <a:lstStyle/>
            <a:p>
              <a:r>
                <a:rPr lang="en-US" sz="700" dirty="0"/>
                <a:t>25,000</a:t>
              </a:r>
            </a:p>
          </p:txBody>
        </p:sp>
        <p:sp>
          <p:nvSpPr>
            <p:cNvPr id="13" name="TextBox 12">
              <a:extLst>
                <a:ext uri="{FF2B5EF4-FFF2-40B4-BE49-F238E27FC236}">
                  <a16:creationId xmlns:a16="http://schemas.microsoft.com/office/drawing/2014/main" id="{B6E5B66B-BE13-DBA1-E9D9-41FE21FB9CAB}"/>
                </a:ext>
              </a:extLst>
            </p:cNvPr>
            <p:cNvSpPr txBox="1"/>
            <p:nvPr/>
          </p:nvSpPr>
          <p:spPr>
            <a:xfrm>
              <a:off x="10496058" y="5495484"/>
              <a:ext cx="598584" cy="200055"/>
            </a:xfrm>
            <a:prstGeom prst="rect">
              <a:avLst/>
            </a:prstGeom>
            <a:noFill/>
          </p:spPr>
          <p:txBody>
            <a:bodyPr wrap="square" rtlCol="0">
              <a:spAutoFit/>
            </a:bodyPr>
            <a:lstStyle/>
            <a:p>
              <a:r>
                <a:rPr lang="en-US" sz="700" dirty="0"/>
                <a:t>30,000</a:t>
              </a:r>
            </a:p>
          </p:txBody>
        </p:sp>
      </p:grpSp>
    </p:spTree>
    <p:extLst>
      <p:ext uri="{BB962C8B-B14F-4D97-AF65-F5344CB8AC3E}">
        <p14:creationId xmlns:p14="http://schemas.microsoft.com/office/powerpoint/2010/main" val="2651803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4ED2E045-9105-DCE2-1295-3D4232B5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639" y="103117"/>
            <a:ext cx="4798333" cy="3325883"/>
          </a:xfrm>
          <a:prstGeom prst="rect">
            <a:avLst/>
          </a:prstGeom>
          <a:ln>
            <a:solidFill>
              <a:schemeClr val="tx1"/>
            </a:solidFill>
          </a:ln>
        </p:spPr>
      </p:pic>
      <p:pic>
        <p:nvPicPr>
          <p:cNvPr id="3" name="Picture 2" descr="Chart&#10;&#10;Description automatically generated">
            <a:extLst>
              <a:ext uri="{FF2B5EF4-FFF2-40B4-BE49-F238E27FC236}">
                <a16:creationId xmlns:a16="http://schemas.microsoft.com/office/drawing/2014/main" id="{8D8F8B9E-F6C3-60B7-AF03-AA8924422775}"/>
              </a:ext>
            </a:extLst>
          </p:cNvPr>
          <p:cNvPicPr>
            <a:picLocks noChangeAspect="1"/>
          </p:cNvPicPr>
          <p:nvPr/>
        </p:nvPicPr>
        <p:blipFill rotWithShape="1">
          <a:blip r:embed="rId3">
            <a:extLst>
              <a:ext uri="{28A0092B-C50C-407E-A947-70E740481C1C}">
                <a14:useLocalDpi xmlns:a14="http://schemas.microsoft.com/office/drawing/2010/main" val="0"/>
              </a:ext>
            </a:extLst>
          </a:blip>
          <a:srcRect b="7349"/>
          <a:stretch/>
        </p:blipFill>
        <p:spPr>
          <a:xfrm>
            <a:off x="235974" y="1297859"/>
            <a:ext cx="6705684" cy="4306348"/>
          </a:xfrm>
          <a:prstGeom prst="rect">
            <a:avLst/>
          </a:prstGeom>
          <a:ln>
            <a:solidFill>
              <a:schemeClr val="bg1"/>
            </a:solidFill>
          </a:ln>
        </p:spPr>
      </p:pic>
      <p:pic>
        <p:nvPicPr>
          <p:cNvPr id="4" name="Picture 3" descr="A screenshot of a computer&#10;&#10;Description automatically generated with low confidence">
            <a:extLst>
              <a:ext uri="{FF2B5EF4-FFF2-40B4-BE49-F238E27FC236}">
                <a16:creationId xmlns:a16="http://schemas.microsoft.com/office/drawing/2014/main" id="{C15F590E-6144-D800-0A64-46407A546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815" y="3551808"/>
            <a:ext cx="3917654" cy="3116856"/>
          </a:xfrm>
          <a:prstGeom prst="rect">
            <a:avLst/>
          </a:prstGeom>
          <a:ln>
            <a:solidFill>
              <a:schemeClr val="tx1"/>
            </a:solidFill>
          </a:ln>
        </p:spPr>
      </p:pic>
      <p:pic>
        <p:nvPicPr>
          <p:cNvPr id="7" name="Picture 6">
            <a:extLst>
              <a:ext uri="{FF2B5EF4-FFF2-40B4-BE49-F238E27FC236}">
                <a16:creationId xmlns:a16="http://schemas.microsoft.com/office/drawing/2014/main" id="{BBDC9D71-F7E3-1A63-F2B9-0C7DD33CA585}"/>
              </a:ext>
            </a:extLst>
          </p:cNvPr>
          <p:cNvPicPr>
            <a:picLocks noChangeAspect="1"/>
          </p:cNvPicPr>
          <p:nvPr/>
        </p:nvPicPr>
        <p:blipFill>
          <a:blip r:embed="rId5"/>
          <a:stretch>
            <a:fillRect/>
          </a:stretch>
        </p:blipFill>
        <p:spPr>
          <a:xfrm>
            <a:off x="541289" y="5582580"/>
            <a:ext cx="6246588" cy="472372"/>
          </a:xfrm>
          <a:prstGeom prst="rect">
            <a:avLst/>
          </a:prstGeom>
          <a:ln>
            <a:solidFill>
              <a:schemeClr val="bg1"/>
            </a:solidFill>
          </a:ln>
        </p:spPr>
      </p:pic>
      <p:sp>
        <p:nvSpPr>
          <p:cNvPr id="2" name="TextBox 1">
            <a:extLst>
              <a:ext uri="{FF2B5EF4-FFF2-40B4-BE49-F238E27FC236}">
                <a16:creationId xmlns:a16="http://schemas.microsoft.com/office/drawing/2014/main" id="{6CCEC091-7868-1A4E-EFF8-81C9AF783FFF}"/>
              </a:ext>
            </a:extLst>
          </p:cNvPr>
          <p:cNvSpPr txBox="1"/>
          <p:nvPr/>
        </p:nvSpPr>
        <p:spPr>
          <a:xfrm>
            <a:off x="134134" y="218273"/>
            <a:ext cx="4548682" cy="584775"/>
          </a:xfrm>
          <a:prstGeom prst="rect">
            <a:avLst/>
          </a:prstGeom>
          <a:noFill/>
        </p:spPr>
        <p:txBody>
          <a:bodyPr wrap="none" rtlCol="0">
            <a:spAutoFit/>
          </a:bodyPr>
          <a:lstStyle/>
          <a:p>
            <a:pPr algn="ctr"/>
            <a:r>
              <a:rPr lang="en-US" sz="1600" b="1"/>
              <a:t>06191500: Yellowstone River at Corwin Springs, MT</a:t>
            </a:r>
          </a:p>
          <a:p>
            <a:pPr algn="ctr"/>
            <a:r>
              <a:rPr lang="en-US" sz="1600" b="1"/>
              <a:t>POR: (1911-2020)</a:t>
            </a:r>
          </a:p>
        </p:txBody>
      </p:sp>
      <p:sp>
        <p:nvSpPr>
          <p:cNvPr id="5" name="Oval 4">
            <a:extLst>
              <a:ext uri="{FF2B5EF4-FFF2-40B4-BE49-F238E27FC236}">
                <a16:creationId xmlns:a16="http://schemas.microsoft.com/office/drawing/2014/main" id="{72F84AA3-4A0F-D546-2C9C-B36535CBCF5F}"/>
              </a:ext>
            </a:extLst>
          </p:cNvPr>
          <p:cNvSpPr/>
          <p:nvPr/>
        </p:nvSpPr>
        <p:spPr>
          <a:xfrm>
            <a:off x="5537555" y="2254055"/>
            <a:ext cx="1271421" cy="8120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2C59C4-F0E1-17A0-CA64-B59062968A35}"/>
              </a:ext>
            </a:extLst>
          </p:cNvPr>
          <p:cNvPicPr>
            <a:picLocks noChangeAspect="1"/>
          </p:cNvPicPr>
          <p:nvPr/>
        </p:nvPicPr>
        <p:blipFill>
          <a:blip r:embed="rId6"/>
          <a:stretch>
            <a:fillRect/>
          </a:stretch>
        </p:blipFill>
        <p:spPr>
          <a:xfrm>
            <a:off x="165967" y="6114580"/>
            <a:ext cx="1685925" cy="704850"/>
          </a:xfrm>
          <a:prstGeom prst="rect">
            <a:avLst/>
          </a:prstGeom>
        </p:spPr>
      </p:pic>
      <p:pic>
        <p:nvPicPr>
          <p:cNvPr id="10" name="Picture 9">
            <a:extLst>
              <a:ext uri="{FF2B5EF4-FFF2-40B4-BE49-F238E27FC236}">
                <a16:creationId xmlns:a16="http://schemas.microsoft.com/office/drawing/2014/main" id="{96132D10-107E-56FD-520F-687C9D0AE8F3}"/>
              </a:ext>
            </a:extLst>
          </p:cNvPr>
          <p:cNvPicPr>
            <a:picLocks noChangeAspect="1"/>
          </p:cNvPicPr>
          <p:nvPr/>
        </p:nvPicPr>
        <p:blipFill>
          <a:blip r:embed="rId7"/>
          <a:stretch>
            <a:fillRect/>
          </a:stretch>
        </p:blipFill>
        <p:spPr>
          <a:xfrm>
            <a:off x="11114831" y="4762573"/>
            <a:ext cx="1047750" cy="695325"/>
          </a:xfrm>
          <a:prstGeom prst="rect">
            <a:avLst/>
          </a:prstGeom>
        </p:spPr>
      </p:pic>
      <p:sp>
        <p:nvSpPr>
          <p:cNvPr id="11" name="TextBox 10">
            <a:extLst>
              <a:ext uri="{FF2B5EF4-FFF2-40B4-BE49-F238E27FC236}">
                <a16:creationId xmlns:a16="http://schemas.microsoft.com/office/drawing/2014/main" id="{EE6CFFC3-D96D-7D8F-1D85-92B18BECC748}"/>
              </a:ext>
            </a:extLst>
          </p:cNvPr>
          <p:cNvSpPr txBox="1"/>
          <p:nvPr/>
        </p:nvSpPr>
        <p:spPr>
          <a:xfrm>
            <a:off x="5224750" y="152830"/>
            <a:ext cx="1685925" cy="1061829"/>
          </a:xfrm>
          <a:prstGeom prst="rect">
            <a:avLst/>
          </a:prstGeom>
          <a:noFill/>
        </p:spPr>
        <p:txBody>
          <a:bodyPr wrap="square" rtlCol="0">
            <a:spAutoFit/>
          </a:bodyPr>
          <a:lstStyle/>
          <a:p>
            <a:pPr algn="ctr"/>
            <a:r>
              <a:rPr lang="en-US" sz="1050" b="1" dirty="0"/>
              <a:t>Black line is the GAMLSS fitted model</a:t>
            </a:r>
          </a:p>
          <a:p>
            <a:pPr algn="ctr"/>
            <a:r>
              <a:rPr lang="en-US" sz="1050" b="1" dirty="0">
                <a:solidFill>
                  <a:srgbClr val="00A400"/>
                </a:solidFill>
              </a:rPr>
              <a:t>Green shading is the 25th and 50th percentiles</a:t>
            </a:r>
          </a:p>
          <a:p>
            <a:pPr algn="ctr"/>
            <a:r>
              <a:rPr lang="en-US" sz="1050" b="1" dirty="0">
                <a:solidFill>
                  <a:schemeClr val="bg1">
                    <a:lumMod val="75000"/>
                  </a:schemeClr>
                </a:solidFill>
              </a:rPr>
              <a:t>Grey shading is the 5th and 95th percentiles</a:t>
            </a:r>
          </a:p>
        </p:txBody>
      </p:sp>
    </p:spTree>
    <p:extLst>
      <p:ext uri="{BB962C8B-B14F-4D97-AF65-F5344CB8AC3E}">
        <p14:creationId xmlns:p14="http://schemas.microsoft.com/office/powerpoint/2010/main" val="29023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radar chart&#10;&#10;Description automatically generated">
            <a:extLst>
              <a:ext uri="{FF2B5EF4-FFF2-40B4-BE49-F238E27FC236}">
                <a16:creationId xmlns:a16="http://schemas.microsoft.com/office/drawing/2014/main" id="{B37EEFC6-0EB7-43B3-6076-CD5453258065}"/>
              </a:ext>
            </a:extLst>
          </p:cNvPr>
          <p:cNvPicPr>
            <a:picLocks noChangeAspect="1"/>
          </p:cNvPicPr>
          <p:nvPr/>
        </p:nvPicPr>
        <p:blipFill rotWithShape="1">
          <a:blip r:embed="rId2">
            <a:extLst>
              <a:ext uri="{28A0092B-C50C-407E-A947-70E740481C1C}">
                <a14:useLocalDpi xmlns:a14="http://schemas.microsoft.com/office/drawing/2010/main" val="0"/>
              </a:ext>
            </a:extLst>
          </a:blip>
          <a:srcRect l="25126" t="24179" r="19050" b="21293"/>
          <a:stretch/>
        </p:blipFill>
        <p:spPr>
          <a:xfrm>
            <a:off x="7738517" y="1968232"/>
            <a:ext cx="3044886" cy="2823350"/>
          </a:xfrm>
          <a:prstGeom prst="rect">
            <a:avLst/>
          </a:prstGeom>
          <a:ln>
            <a:noFill/>
          </a:ln>
        </p:spPr>
      </p:pic>
      <p:pic>
        <p:nvPicPr>
          <p:cNvPr id="3" name="Picture 2">
            <a:extLst>
              <a:ext uri="{FF2B5EF4-FFF2-40B4-BE49-F238E27FC236}">
                <a16:creationId xmlns:a16="http://schemas.microsoft.com/office/drawing/2014/main" id="{F920EF1D-191F-9656-9946-09FE87B8DF3E}"/>
              </a:ext>
            </a:extLst>
          </p:cNvPr>
          <p:cNvPicPr>
            <a:picLocks noChangeAspect="1"/>
          </p:cNvPicPr>
          <p:nvPr/>
        </p:nvPicPr>
        <p:blipFill>
          <a:blip r:embed="rId3"/>
          <a:stretch>
            <a:fillRect/>
          </a:stretch>
        </p:blipFill>
        <p:spPr>
          <a:xfrm>
            <a:off x="2514659" y="1968232"/>
            <a:ext cx="2271262" cy="2137960"/>
          </a:xfrm>
          <a:prstGeom prst="rect">
            <a:avLst/>
          </a:prstGeom>
          <a:ln>
            <a:noFill/>
          </a:ln>
        </p:spPr>
      </p:pic>
      <p:pic>
        <p:nvPicPr>
          <p:cNvPr id="4" name="Picture 3">
            <a:extLst>
              <a:ext uri="{FF2B5EF4-FFF2-40B4-BE49-F238E27FC236}">
                <a16:creationId xmlns:a16="http://schemas.microsoft.com/office/drawing/2014/main" id="{B365844D-2BF3-F9D5-9DCD-6FBA9E5A9EBC}"/>
              </a:ext>
            </a:extLst>
          </p:cNvPr>
          <p:cNvPicPr>
            <a:picLocks noChangeAspect="1"/>
          </p:cNvPicPr>
          <p:nvPr/>
        </p:nvPicPr>
        <p:blipFill>
          <a:blip r:embed="rId4"/>
          <a:stretch>
            <a:fillRect/>
          </a:stretch>
        </p:blipFill>
        <p:spPr>
          <a:xfrm>
            <a:off x="1123492" y="4106190"/>
            <a:ext cx="2452867" cy="2301981"/>
          </a:xfrm>
          <a:prstGeom prst="rect">
            <a:avLst/>
          </a:prstGeom>
          <a:ln>
            <a:noFill/>
          </a:ln>
        </p:spPr>
      </p:pic>
      <p:pic>
        <p:nvPicPr>
          <p:cNvPr id="5" name="Picture 4">
            <a:extLst>
              <a:ext uri="{FF2B5EF4-FFF2-40B4-BE49-F238E27FC236}">
                <a16:creationId xmlns:a16="http://schemas.microsoft.com/office/drawing/2014/main" id="{78463206-CDA0-601B-2E8F-BFFBC80EE35B}"/>
              </a:ext>
            </a:extLst>
          </p:cNvPr>
          <p:cNvPicPr>
            <a:picLocks noChangeAspect="1"/>
          </p:cNvPicPr>
          <p:nvPr/>
        </p:nvPicPr>
        <p:blipFill>
          <a:blip r:embed="rId5"/>
          <a:stretch>
            <a:fillRect/>
          </a:stretch>
        </p:blipFill>
        <p:spPr>
          <a:xfrm>
            <a:off x="3701571" y="4106190"/>
            <a:ext cx="2488945" cy="2301981"/>
          </a:xfrm>
          <a:prstGeom prst="rect">
            <a:avLst/>
          </a:prstGeom>
          <a:ln>
            <a:noFill/>
          </a:ln>
        </p:spPr>
      </p:pic>
      <p:cxnSp>
        <p:nvCxnSpPr>
          <p:cNvPr id="6" name="Straight Connector 5">
            <a:extLst>
              <a:ext uri="{FF2B5EF4-FFF2-40B4-BE49-F238E27FC236}">
                <a16:creationId xmlns:a16="http://schemas.microsoft.com/office/drawing/2014/main" id="{6A4D0BE2-8A5B-36A9-7D47-0052C0F74206}"/>
              </a:ext>
            </a:extLst>
          </p:cNvPr>
          <p:cNvCxnSpPr>
            <a:cxnSpLocks/>
          </p:cNvCxnSpPr>
          <p:nvPr/>
        </p:nvCxnSpPr>
        <p:spPr>
          <a:xfrm>
            <a:off x="3632016" y="4106190"/>
            <a:ext cx="0" cy="23019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913E36-C1EE-936F-0251-FCD345FFF6D7}"/>
              </a:ext>
            </a:extLst>
          </p:cNvPr>
          <p:cNvSpPr txBox="1"/>
          <p:nvPr/>
        </p:nvSpPr>
        <p:spPr>
          <a:xfrm>
            <a:off x="4395024" y="1208423"/>
            <a:ext cx="3590983" cy="461665"/>
          </a:xfrm>
          <a:prstGeom prst="rect">
            <a:avLst/>
          </a:prstGeom>
          <a:noFill/>
        </p:spPr>
        <p:txBody>
          <a:bodyPr wrap="none" rtlCol="0">
            <a:spAutoFit/>
          </a:bodyPr>
          <a:lstStyle/>
          <a:p>
            <a:pPr algn="ctr"/>
            <a:r>
              <a:rPr lang="en-US" sz="1200" b="1"/>
              <a:t>06478690: West Fork Vermillion River near Parker, SD</a:t>
            </a:r>
          </a:p>
          <a:p>
            <a:pPr algn="ctr"/>
            <a:r>
              <a:rPr lang="en-US" sz="1200" b="1"/>
              <a:t>POR: (1971-2020)</a:t>
            </a:r>
          </a:p>
        </p:txBody>
      </p:sp>
      <p:sp>
        <p:nvSpPr>
          <p:cNvPr id="8" name="TextBox 7">
            <a:extLst>
              <a:ext uri="{FF2B5EF4-FFF2-40B4-BE49-F238E27FC236}">
                <a16:creationId xmlns:a16="http://schemas.microsoft.com/office/drawing/2014/main" id="{D8EC9757-4ECE-15F5-57B6-13FAF072A19E}"/>
              </a:ext>
            </a:extLst>
          </p:cNvPr>
          <p:cNvSpPr txBox="1"/>
          <p:nvPr/>
        </p:nvSpPr>
        <p:spPr>
          <a:xfrm>
            <a:off x="8016733" y="4791582"/>
            <a:ext cx="2707421" cy="784830"/>
          </a:xfrm>
          <a:prstGeom prst="rect">
            <a:avLst/>
          </a:prstGeom>
          <a:noFill/>
          <a:ln>
            <a:noFill/>
          </a:ln>
        </p:spPr>
        <p:txBody>
          <a:bodyPr wrap="square" rtlCol="0">
            <a:spAutoFit/>
          </a:bodyPr>
          <a:lstStyle/>
          <a:p>
            <a:pPr algn="ctr"/>
            <a:r>
              <a:rPr lang="en-US" sz="900"/>
              <a:t>06478690: West Fork Vermillion River Near Parker, SD</a:t>
            </a:r>
          </a:p>
          <a:p>
            <a:pPr algn="ctr"/>
            <a:r>
              <a:rPr lang="en-US" sz="900"/>
              <a:t>Mean (theta): May, April, May</a:t>
            </a:r>
          </a:p>
          <a:p>
            <a:pPr algn="ctr"/>
            <a:r>
              <a:rPr lang="en-US" sz="900"/>
              <a:t>Concentration (R): 0.57, 0.56, 0.67</a:t>
            </a:r>
          </a:p>
          <a:p>
            <a:pPr algn="ctr"/>
            <a:r>
              <a:rPr lang="en-US" sz="900"/>
              <a:t>Distributions: RS, A, RS</a:t>
            </a:r>
          </a:p>
          <a:p>
            <a:pPr algn="ctr"/>
            <a:endParaRPr lang="en-US" sz="900"/>
          </a:p>
        </p:txBody>
      </p:sp>
      <p:sp>
        <p:nvSpPr>
          <p:cNvPr id="9" name="Title 1">
            <a:extLst>
              <a:ext uri="{FF2B5EF4-FFF2-40B4-BE49-F238E27FC236}">
                <a16:creationId xmlns:a16="http://schemas.microsoft.com/office/drawing/2014/main" id="{3D09BA65-EF8F-475D-B6E0-E8EEFEEE9267}"/>
              </a:ext>
            </a:extLst>
          </p:cNvPr>
          <p:cNvSpPr txBox="1">
            <a:spLocks/>
          </p:cNvSpPr>
          <p:nvPr/>
        </p:nvSpPr>
        <p:spPr>
          <a:xfrm>
            <a:off x="2" y="0"/>
            <a:ext cx="12192001" cy="81280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700" b="1" cap="none">
                <a:cs typeface="Arial"/>
              </a:rPr>
              <a:t>Next steps: Developing four seasonal GAMLSS models in a Monte Carlo framework</a:t>
            </a:r>
          </a:p>
        </p:txBody>
      </p:sp>
      <p:pic>
        <p:nvPicPr>
          <p:cNvPr id="10" name="Picture 9">
            <a:extLst>
              <a:ext uri="{FF2B5EF4-FFF2-40B4-BE49-F238E27FC236}">
                <a16:creationId xmlns:a16="http://schemas.microsoft.com/office/drawing/2014/main" id="{32BF2F37-10FD-7144-9395-7A8D3C6E0950}"/>
              </a:ext>
            </a:extLst>
          </p:cNvPr>
          <p:cNvPicPr>
            <a:picLocks noChangeAspect="1"/>
          </p:cNvPicPr>
          <p:nvPr/>
        </p:nvPicPr>
        <p:blipFill>
          <a:blip r:embed="rId6"/>
          <a:stretch>
            <a:fillRect/>
          </a:stretch>
        </p:blipFill>
        <p:spPr>
          <a:xfrm>
            <a:off x="165967" y="6114580"/>
            <a:ext cx="1685925" cy="704850"/>
          </a:xfrm>
          <a:prstGeom prst="rect">
            <a:avLst/>
          </a:prstGeom>
        </p:spPr>
      </p:pic>
      <p:sp>
        <p:nvSpPr>
          <p:cNvPr id="11" name="TextBox 10">
            <a:extLst>
              <a:ext uri="{FF2B5EF4-FFF2-40B4-BE49-F238E27FC236}">
                <a16:creationId xmlns:a16="http://schemas.microsoft.com/office/drawing/2014/main" id="{6F62F242-B7D7-148D-7F85-98E7A6DD72A3}"/>
              </a:ext>
            </a:extLst>
          </p:cNvPr>
          <p:cNvSpPr txBox="1"/>
          <p:nvPr/>
        </p:nvSpPr>
        <p:spPr>
          <a:xfrm>
            <a:off x="7913342" y="5501454"/>
            <a:ext cx="3349122"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t>Full period of record</a:t>
            </a:r>
          </a:p>
          <a:p>
            <a:pPr marL="285750" indent="-285750">
              <a:buFont typeface="Arial" panose="020B0604020202020204" pitchFamily="34" charset="0"/>
              <a:buChar char="•"/>
            </a:pPr>
            <a:r>
              <a:rPr lang="en-US" sz="1400" dirty="0">
                <a:solidFill>
                  <a:srgbClr val="FF0000"/>
                </a:solidFill>
              </a:rPr>
              <a:t>Period of record before change point</a:t>
            </a:r>
          </a:p>
          <a:p>
            <a:pPr marL="285750" indent="-285750">
              <a:buFont typeface="Arial" panose="020B0604020202020204" pitchFamily="34" charset="0"/>
              <a:buChar char="•"/>
            </a:pPr>
            <a:r>
              <a:rPr lang="en-US" sz="1400" dirty="0">
                <a:solidFill>
                  <a:srgbClr val="1515FF"/>
                </a:solidFill>
              </a:rPr>
              <a:t>Period of record following change point</a:t>
            </a:r>
          </a:p>
        </p:txBody>
      </p:sp>
    </p:spTree>
    <p:extLst>
      <p:ext uri="{BB962C8B-B14F-4D97-AF65-F5344CB8AC3E}">
        <p14:creationId xmlns:p14="http://schemas.microsoft.com/office/powerpoint/2010/main" val="35132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64776-C4F1-47C3-AAE9-4C25794AF820}"/>
              </a:ext>
            </a:extLst>
          </p:cNvPr>
          <p:cNvSpPr>
            <a:spLocks noGrp="1"/>
          </p:cNvSpPr>
          <p:nvPr>
            <p:ph type="title"/>
          </p:nvPr>
        </p:nvSpPr>
        <p:spPr/>
        <p:txBody>
          <a:bodyPr/>
          <a:lstStyle/>
          <a:p>
            <a:r>
              <a:rPr lang="en-US"/>
              <a:t>Questions or Feedback?</a:t>
            </a:r>
          </a:p>
        </p:txBody>
      </p:sp>
      <p:sp>
        <p:nvSpPr>
          <p:cNvPr id="5" name="Text Placeholder 4">
            <a:extLst>
              <a:ext uri="{FF2B5EF4-FFF2-40B4-BE49-F238E27FC236}">
                <a16:creationId xmlns:a16="http://schemas.microsoft.com/office/drawing/2014/main" id="{FBBC36CB-86AA-4C24-AD38-0488FFC7C7EF}"/>
              </a:ext>
            </a:extLst>
          </p:cNvPr>
          <p:cNvSpPr>
            <a:spLocks noGrp="1"/>
          </p:cNvSpPr>
          <p:nvPr>
            <p:ph type="body" idx="1"/>
          </p:nvPr>
        </p:nvSpPr>
        <p:spPr/>
        <p:txBody>
          <a:bodyPr/>
          <a:lstStyle/>
          <a:p>
            <a:endParaRPr lang="en-US"/>
          </a:p>
          <a:p>
            <a:r>
              <a:rPr lang="en-US"/>
              <a:t>https://www.usgs.gov/centers/dakota-water/science/flood-frequency-analysis-midwest-addressing-potential-nonstationary</a:t>
            </a:r>
          </a:p>
        </p:txBody>
      </p:sp>
      <p:sp>
        <p:nvSpPr>
          <p:cNvPr id="7" name="TextBox 6">
            <a:extLst>
              <a:ext uri="{FF2B5EF4-FFF2-40B4-BE49-F238E27FC236}">
                <a16:creationId xmlns:a16="http://schemas.microsoft.com/office/drawing/2014/main" id="{BF9F4D2F-AE33-42A8-BB2C-A777D30F9CC6}"/>
              </a:ext>
            </a:extLst>
          </p:cNvPr>
          <p:cNvSpPr txBox="1"/>
          <p:nvPr/>
        </p:nvSpPr>
        <p:spPr>
          <a:xfrm>
            <a:off x="3562067" y="563634"/>
            <a:ext cx="8126578" cy="984885"/>
          </a:xfrm>
          <a:prstGeom prst="rect">
            <a:avLst/>
          </a:prstGeom>
          <a:noFill/>
        </p:spPr>
        <p:txBody>
          <a:bodyPr wrap="square">
            <a:spAutoFit/>
          </a:bodyPr>
          <a:lstStyle/>
          <a:p>
            <a:pPr algn="r"/>
            <a:r>
              <a:rPr lang="en-US" sz="4000"/>
              <a:t>Transportation Pooled Fund Project </a:t>
            </a:r>
            <a:br>
              <a:rPr lang="en-US" sz="4000"/>
            </a:br>
            <a:r>
              <a:rPr lang="en-US" sz="1800"/>
              <a:t>TPF-5(460) https://www.pooledfund.org/Details/Study/687</a:t>
            </a:r>
          </a:p>
        </p:txBody>
      </p:sp>
    </p:spTree>
    <p:extLst>
      <p:ext uri="{BB962C8B-B14F-4D97-AF65-F5344CB8AC3E}">
        <p14:creationId xmlns:p14="http://schemas.microsoft.com/office/powerpoint/2010/main" val="101509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94FAE-3B02-6247-D392-D2274EAF8989}"/>
              </a:ext>
            </a:extLst>
          </p:cNvPr>
          <p:cNvPicPr>
            <a:picLocks noChangeAspect="1"/>
          </p:cNvPicPr>
          <p:nvPr/>
        </p:nvPicPr>
        <p:blipFill>
          <a:blip r:embed="rId2"/>
          <a:stretch>
            <a:fillRect/>
          </a:stretch>
        </p:blipFill>
        <p:spPr>
          <a:xfrm>
            <a:off x="6267783" y="544107"/>
            <a:ext cx="5924217" cy="6010955"/>
          </a:xfrm>
          <a:prstGeom prst="rect">
            <a:avLst/>
          </a:prstGeom>
        </p:spPr>
      </p:pic>
      <p:pic>
        <p:nvPicPr>
          <p:cNvPr id="5" name="Picture 4">
            <a:extLst>
              <a:ext uri="{FF2B5EF4-FFF2-40B4-BE49-F238E27FC236}">
                <a16:creationId xmlns:a16="http://schemas.microsoft.com/office/drawing/2014/main" id="{E7AF4D10-E8A6-0077-3F11-2C3B2B359C3E}"/>
              </a:ext>
            </a:extLst>
          </p:cNvPr>
          <p:cNvPicPr>
            <a:picLocks noChangeAspect="1"/>
          </p:cNvPicPr>
          <p:nvPr/>
        </p:nvPicPr>
        <p:blipFill rotWithShape="1">
          <a:blip r:embed="rId3"/>
          <a:srcRect b="28544"/>
          <a:stretch/>
        </p:blipFill>
        <p:spPr>
          <a:xfrm>
            <a:off x="109268" y="674703"/>
            <a:ext cx="5432047" cy="4387392"/>
          </a:xfrm>
          <a:prstGeom prst="rect">
            <a:avLst/>
          </a:prstGeom>
        </p:spPr>
      </p:pic>
      <p:pic>
        <p:nvPicPr>
          <p:cNvPr id="6" name="Picture 5">
            <a:extLst>
              <a:ext uri="{FF2B5EF4-FFF2-40B4-BE49-F238E27FC236}">
                <a16:creationId xmlns:a16="http://schemas.microsoft.com/office/drawing/2014/main" id="{340815AE-DF60-77F1-0692-C87CF87FCFF0}"/>
              </a:ext>
            </a:extLst>
          </p:cNvPr>
          <p:cNvPicPr>
            <a:picLocks noChangeAspect="1"/>
          </p:cNvPicPr>
          <p:nvPr/>
        </p:nvPicPr>
        <p:blipFill>
          <a:blip r:embed="rId4"/>
          <a:stretch>
            <a:fillRect/>
          </a:stretch>
        </p:blipFill>
        <p:spPr>
          <a:xfrm>
            <a:off x="1889244" y="5062095"/>
            <a:ext cx="1580538" cy="1649257"/>
          </a:xfrm>
          <a:prstGeom prst="rect">
            <a:avLst/>
          </a:prstGeom>
        </p:spPr>
      </p:pic>
      <p:pic>
        <p:nvPicPr>
          <p:cNvPr id="7" name="Picture 6">
            <a:extLst>
              <a:ext uri="{FF2B5EF4-FFF2-40B4-BE49-F238E27FC236}">
                <a16:creationId xmlns:a16="http://schemas.microsoft.com/office/drawing/2014/main" id="{60769C0C-878C-E82F-3714-F569DD6DCDDD}"/>
              </a:ext>
            </a:extLst>
          </p:cNvPr>
          <p:cNvPicPr>
            <a:picLocks noChangeAspect="1"/>
          </p:cNvPicPr>
          <p:nvPr/>
        </p:nvPicPr>
        <p:blipFill>
          <a:blip r:embed="rId5"/>
          <a:stretch>
            <a:fillRect/>
          </a:stretch>
        </p:blipFill>
        <p:spPr>
          <a:xfrm>
            <a:off x="3735315" y="5239649"/>
            <a:ext cx="1659570" cy="1128508"/>
          </a:xfrm>
          <a:prstGeom prst="rect">
            <a:avLst/>
          </a:prstGeom>
        </p:spPr>
      </p:pic>
      <p:sp>
        <p:nvSpPr>
          <p:cNvPr id="8" name="TextBox 7">
            <a:extLst>
              <a:ext uri="{FF2B5EF4-FFF2-40B4-BE49-F238E27FC236}">
                <a16:creationId xmlns:a16="http://schemas.microsoft.com/office/drawing/2014/main" id="{69C3860A-3194-8F19-6285-350DEDB04A88}"/>
              </a:ext>
            </a:extLst>
          </p:cNvPr>
          <p:cNvSpPr txBox="1"/>
          <p:nvPr/>
        </p:nvSpPr>
        <p:spPr>
          <a:xfrm>
            <a:off x="-472060" y="143997"/>
            <a:ext cx="6303146" cy="400110"/>
          </a:xfrm>
          <a:prstGeom prst="rect">
            <a:avLst/>
          </a:prstGeom>
          <a:noFill/>
        </p:spPr>
        <p:txBody>
          <a:bodyPr wrap="square" rtlCol="0">
            <a:spAutoFit/>
          </a:bodyPr>
          <a:lstStyle/>
          <a:p>
            <a:pPr algn="ctr"/>
            <a:r>
              <a:rPr lang="en-US" sz="2000"/>
              <a:t>Trends in peak streamflow magnitude</a:t>
            </a:r>
          </a:p>
        </p:txBody>
      </p:sp>
      <p:sp>
        <p:nvSpPr>
          <p:cNvPr id="9" name="TextBox 8">
            <a:extLst>
              <a:ext uri="{FF2B5EF4-FFF2-40B4-BE49-F238E27FC236}">
                <a16:creationId xmlns:a16="http://schemas.microsoft.com/office/drawing/2014/main" id="{A91FB9C1-2A6D-8B22-BA5B-1DF9105C09F6}"/>
              </a:ext>
            </a:extLst>
          </p:cNvPr>
          <p:cNvSpPr txBox="1"/>
          <p:nvPr/>
        </p:nvSpPr>
        <p:spPr>
          <a:xfrm>
            <a:off x="5888854" y="123486"/>
            <a:ext cx="6303146" cy="400110"/>
          </a:xfrm>
          <a:prstGeom prst="rect">
            <a:avLst/>
          </a:prstGeom>
          <a:noFill/>
        </p:spPr>
        <p:txBody>
          <a:bodyPr wrap="square" rtlCol="0">
            <a:spAutoFit/>
          </a:bodyPr>
          <a:lstStyle/>
          <a:p>
            <a:pPr algn="ctr"/>
            <a:r>
              <a:rPr lang="en-US" sz="2000"/>
              <a:t>Trends in observed annual precipitation</a:t>
            </a:r>
          </a:p>
        </p:txBody>
      </p:sp>
    </p:spTree>
    <p:extLst>
      <p:ext uri="{BB962C8B-B14F-4D97-AF65-F5344CB8AC3E}">
        <p14:creationId xmlns:p14="http://schemas.microsoft.com/office/powerpoint/2010/main" val="280064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17E2-F5DF-4BCB-AD3B-DF46B3B3E0DF}"/>
              </a:ext>
            </a:extLst>
          </p:cNvPr>
          <p:cNvSpPr>
            <a:spLocks noGrp="1"/>
          </p:cNvSpPr>
          <p:nvPr>
            <p:ph type="title"/>
          </p:nvPr>
        </p:nvSpPr>
        <p:spPr/>
        <p:txBody>
          <a:bodyPr/>
          <a:lstStyle/>
          <a:p>
            <a:r>
              <a:rPr lang="en-US"/>
              <a:t>Task 7: Nonstationarity in peak-flow frequency analysis</a:t>
            </a:r>
          </a:p>
        </p:txBody>
      </p:sp>
    </p:spTree>
    <p:extLst>
      <p:ext uri="{BB962C8B-B14F-4D97-AF65-F5344CB8AC3E}">
        <p14:creationId xmlns:p14="http://schemas.microsoft.com/office/powerpoint/2010/main" val="8135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893E-C51F-2A1A-E64F-D646FA6B6712}"/>
              </a:ext>
            </a:extLst>
          </p:cNvPr>
          <p:cNvSpPr>
            <a:spLocks noGrp="1"/>
          </p:cNvSpPr>
          <p:nvPr>
            <p:ph type="title"/>
          </p:nvPr>
        </p:nvSpPr>
        <p:spPr>
          <a:xfrm>
            <a:off x="5752191" y="1617633"/>
            <a:ext cx="5489897" cy="2052522"/>
          </a:xfrm>
        </p:spPr>
        <p:txBody>
          <a:bodyPr vert="horz" lIns="91440" tIns="45720" rIns="91440" bIns="45720" rtlCol="0" anchor="b">
            <a:normAutofit fontScale="90000"/>
          </a:bodyPr>
          <a:lstStyle/>
          <a:p>
            <a:pPr algn="ctr"/>
            <a:r>
              <a:rPr lang="en-US" sz="4300" kern="1200" dirty="0">
                <a:latin typeface="+mj-lt"/>
                <a:ea typeface="+mj-ea"/>
                <a:cs typeface="+mj-cs"/>
              </a:rPr>
              <a:t>Stationary flood-frequency analysis (FFA) vs. </a:t>
            </a:r>
            <a:br>
              <a:rPr lang="en-US" sz="4300" kern="1200" dirty="0">
                <a:latin typeface="+mj-lt"/>
                <a:ea typeface="+mj-ea"/>
                <a:cs typeface="+mj-cs"/>
              </a:rPr>
            </a:br>
            <a:r>
              <a:rPr lang="en-US" sz="4300" kern="1200" dirty="0">
                <a:latin typeface="+mj-lt"/>
                <a:ea typeface="+mj-ea"/>
                <a:cs typeface="+mj-cs"/>
              </a:rPr>
              <a:t>Nonstationary flood-frequency analysis (NFFA)</a:t>
            </a:r>
          </a:p>
        </p:txBody>
      </p:sp>
      <p:pic>
        <p:nvPicPr>
          <p:cNvPr id="7" name="Graphic 6" descr="Angry man face">
            <a:extLst>
              <a:ext uri="{FF2B5EF4-FFF2-40B4-BE49-F238E27FC236}">
                <a16:creationId xmlns:a16="http://schemas.microsoft.com/office/drawing/2014/main" id="{BA7BA618-1FF0-1444-AD05-F6A515E4F9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217770" y="1448957"/>
            <a:ext cx="3952579" cy="3952579"/>
          </a:xfrm>
          <a:prstGeom prst="rect">
            <a:avLst/>
          </a:prstGeom>
        </p:spPr>
      </p:pic>
      <p:sp>
        <p:nvSpPr>
          <p:cNvPr id="3" name="Content Placeholder 2">
            <a:extLst>
              <a:ext uri="{FF2B5EF4-FFF2-40B4-BE49-F238E27FC236}">
                <a16:creationId xmlns:a16="http://schemas.microsoft.com/office/drawing/2014/main" id="{D0E26EDD-8B49-3AA3-8245-1690C84A13CB}"/>
              </a:ext>
            </a:extLst>
          </p:cNvPr>
          <p:cNvSpPr>
            <a:spLocks noGrp="1"/>
          </p:cNvSpPr>
          <p:nvPr>
            <p:ph idx="1"/>
          </p:nvPr>
        </p:nvSpPr>
        <p:spPr>
          <a:xfrm>
            <a:off x="6418123" y="3944600"/>
            <a:ext cx="4158031" cy="2913872"/>
          </a:xfrm>
        </p:spPr>
        <p:txBody>
          <a:bodyPr vert="horz" lIns="91440" tIns="45720" rIns="91440" bIns="45720" rtlCol="0" anchor="t">
            <a:normAutofit/>
          </a:bodyPr>
          <a:lstStyle/>
          <a:p>
            <a:pPr marL="0" indent="0" algn="ctr">
              <a:buNone/>
            </a:pPr>
            <a:r>
              <a:rPr lang="en-US" sz="2000" kern="1200" dirty="0">
                <a:solidFill>
                  <a:schemeClr val="tx1">
                    <a:alpha val="80000"/>
                  </a:schemeClr>
                </a:solidFill>
                <a:latin typeface="+mn-lt"/>
                <a:ea typeface="+mn-ea"/>
                <a:cs typeface="+mn-cs"/>
              </a:rPr>
              <a:t>An Uncertainty Monster</a:t>
            </a:r>
          </a:p>
        </p:txBody>
      </p:sp>
    </p:spTree>
    <p:extLst>
      <p:ext uri="{BB962C8B-B14F-4D97-AF65-F5344CB8AC3E}">
        <p14:creationId xmlns:p14="http://schemas.microsoft.com/office/powerpoint/2010/main" val="38531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Template.potx" id="{1D3371A8-24B6-4775-8F9C-027846CE366A}" vid="{5B17EBC8-9116-4988-A780-2C50BFFBEA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b56a8f-c205-45ee-9d88-4096a00fd0fc">
      <Terms xmlns="http://schemas.microsoft.com/office/infopath/2007/PartnerControls"/>
    </lcf76f155ced4ddcb4097134ff3c332f>
    <TaxCatchAll xmlns="31062a0d-ede8-4112-b4bb-00a9c1bc8e16" xsi:nil="true"/>
    <SharedWithUsers xmlns="a6766774-30a2-4c8d-b456-98a46e3489f0">
      <UserInfo>
        <DisplayName>Redoloza, Fleford S</DisplayName>
        <AccountId>316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C913228723924280983BDCB34D0F6E" ma:contentTypeVersion="18" ma:contentTypeDescription="Create a new document." ma:contentTypeScope="" ma:versionID="e689a600b43fc5cd2c130436c32cf0d3">
  <xsd:schema xmlns:xsd="http://www.w3.org/2001/XMLSchema" xmlns:xs="http://www.w3.org/2001/XMLSchema" xmlns:p="http://schemas.microsoft.com/office/2006/metadata/properties" xmlns:ns2="a6766774-30a2-4c8d-b456-98a46e3489f0" xmlns:ns3="7cb56a8f-c205-45ee-9d88-4096a00fd0fc" xmlns:ns4="31062a0d-ede8-4112-b4bb-00a9c1bc8e16" targetNamespace="http://schemas.microsoft.com/office/2006/metadata/properties" ma:root="true" ma:fieldsID="255ddf0174784a12d3be3ac465a57bbd" ns2:_="" ns3:_="" ns4:_="">
    <xsd:import namespace="a6766774-30a2-4c8d-b456-98a46e3489f0"/>
    <xsd:import namespace="7cb56a8f-c205-45ee-9d88-4096a00fd0fc"/>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4: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66774-30a2-4c8d-b456-98a46e3489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b56a8f-c205-45ee-9d88-4096a00fd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ed21076-31ae-4f86-873d-0bdeb247ccfa}" ma:internalName="TaxCatchAll" ma:showField="CatchAllData" ma:web="a6766774-30a2-4c8d-b456-98a46e3489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E930B-5F72-48CE-9BAC-8004393BFCA9}">
  <ds:schemaRefs>
    <ds:schemaRef ds:uri="http://schemas.microsoft.com/sharepoint/v3/contenttype/forms"/>
  </ds:schemaRefs>
</ds:datastoreItem>
</file>

<file path=customXml/itemProps2.xml><?xml version="1.0" encoding="utf-8"?>
<ds:datastoreItem xmlns:ds="http://schemas.openxmlformats.org/officeDocument/2006/customXml" ds:itemID="{6C92EC4D-AD03-47F2-AFB9-13CBD682A9B1}">
  <ds:schemaRefs>
    <ds:schemaRef ds:uri="31062a0d-ede8-4112-b4bb-00a9c1bc8e16"/>
    <ds:schemaRef ds:uri="7cb56a8f-c205-45ee-9d88-4096a00fd0fc"/>
    <ds:schemaRef ds:uri="a6766774-30a2-4c8d-b456-98a46e3489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3A5686-1EC1-4107-B641-99B56FC4F552}">
  <ds:schemaRefs>
    <ds:schemaRef ds:uri="31062a0d-ede8-4112-b4bb-00a9c1bc8e16"/>
    <ds:schemaRef ds:uri="7cb56a8f-c205-45ee-9d88-4096a00fd0fc"/>
    <ds:schemaRef ds:uri="a6766774-30a2-4c8d-b456-98a46e348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ProjectTemplate</Template>
  <TotalTime>154</TotalTime>
  <Words>5450</Words>
  <Application>Microsoft Office PowerPoint</Application>
  <PresentationFormat>Widescreen</PresentationFormat>
  <Paragraphs>548</Paragraphs>
  <Slides>64</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Calibri</vt:lpstr>
      <vt:lpstr>Wingdings</vt:lpstr>
      <vt:lpstr>Calibri Light</vt:lpstr>
      <vt:lpstr>Cambria Math</vt:lpstr>
      <vt:lpstr>Arial</vt:lpstr>
      <vt:lpstr>Symbol</vt:lpstr>
      <vt:lpstr>Source Sans Pro</vt:lpstr>
      <vt:lpstr>Office Theme</vt:lpstr>
      <vt:lpstr>Flood-Frequency Analysis in the Midwest: ​ Addressing Potential Nonstationary Annual Peak-Flow Records ​</vt:lpstr>
      <vt:lpstr>PowerPoint Presentation</vt:lpstr>
      <vt:lpstr>New publication</vt:lpstr>
      <vt:lpstr>PowerPoint Presentation</vt:lpstr>
      <vt:lpstr>PowerPoint Presentation</vt:lpstr>
      <vt:lpstr>PowerPoint Presentation</vt:lpstr>
      <vt:lpstr>PowerPoint Presentation</vt:lpstr>
      <vt:lpstr>Task 7: Nonstationarity in peak-flow frequency analysis</vt:lpstr>
      <vt:lpstr>Stationary flood-frequency analysis (FFA) vs.  Nonstationary flood-frequency analysis (NFFA)</vt:lpstr>
      <vt:lpstr>Metaphor of Monsters</vt:lpstr>
      <vt:lpstr>Monster Theory</vt:lpstr>
      <vt:lpstr>Strategies for Dealing with the Monster of Uncertainty</vt:lpstr>
      <vt:lpstr>Monster Treatment</vt:lpstr>
      <vt:lpstr>Monster Treatment</vt:lpstr>
      <vt:lpstr>Monster Treatment</vt:lpstr>
      <vt:lpstr>Monster Treatment</vt:lpstr>
      <vt:lpstr>Monster Treatment</vt:lpstr>
      <vt:lpstr>Using regional streamflow and climate analyses to support NFFA modeling choices</vt:lpstr>
      <vt:lpstr>PowerPoint Presentation</vt:lpstr>
      <vt:lpstr>PowerPoint Presentation</vt:lpstr>
      <vt:lpstr>Monster Treatment</vt:lpstr>
      <vt:lpstr>Flood-frequency estimation for very low annual exceedance probabilities using historical, paleoflood, and regional information with consideration of nonstationarity</vt:lpstr>
      <vt:lpstr>Systematic and Historical Data, Historical Intervals, Paleo Peaks, and Perception Thresholds</vt:lpstr>
      <vt:lpstr>Red River of the North at Winnipeg</vt:lpstr>
      <vt:lpstr>AEP = 0. 01</vt:lpstr>
      <vt:lpstr>AEP = 0.001</vt:lpstr>
      <vt:lpstr>What Constitutes a Good Solution?</vt:lpstr>
      <vt:lpstr>Monster Treatment</vt:lpstr>
      <vt:lpstr>Bibliometric Analysis of Nonstationary Flood-Frequency Papers in Web of Science and Scopus</vt:lpstr>
      <vt:lpstr>Monster Treatment</vt:lpstr>
      <vt:lpstr>Monster Treatment</vt:lpstr>
      <vt:lpstr>FM-Area Diversion</vt:lpstr>
      <vt:lpstr>Monster Treatment</vt:lpstr>
      <vt:lpstr>Knotters and Others Categorization of Strategies</vt:lpstr>
      <vt:lpstr>Task 7: Panel regression for regional estimates of effects of climate variation on flood peaks</vt:lpstr>
      <vt:lpstr>PowerPoint Presentation</vt:lpstr>
      <vt:lpstr>Streamgage selection</vt:lpstr>
      <vt:lpstr>Selected streamgages</vt:lpstr>
      <vt:lpstr>Data compilation</vt:lpstr>
      <vt:lpstr>Data compilation</vt:lpstr>
      <vt:lpstr>Regression I: Variables used</vt:lpstr>
      <vt:lpstr>Regression II</vt:lpstr>
      <vt:lpstr>Regression III</vt:lpstr>
      <vt:lpstr>Regression IV</vt:lpstr>
      <vt:lpstr>Results: Regression coefficients</vt:lpstr>
      <vt:lpstr>Results: Regression coefficient standard errors (SEs)</vt:lpstr>
      <vt:lpstr>Results: Comparisons of different climate predictors</vt:lpstr>
      <vt:lpstr>So what? Single-station regressions:</vt:lpstr>
      <vt:lpstr>So what? Panel-quantile regressions </vt:lpstr>
      <vt:lpstr>So what? Panel-quantile regressions </vt:lpstr>
      <vt:lpstr>Task 7: Generalized Additive Model for Location, Scale  and Shape (GAMLSS)</vt:lpstr>
      <vt:lpstr>Monster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NFFA_presentation.V3</dc:title>
  <dc:creator>Ryberg, Karen R</dc:creator>
  <cp:lastModifiedBy>Marti, Mackenzie Kaye</cp:lastModifiedBy>
  <cp:revision>1</cp:revision>
  <dcterms:created xsi:type="dcterms:W3CDTF">2022-08-08T18:26:59Z</dcterms:created>
  <dcterms:modified xsi:type="dcterms:W3CDTF">2024-07-03T15:49:54Z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0x01010067C913228723924280983BDCB34D0F6E</vt:lpwstr>
  </property>
  <property fmtid="{D5CDD505-2E9C-101B-9397-08002B2CF9AE}" pid="3" name="MediaServiceImageTags">
    <vt:lpwstr/>
  </property>
</Properties>
</file>