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6"/>
  </p:notesMasterIdLst>
  <p:sldIdLst>
    <p:sldId id="256" r:id="rId5"/>
    <p:sldId id="300" r:id="rId6"/>
    <p:sldId id="266" r:id="rId7"/>
    <p:sldId id="302" r:id="rId8"/>
    <p:sldId id="304" r:id="rId9"/>
    <p:sldId id="301" r:id="rId10"/>
    <p:sldId id="303" r:id="rId11"/>
    <p:sldId id="284" r:id="rId12"/>
    <p:sldId id="292" r:id="rId13"/>
    <p:sldId id="306" r:id="rId14"/>
    <p:sldId id="368" r:id="rId15"/>
    <p:sldId id="369" r:id="rId16"/>
    <p:sldId id="370" r:id="rId17"/>
    <p:sldId id="371" r:id="rId18"/>
    <p:sldId id="372" r:id="rId19"/>
    <p:sldId id="389" r:id="rId20"/>
    <p:sldId id="310" r:id="rId21"/>
    <p:sldId id="392" r:id="rId22"/>
    <p:sldId id="305" r:id="rId23"/>
    <p:sldId id="307" r:id="rId24"/>
    <p:sldId id="374" r:id="rId25"/>
    <p:sldId id="386" r:id="rId26"/>
    <p:sldId id="379" r:id="rId27"/>
    <p:sldId id="391" r:id="rId28"/>
    <p:sldId id="383" r:id="rId29"/>
    <p:sldId id="384" r:id="rId30"/>
    <p:sldId id="373" r:id="rId31"/>
    <p:sldId id="312" r:id="rId32"/>
    <p:sldId id="366" r:id="rId33"/>
    <p:sldId id="356" r:id="rId34"/>
    <p:sldId id="375" r:id="rId35"/>
    <p:sldId id="376" r:id="rId36"/>
    <p:sldId id="378" r:id="rId37"/>
    <p:sldId id="308" r:id="rId38"/>
    <p:sldId id="387" r:id="rId39"/>
    <p:sldId id="313" r:id="rId40"/>
    <p:sldId id="388" r:id="rId41"/>
    <p:sldId id="314" r:id="rId42"/>
    <p:sldId id="318" r:id="rId43"/>
    <p:sldId id="315" r:id="rId44"/>
    <p:sldId id="316" r:id="rId45"/>
    <p:sldId id="317" r:id="rId46"/>
    <p:sldId id="319" r:id="rId47"/>
    <p:sldId id="320" r:id="rId48"/>
    <p:sldId id="325" r:id="rId49"/>
    <p:sldId id="322" r:id="rId50"/>
    <p:sldId id="327" r:id="rId51"/>
    <p:sldId id="326" r:id="rId52"/>
    <p:sldId id="294" r:id="rId53"/>
    <p:sldId id="393" r:id="rId54"/>
    <p:sldId id="394"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Segoe UI" panose="020B0502040204020203" pitchFamily="34" charset="0"/>
      <p:regular r:id="rId63"/>
      <p:bold r:id="rId64"/>
      <p:italic r:id="rId65"/>
      <p:boldItalic r:id="rId66"/>
    </p:embeddedFont>
    <p:embeddedFont>
      <p:font typeface="Source Sans Pro" panose="020B0503030403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EBE"/>
    <a:srgbClr val="004DA8"/>
    <a:srgbClr val="BED2FF"/>
    <a:srgbClr val="00331E"/>
    <a:srgbClr val="80868D"/>
    <a:srgbClr val="88A4B5"/>
    <a:srgbClr val="66A5CC"/>
    <a:srgbClr val="006F41"/>
    <a:srgbClr val="006600"/>
    <a:srgbClr val="00CE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7F215-FB07-A131-DD02-A1781CADE193}" v="313" dt="2021-12-09T14:56:54.296"/>
    <p1510:client id="{2DB85DBB-4B65-B8EF-535C-EA1EE68BF77D}" v="8" dt="2021-12-09T14:48:19.966"/>
    <p1510:client id="{8FEDCED0-53EB-4269-9EC2-3F3DB36C8406}" v="2" dt="2021-12-09T23:14:22.886"/>
    <p1510:client id="{B2758575-9A65-4116-BAFD-56C55003FB9D}" v="687" dt="2021-12-09T14:56:26.518"/>
    <p1510:client id="{DC4495DC-C2D0-46DA-B4AF-0E83C71808A0}" v="28" dt="2021-12-09T16:36:37.412"/>
    <p1510:client id="{E9CED812-C557-007D-003A-2163602BEFB4}" v="8" dt="2021-12-09T14:15:42.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11" autoAdjust="0"/>
  </p:normalViewPr>
  <p:slideViewPr>
    <p:cSldViewPr snapToGrid="0">
      <p:cViewPr varScale="1">
        <p:scale>
          <a:sx n="61" d="100"/>
          <a:sy n="61" d="100"/>
        </p:scale>
        <p:origin x="14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7.fntdata"/><Relationship Id="rId68" Type="http://schemas.openxmlformats.org/officeDocument/2006/relationships/font" Target="fonts/font12.fntdata"/><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Milan (Contractor) S" userId="S::msliu@contractor.usgs.gov::9255a402-4e65-4a54-86c8-b357163dcd6c" providerId="AD" clId="Web-{7EB0BA59-5F0F-DA69-1FDF-A9025123050D}"/>
    <pc:docChg chg="modSld">
      <pc:chgData name="Liu, Milan (Contractor) S" userId="S::msliu@contractor.usgs.gov::9255a402-4e65-4a54-86c8-b357163dcd6c" providerId="AD" clId="Web-{7EB0BA59-5F0F-DA69-1FDF-A9025123050D}" dt="2021-12-02T17:54:46.486" v="4937"/>
      <pc:docMkLst>
        <pc:docMk/>
      </pc:docMkLst>
      <pc:sldChg chg="addSp modSp modNotes">
        <pc:chgData name="Liu, Milan (Contractor) S" userId="S::msliu@contractor.usgs.gov::9255a402-4e65-4a54-86c8-b357163dcd6c" providerId="AD" clId="Web-{7EB0BA59-5F0F-DA69-1FDF-A9025123050D}" dt="2021-12-02T17:53:04.439" v="4835"/>
        <pc:sldMkLst>
          <pc:docMk/>
          <pc:sldMk cId="1171523484" sldId="292"/>
        </pc:sldMkLst>
        <pc:spChg chg="mod">
          <ac:chgData name="Liu, Milan (Contractor) S" userId="S::msliu@contractor.usgs.gov::9255a402-4e65-4a54-86c8-b357163dcd6c" providerId="AD" clId="Web-{7EB0BA59-5F0F-DA69-1FDF-A9025123050D}" dt="2021-12-02T16:43:51.735" v="13" actId="20577"/>
          <ac:spMkLst>
            <pc:docMk/>
            <pc:sldMk cId="1171523484" sldId="292"/>
            <ac:spMk id="5" creationId="{EEBA509D-3691-463F-84B5-0DA9C728B4B6}"/>
          </ac:spMkLst>
        </pc:spChg>
        <pc:picChg chg="add mod ord">
          <ac:chgData name="Liu, Milan (Contractor) S" userId="S::msliu@contractor.usgs.gov::9255a402-4e65-4a54-86c8-b357163dcd6c" providerId="AD" clId="Web-{7EB0BA59-5F0F-DA69-1FDF-A9025123050D}" dt="2021-12-02T16:44:32.797" v="15" actId="1076"/>
          <ac:picMkLst>
            <pc:docMk/>
            <pc:sldMk cId="1171523484" sldId="292"/>
            <ac:picMk id="2" creationId="{395FE2C5-32CE-4271-9EB6-C432BB7CB496}"/>
          </ac:picMkLst>
        </pc:picChg>
      </pc:sldChg>
      <pc:sldChg chg="modNotes">
        <pc:chgData name="Liu, Milan (Contractor) S" userId="S::msliu@contractor.usgs.gov::9255a402-4e65-4a54-86c8-b357163dcd6c" providerId="AD" clId="Web-{7EB0BA59-5F0F-DA69-1FDF-A9025123050D}" dt="2021-12-02T17:14:49.155" v="1408"/>
        <pc:sldMkLst>
          <pc:docMk/>
          <pc:sldMk cId="1999735935" sldId="306"/>
        </pc:sldMkLst>
      </pc:sldChg>
      <pc:sldChg chg="modNotes">
        <pc:chgData name="Liu, Milan (Contractor) S" userId="S::msliu@contractor.usgs.gov::9255a402-4e65-4a54-86c8-b357163dcd6c" providerId="AD" clId="Web-{7EB0BA59-5F0F-DA69-1FDF-A9025123050D}" dt="2021-12-02T17:21:50.643" v="2298"/>
        <pc:sldMkLst>
          <pc:docMk/>
          <pc:sldMk cId="2016090071" sldId="368"/>
        </pc:sldMkLst>
      </pc:sldChg>
      <pc:sldChg chg="modNotes">
        <pc:chgData name="Liu, Milan (Contractor) S" userId="S::msliu@contractor.usgs.gov::9255a402-4e65-4a54-86c8-b357163dcd6c" providerId="AD" clId="Web-{7EB0BA59-5F0F-DA69-1FDF-A9025123050D}" dt="2021-12-02T17:27:39.630" v="2912"/>
        <pc:sldMkLst>
          <pc:docMk/>
          <pc:sldMk cId="2127869174" sldId="369"/>
        </pc:sldMkLst>
      </pc:sldChg>
      <pc:sldChg chg="modNotes">
        <pc:chgData name="Liu, Milan (Contractor) S" userId="S::msliu@contractor.usgs.gov::9255a402-4e65-4a54-86c8-b357163dcd6c" providerId="AD" clId="Web-{7EB0BA59-5F0F-DA69-1FDF-A9025123050D}" dt="2021-12-02T17:33:10.289" v="3813"/>
        <pc:sldMkLst>
          <pc:docMk/>
          <pc:sldMk cId="3903698253" sldId="370"/>
        </pc:sldMkLst>
      </pc:sldChg>
      <pc:sldChg chg="modNotes">
        <pc:chgData name="Liu, Milan (Contractor) S" userId="S::msliu@contractor.usgs.gov::9255a402-4e65-4a54-86c8-b357163dcd6c" providerId="AD" clId="Web-{7EB0BA59-5F0F-DA69-1FDF-A9025123050D}" dt="2021-12-02T17:35:54.556" v="4390"/>
        <pc:sldMkLst>
          <pc:docMk/>
          <pc:sldMk cId="2425013650" sldId="371"/>
        </pc:sldMkLst>
      </pc:sldChg>
      <pc:sldChg chg="modNotes">
        <pc:chgData name="Liu, Milan (Contractor) S" userId="S::msliu@contractor.usgs.gov::9255a402-4e65-4a54-86c8-b357163dcd6c" providerId="AD" clId="Web-{7EB0BA59-5F0F-DA69-1FDF-A9025123050D}" dt="2021-12-02T17:54:46.486" v="4937"/>
        <pc:sldMkLst>
          <pc:docMk/>
          <pc:sldMk cId="3592110217" sldId="372"/>
        </pc:sldMkLst>
      </pc:sldChg>
    </pc:docChg>
  </pc:docChgLst>
  <pc:docChgLst>
    <pc:chgData name="Liu, Milan (Contractor) S" userId="S::msliu@contractor.usgs.gov::9255a402-4e65-4a54-86c8-b357163dcd6c" providerId="AD" clId="Web-{492D38D0-7191-794F-3F0F-EAF729994C86}"/>
    <pc:docChg chg="modSld">
      <pc:chgData name="Liu, Milan (Contractor) S" userId="S::msliu@contractor.usgs.gov::9255a402-4e65-4a54-86c8-b357163dcd6c" providerId="AD" clId="Web-{492D38D0-7191-794F-3F0F-EAF729994C86}" dt="2021-12-09T14:47:33.313" v="4"/>
      <pc:docMkLst>
        <pc:docMk/>
      </pc:docMkLst>
      <pc:sldChg chg="modNotes">
        <pc:chgData name="Liu, Milan (Contractor) S" userId="S::msliu@contractor.usgs.gov::9255a402-4e65-4a54-86c8-b357163dcd6c" providerId="AD" clId="Web-{492D38D0-7191-794F-3F0F-EAF729994C86}" dt="2021-12-09T14:47:33.313" v="4"/>
        <pc:sldMkLst>
          <pc:docMk/>
          <pc:sldMk cId="1171523484" sldId="292"/>
        </pc:sldMkLst>
      </pc:sldChg>
    </pc:docChg>
  </pc:docChgLst>
  <pc:docChgLst>
    <pc:chgData name="Ryberg, Karen R" userId="S::kryberg@usgs.gov::2df2d6ae-c689-41b5-9e82-f51adb9b9ea7" providerId="AD" clId="Web-{DE000C49-9115-8542-E785-2193CBC32598}"/>
    <pc:docChg chg="modSld">
      <pc:chgData name="Ryberg, Karen R" userId="S::kryberg@usgs.gov::2df2d6ae-c689-41b5-9e82-f51adb9b9ea7" providerId="AD" clId="Web-{DE000C49-9115-8542-E785-2193CBC32598}" dt="2021-12-07T14:59:06.812" v="20" actId="14100"/>
      <pc:docMkLst>
        <pc:docMk/>
      </pc:docMkLst>
      <pc:sldChg chg="modSp">
        <pc:chgData name="Ryberg, Karen R" userId="S::kryberg@usgs.gov::2df2d6ae-c689-41b5-9e82-f51adb9b9ea7" providerId="AD" clId="Web-{DE000C49-9115-8542-E785-2193CBC32598}" dt="2021-12-07T14:56:57.763" v="4" actId="20577"/>
        <pc:sldMkLst>
          <pc:docMk/>
          <pc:sldMk cId="3015567964" sldId="305"/>
        </pc:sldMkLst>
        <pc:spChg chg="mod">
          <ac:chgData name="Ryberg, Karen R" userId="S::kryberg@usgs.gov::2df2d6ae-c689-41b5-9e82-f51adb9b9ea7" providerId="AD" clId="Web-{DE000C49-9115-8542-E785-2193CBC32598}" dt="2021-12-07T14:56:57.763" v="4" actId="20577"/>
          <ac:spMkLst>
            <pc:docMk/>
            <pc:sldMk cId="3015567964" sldId="305"/>
            <ac:spMk id="5" creationId="{EEBA509D-3691-463F-84B5-0DA9C728B4B6}"/>
          </ac:spMkLst>
        </pc:spChg>
      </pc:sldChg>
      <pc:sldChg chg="modSp">
        <pc:chgData name="Ryberg, Karen R" userId="S::kryberg@usgs.gov::2df2d6ae-c689-41b5-9e82-f51adb9b9ea7" providerId="AD" clId="Web-{DE000C49-9115-8542-E785-2193CBC32598}" dt="2021-12-07T14:59:06.812" v="20" actId="14100"/>
        <pc:sldMkLst>
          <pc:docMk/>
          <pc:sldMk cId="3519625142" sldId="366"/>
        </pc:sldMkLst>
        <pc:spChg chg="mod">
          <ac:chgData name="Ryberg, Karen R" userId="S::kryberg@usgs.gov::2df2d6ae-c689-41b5-9e82-f51adb9b9ea7" providerId="AD" clId="Web-{DE000C49-9115-8542-E785-2193CBC32598}" dt="2021-12-07T14:59:06.812" v="20" actId="14100"/>
          <ac:spMkLst>
            <pc:docMk/>
            <pc:sldMk cId="3519625142" sldId="366"/>
            <ac:spMk id="4" creationId="{00000000-0000-0000-0000-000000000000}"/>
          </ac:spMkLst>
        </pc:spChg>
      </pc:sldChg>
    </pc:docChg>
  </pc:docChgLst>
  <pc:docChgLst>
    <pc:chgData name="Liu, Milan (Contractor)" userId="9255a402-4e65-4a54-86c8-b357163dcd6c" providerId="ADAL" clId="{8847715A-072C-4BDA-A5C2-EE04861F8E36}"/>
    <pc:docChg chg="undo custSel modSld">
      <pc:chgData name="Liu, Milan (Contractor)" userId="9255a402-4e65-4a54-86c8-b357163dcd6c" providerId="ADAL" clId="{8847715A-072C-4BDA-A5C2-EE04861F8E36}" dt="2021-12-01T13:37:16.901" v="13" actId="164"/>
      <pc:docMkLst>
        <pc:docMk/>
      </pc:docMkLst>
      <pc:sldChg chg="addSp delSp modSp mod">
        <pc:chgData name="Liu, Milan (Contractor)" userId="9255a402-4e65-4a54-86c8-b357163dcd6c" providerId="ADAL" clId="{8847715A-072C-4BDA-A5C2-EE04861F8E36}" dt="2021-12-01T13:37:16.901" v="13" actId="164"/>
        <pc:sldMkLst>
          <pc:docMk/>
          <pc:sldMk cId="2376178834" sldId="284"/>
        </pc:sldMkLst>
        <pc:spChg chg="mod topLvl">
          <ac:chgData name="Liu, Milan (Contractor)" userId="9255a402-4e65-4a54-86c8-b357163dcd6c" providerId="ADAL" clId="{8847715A-072C-4BDA-A5C2-EE04861F8E36}" dt="2021-12-01T13:37:16.901" v="13" actId="164"/>
          <ac:spMkLst>
            <pc:docMk/>
            <pc:sldMk cId="2376178834" sldId="284"/>
            <ac:spMk id="136" creationId="{016239E2-B4EE-45BB-8AA8-2B2C7955AFD6}"/>
          </ac:spMkLst>
        </pc:spChg>
        <pc:grpChg chg="add mod">
          <ac:chgData name="Liu, Milan (Contractor)" userId="9255a402-4e65-4a54-86c8-b357163dcd6c" providerId="ADAL" clId="{8847715A-072C-4BDA-A5C2-EE04861F8E36}" dt="2021-12-01T13:37:16.901" v="13" actId="164"/>
          <ac:grpSpMkLst>
            <pc:docMk/>
            <pc:sldMk cId="2376178834" sldId="284"/>
            <ac:grpSpMk id="4" creationId="{21166967-F354-4C44-8CE9-21AA60A26903}"/>
          </ac:grpSpMkLst>
        </pc:grpChg>
        <pc:grpChg chg="del mod">
          <ac:chgData name="Liu, Milan (Contractor)" userId="9255a402-4e65-4a54-86c8-b357163dcd6c" providerId="ADAL" clId="{8847715A-072C-4BDA-A5C2-EE04861F8E36}" dt="2021-12-01T13:36:26" v="8" actId="165"/>
          <ac:grpSpMkLst>
            <pc:docMk/>
            <pc:sldMk cId="2376178834" sldId="284"/>
            <ac:grpSpMk id="135" creationId="{360701E9-1780-4243-8BB7-06DD55C12BE4}"/>
          </ac:grpSpMkLst>
        </pc:grpChg>
        <pc:picChg chg="add mod">
          <ac:chgData name="Liu, Milan (Contractor)" userId="9255a402-4e65-4a54-86c8-b357163dcd6c" providerId="ADAL" clId="{8847715A-072C-4BDA-A5C2-EE04861F8E36}" dt="2021-12-01T13:37:16.901" v="13" actId="164"/>
          <ac:picMkLst>
            <pc:docMk/>
            <pc:sldMk cId="2376178834" sldId="284"/>
            <ac:picMk id="3" creationId="{9DAD8CC8-B856-4544-B20F-67A395F16316}"/>
          </ac:picMkLst>
        </pc:picChg>
        <pc:picChg chg="del mod topLvl">
          <ac:chgData name="Liu, Milan (Contractor)" userId="9255a402-4e65-4a54-86c8-b357163dcd6c" providerId="ADAL" clId="{8847715A-072C-4BDA-A5C2-EE04861F8E36}" dt="2021-12-01T13:36:40.745" v="11" actId="478"/>
          <ac:picMkLst>
            <pc:docMk/>
            <pc:sldMk cId="2376178834" sldId="284"/>
            <ac:picMk id="137" creationId="{DA21BF51-5BA5-4088-9A4E-29D3DB87E98F}"/>
          </ac:picMkLst>
        </pc:picChg>
        <pc:cxnChg chg="mod">
          <ac:chgData name="Liu, Milan (Contractor)" userId="9255a402-4e65-4a54-86c8-b357163dcd6c" providerId="ADAL" clId="{8847715A-072C-4BDA-A5C2-EE04861F8E36}" dt="2021-12-01T13:37:16.901" v="13" actId="164"/>
          <ac:cxnSpMkLst>
            <pc:docMk/>
            <pc:sldMk cId="2376178834" sldId="284"/>
            <ac:cxnSpMk id="66" creationId="{69A01D3D-97ED-445D-AE16-94D3C62E5DFC}"/>
          </ac:cxnSpMkLst>
        </pc:cxnChg>
      </pc:sldChg>
    </pc:docChg>
  </pc:docChgLst>
  <pc:docChgLst>
    <pc:chgData name="Ryberg, Karen R" userId="S::kryberg@usgs.gov::2df2d6ae-c689-41b5-9e82-f51adb9b9ea7" providerId="AD" clId="Web-{E9CED812-C557-007D-003A-2163602BEFB4}"/>
    <pc:docChg chg="modSld">
      <pc:chgData name="Ryberg, Karen R" userId="S::kryberg@usgs.gov::2df2d6ae-c689-41b5-9e82-f51adb9b9ea7" providerId="AD" clId="Web-{E9CED812-C557-007D-003A-2163602BEFB4}" dt="2021-12-09T14:15:42.613" v="8" actId="20577"/>
      <pc:docMkLst>
        <pc:docMk/>
      </pc:docMkLst>
      <pc:sldChg chg="modSp">
        <pc:chgData name="Ryberg, Karen R" userId="S::kryberg@usgs.gov::2df2d6ae-c689-41b5-9e82-f51adb9b9ea7" providerId="AD" clId="Web-{E9CED812-C557-007D-003A-2163602BEFB4}" dt="2021-12-09T14:15:42.613" v="8" actId="20577"/>
        <pc:sldMkLst>
          <pc:docMk/>
          <pc:sldMk cId="3683413839" sldId="300"/>
        </pc:sldMkLst>
        <pc:spChg chg="mod">
          <ac:chgData name="Ryberg, Karen R" userId="S::kryberg@usgs.gov::2df2d6ae-c689-41b5-9e82-f51adb9b9ea7" providerId="AD" clId="Web-{E9CED812-C557-007D-003A-2163602BEFB4}" dt="2021-12-09T14:15:42.613" v="8" actId="20577"/>
          <ac:spMkLst>
            <pc:docMk/>
            <pc:sldMk cId="3683413839" sldId="300"/>
            <ac:spMk id="3" creationId="{9417AB58-4407-46F4-AF4D-9C0C235D0B19}"/>
          </ac:spMkLst>
        </pc:spChg>
      </pc:sldChg>
    </pc:docChg>
  </pc:docChgLst>
  <pc:docChgLst>
    <pc:chgData name="Barth, Nancy A" userId="afa12d74-aef9-4aa3-acc5-e0e1b5755f8a" providerId="ADAL" clId="{DC4495DC-C2D0-46DA-B4AF-0E83C71808A0}"/>
    <pc:docChg chg="undo custSel modSld sldOrd">
      <pc:chgData name="Barth, Nancy A" userId="afa12d74-aef9-4aa3-acc5-e0e1b5755f8a" providerId="ADAL" clId="{DC4495DC-C2D0-46DA-B4AF-0E83C71808A0}" dt="2021-12-09T16:36:37.413" v="4553" actId="20577"/>
      <pc:docMkLst>
        <pc:docMk/>
      </pc:docMkLst>
      <pc:sldChg chg="modSp mod">
        <pc:chgData name="Barth, Nancy A" userId="afa12d74-aef9-4aa3-acc5-e0e1b5755f8a" providerId="ADAL" clId="{DC4495DC-C2D0-46DA-B4AF-0E83C71808A0}" dt="2021-12-02T20:30:36.504" v="3764" actId="1038"/>
        <pc:sldMkLst>
          <pc:docMk/>
          <pc:sldMk cId="99804605" sldId="307"/>
        </pc:sldMkLst>
        <pc:spChg chg="mod">
          <ac:chgData name="Barth, Nancy A" userId="afa12d74-aef9-4aa3-acc5-e0e1b5755f8a" providerId="ADAL" clId="{DC4495DC-C2D0-46DA-B4AF-0E83C71808A0}" dt="2021-12-02T20:30:36.504" v="3764" actId="1038"/>
          <ac:spMkLst>
            <pc:docMk/>
            <pc:sldMk cId="99804605" sldId="307"/>
            <ac:spMk id="2" creationId="{45EA0B55-1F33-4E7B-B0B1-4321D6AA4CDA}"/>
          </ac:spMkLst>
        </pc:spChg>
      </pc:sldChg>
      <pc:sldChg chg="addSp delSp modSp mod ord modAnim modNotesTx">
        <pc:chgData name="Barth, Nancy A" userId="afa12d74-aef9-4aa3-acc5-e0e1b5755f8a" providerId="ADAL" clId="{DC4495DC-C2D0-46DA-B4AF-0E83C71808A0}" dt="2021-12-09T16:36:37.413" v="4553" actId="20577"/>
        <pc:sldMkLst>
          <pc:docMk/>
          <pc:sldMk cId="2726324106" sldId="378"/>
        </pc:sldMkLst>
        <pc:spChg chg="mod">
          <ac:chgData name="Barth, Nancy A" userId="afa12d74-aef9-4aa3-acc5-e0e1b5755f8a" providerId="ADAL" clId="{DC4495DC-C2D0-46DA-B4AF-0E83C71808A0}" dt="2021-12-02T16:25:51.501" v="2408" actId="1076"/>
          <ac:spMkLst>
            <pc:docMk/>
            <pc:sldMk cId="2726324106" sldId="378"/>
            <ac:spMk id="2" creationId="{818B4023-05B1-4457-AE71-07BB1CECD41C}"/>
          </ac:spMkLst>
        </pc:spChg>
        <pc:spChg chg="add mod">
          <ac:chgData name="Barth, Nancy A" userId="afa12d74-aef9-4aa3-acc5-e0e1b5755f8a" providerId="ADAL" clId="{DC4495DC-C2D0-46DA-B4AF-0E83C71808A0}" dt="2021-12-03T01:17:45.092" v="4531" actId="1035"/>
          <ac:spMkLst>
            <pc:docMk/>
            <pc:sldMk cId="2726324106" sldId="378"/>
            <ac:spMk id="3" creationId="{9ED6B3B5-FB07-4CFC-9A1A-DBC99558FC89}"/>
          </ac:spMkLst>
        </pc:spChg>
        <pc:spChg chg="mod">
          <ac:chgData name="Barth, Nancy A" userId="afa12d74-aef9-4aa3-acc5-e0e1b5755f8a" providerId="ADAL" clId="{DC4495DC-C2D0-46DA-B4AF-0E83C71808A0}" dt="2021-12-02T16:17:02.670" v="2322" actId="5793"/>
          <ac:spMkLst>
            <pc:docMk/>
            <pc:sldMk cId="2726324106" sldId="378"/>
            <ac:spMk id="4" creationId="{CB1A1B9F-4AE2-4250-8469-B3A7A9FFF8B4}"/>
          </ac:spMkLst>
        </pc:spChg>
        <pc:spChg chg="add mod">
          <ac:chgData name="Barth, Nancy A" userId="afa12d74-aef9-4aa3-acc5-e0e1b5755f8a" providerId="ADAL" clId="{DC4495DC-C2D0-46DA-B4AF-0E83C71808A0}" dt="2021-12-03T00:48:36.765" v="3781" actId="1076"/>
          <ac:spMkLst>
            <pc:docMk/>
            <pc:sldMk cId="2726324106" sldId="378"/>
            <ac:spMk id="6" creationId="{0AFA870E-3186-4B02-B9D5-6163710A800C}"/>
          </ac:spMkLst>
        </pc:spChg>
        <pc:spChg chg="add del mod">
          <ac:chgData name="Barth, Nancy A" userId="afa12d74-aef9-4aa3-acc5-e0e1b5755f8a" providerId="ADAL" clId="{DC4495DC-C2D0-46DA-B4AF-0E83C71808A0}" dt="2021-12-03T00:47:15.468" v="3766"/>
          <ac:spMkLst>
            <pc:docMk/>
            <pc:sldMk cId="2726324106" sldId="378"/>
            <ac:spMk id="9" creationId="{133CBEF5-8F30-4DAB-8448-089821D2DC1F}"/>
          </ac:spMkLst>
        </pc:spChg>
        <pc:picChg chg="del mod">
          <ac:chgData name="Barth, Nancy A" userId="afa12d74-aef9-4aa3-acc5-e0e1b5755f8a" providerId="ADAL" clId="{DC4495DC-C2D0-46DA-B4AF-0E83C71808A0}" dt="2021-12-03T00:47:09.253" v="3765" actId="478"/>
          <ac:picMkLst>
            <pc:docMk/>
            <pc:sldMk cId="2726324106" sldId="378"/>
            <ac:picMk id="5" creationId="{3E8D7060-D52E-4C32-AF6B-3CA6B7BF7674}"/>
          </ac:picMkLst>
        </pc:picChg>
        <pc:picChg chg="add mod modCrop">
          <ac:chgData name="Barth, Nancy A" userId="afa12d74-aef9-4aa3-acc5-e0e1b5755f8a" providerId="ADAL" clId="{DC4495DC-C2D0-46DA-B4AF-0E83C71808A0}" dt="2021-12-02T16:27:14.650" v="2524" actId="1076"/>
          <ac:picMkLst>
            <pc:docMk/>
            <pc:sldMk cId="2726324106" sldId="378"/>
            <ac:picMk id="8" creationId="{F2BC5E56-A567-48EC-BE12-45757C78ED16}"/>
          </ac:picMkLst>
        </pc:picChg>
        <pc:picChg chg="add mod modCrop">
          <ac:chgData name="Barth, Nancy A" userId="afa12d74-aef9-4aa3-acc5-e0e1b5755f8a" providerId="ADAL" clId="{DC4495DC-C2D0-46DA-B4AF-0E83C71808A0}" dt="2021-12-02T16:27:14.650" v="2524" actId="1076"/>
          <ac:picMkLst>
            <pc:docMk/>
            <pc:sldMk cId="2726324106" sldId="378"/>
            <ac:picMk id="10" creationId="{A2C908EE-4EE5-4999-9E59-924CCF509D93}"/>
          </ac:picMkLst>
        </pc:picChg>
        <pc:picChg chg="add mod">
          <ac:chgData name="Barth, Nancy A" userId="afa12d74-aef9-4aa3-acc5-e0e1b5755f8a" providerId="ADAL" clId="{DC4495DC-C2D0-46DA-B4AF-0E83C71808A0}" dt="2021-12-02T16:27:38.562" v="2535" actId="1036"/>
          <ac:picMkLst>
            <pc:docMk/>
            <pc:sldMk cId="2726324106" sldId="378"/>
            <ac:picMk id="12" creationId="{01AE6F94-8774-48E6-8B8D-86B638172229}"/>
          </ac:picMkLst>
        </pc:picChg>
        <pc:picChg chg="add mod ord modCrop">
          <ac:chgData name="Barth, Nancy A" userId="afa12d74-aef9-4aa3-acc5-e0e1b5755f8a" providerId="ADAL" clId="{DC4495DC-C2D0-46DA-B4AF-0E83C71808A0}" dt="2021-12-03T00:48:02.292" v="3776" actId="208"/>
          <ac:picMkLst>
            <pc:docMk/>
            <pc:sldMk cId="2726324106" sldId="378"/>
            <ac:picMk id="13" creationId="{198A17E6-37A5-438C-94A5-0BBE839D7334}"/>
          </ac:picMkLst>
        </pc:picChg>
        <pc:picChg chg="add mod">
          <ac:chgData name="Barth, Nancy A" userId="afa12d74-aef9-4aa3-acc5-e0e1b5755f8a" providerId="ADAL" clId="{DC4495DC-C2D0-46DA-B4AF-0E83C71808A0}" dt="2021-12-02T16:27:01.894" v="2477" actId="1038"/>
          <ac:picMkLst>
            <pc:docMk/>
            <pc:sldMk cId="2726324106" sldId="378"/>
            <ac:picMk id="18" creationId="{AC362008-671D-4EA4-9508-52DF0C340CE9}"/>
          </ac:picMkLst>
        </pc:picChg>
        <pc:picChg chg="add mod">
          <ac:chgData name="Barth, Nancy A" userId="afa12d74-aef9-4aa3-acc5-e0e1b5755f8a" providerId="ADAL" clId="{DC4495DC-C2D0-46DA-B4AF-0E83C71808A0}" dt="2021-12-02T16:27:01.894" v="2477" actId="1038"/>
          <ac:picMkLst>
            <pc:docMk/>
            <pc:sldMk cId="2726324106" sldId="378"/>
            <ac:picMk id="20" creationId="{FA977A74-7626-4863-8CC4-33826BCE835C}"/>
          </ac:picMkLst>
        </pc:picChg>
        <pc:picChg chg="add mod">
          <ac:chgData name="Barth, Nancy A" userId="afa12d74-aef9-4aa3-acc5-e0e1b5755f8a" providerId="ADAL" clId="{DC4495DC-C2D0-46DA-B4AF-0E83C71808A0}" dt="2021-12-02T16:27:49.726" v="2537" actId="1076"/>
          <ac:picMkLst>
            <pc:docMk/>
            <pc:sldMk cId="2726324106" sldId="378"/>
            <ac:picMk id="22" creationId="{B3BD1C46-B5DE-4712-B2AE-18D420630565}"/>
          </ac:picMkLst>
        </pc:picChg>
        <pc:cxnChg chg="add mod">
          <ac:chgData name="Barth, Nancy A" userId="afa12d74-aef9-4aa3-acc5-e0e1b5755f8a" providerId="ADAL" clId="{DC4495DC-C2D0-46DA-B4AF-0E83C71808A0}" dt="2021-12-03T00:54:41.984" v="3808" actId="14100"/>
          <ac:cxnSpMkLst>
            <pc:docMk/>
            <pc:sldMk cId="2726324106" sldId="378"/>
            <ac:cxnSpMk id="14" creationId="{62F6386E-5078-488A-B45F-4290FD702D6C}"/>
          </ac:cxnSpMkLst>
        </pc:cxnChg>
        <pc:cxnChg chg="add mod">
          <ac:chgData name="Barth, Nancy A" userId="afa12d74-aef9-4aa3-acc5-e0e1b5755f8a" providerId="ADAL" clId="{DC4495DC-C2D0-46DA-B4AF-0E83C71808A0}" dt="2021-12-03T00:48:57.107" v="3785" actId="14100"/>
          <ac:cxnSpMkLst>
            <pc:docMk/>
            <pc:sldMk cId="2726324106" sldId="378"/>
            <ac:cxnSpMk id="16" creationId="{27EAF69A-AE25-43D0-AF4C-093319EFDE88}"/>
          </ac:cxnSpMkLst>
        </pc:cxnChg>
        <pc:cxnChg chg="add mod">
          <ac:chgData name="Barth, Nancy A" userId="afa12d74-aef9-4aa3-acc5-e0e1b5755f8a" providerId="ADAL" clId="{DC4495DC-C2D0-46DA-B4AF-0E83C71808A0}" dt="2021-12-03T00:53:59.195" v="3807" actId="1076"/>
          <ac:cxnSpMkLst>
            <pc:docMk/>
            <pc:sldMk cId="2726324106" sldId="378"/>
            <ac:cxnSpMk id="29" creationId="{3382C589-624B-4E5C-9FB8-8F3D795DFEAA}"/>
          </ac:cxnSpMkLst>
        </pc:cxnChg>
        <pc:cxnChg chg="add mod">
          <ac:chgData name="Barth, Nancy A" userId="afa12d74-aef9-4aa3-acc5-e0e1b5755f8a" providerId="ADAL" clId="{DC4495DC-C2D0-46DA-B4AF-0E83C71808A0}" dt="2021-12-03T00:48:29.539" v="3780" actId="14100"/>
          <ac:cxnSpMkLst>
            <pc:docMk/>
            <pc:sldMk cId="2726324106" sldId="378"/>
            <ac:cxnSpMk id="32" creationId="{6AB73A5C-7039-42C7-BE0B-EB882268A8BE}"/>
          </ac:cxnSpMkLst>
        </pc:cxnChg>
      </pc:sldChg>
    </pc:docChg>
  </pc:docChgLst>
  <pc:docChgLst>
    <pc:chgData name="Sando, Roy R" userId="S::tsando@usgs.gov::38ec552a-6774-4c18-9269-6514803ae802" providerId="AD" clId="Web-{CA10D229-960C-2A3E-FE86-2FB295FFC395}"/>
    <pc:docChg chg="modSld">
      <pc:chgData name="Sando, Roy R" userId="S::tsando@usgs.gov::38ec552a-6774-4c18-9269-6514803ae802" providerId="AD" clId="Web-{CA10D229-960C-2A3E-FE86-2FB295FFC395}" dt="2021-12-03T16:35:06.167" v="0" actId="1076"/>
      <pc:docMkLst>
        <pc:docMk/>
      </pc:docMkLst>
      <pc:sldChg chg="modSp">
        <pc:chgData name="Sando, Roy R" userId="S::tsando@usgs.gov::38ec552a-6774-4c18-9269-6514803ae802" providerId="AD" clId="Web-{CA10D229-960C-2A3E-FE86-2FB295FFC395}" dt="2021-12-03T16:35:06.167" v="0" actId="1076"/>
        <pc:sldMkLst>
          <pc:docMk/>
          <pc:sldMk cId="871656775" sldId="376"/>
        </pc:sldMkLst>
        <pc:spChg chg="mod">
          <ac:chgData name="Sando, Roy R" userId="S::tsando@usgs.gov::38ec552a-6774-4c18-9269-6514803ae802" providerId="AD" clId="Web-{CA10D229-960C-2A3E-FE86-2FB295FFC395}" dt="2021-12-03T16:35:06.167" v="0" actId="1076"/>
          <ac:spMkLst>
            <pc:docMk/>
            <pc:sldMk cId="871656775" sldId="376"/>
            <ac:spMk id="9" creationId="{2838A2E3-5CBD-4077-8587-5CB9F4D92903}"/>
          </ac:spMkLst>
        </pc:spChg>
      </pc:sldChg>
    </pc:docChg>
  </pc:docChgLst>
  <pc:docChgLst>
    <pc:chgData name="Ryberg, Karen R" userId="S::kryberg@usgs.gov::2df2d6ae-c689-41b5-9e82-f51adb9b9ea7" providerId="AD" clId="Web-{BF76508E-E583-75B2-1F1E-14209C0D9DDF}"/>
    <pc:docChg chg="modSld">
      <pc:chgData name="Ryberg, Karen R" userId="S::kryberg@usgs.gov::2df2d6ae-c689-41b5-9e82-f51adb9b9ea7" providerId="AD" clId="Web-{BF76508E-E583-75B2-1F1E-14209C0D9DDF}" dt="2021-12-02T18:54:26.055" v="79" actId="20577"/>
      <pc:docMkLst>
        <pc:docMk/>
      </pc:docMkLst>
      <pc:sldChg chg="modSp">
        <pc:chgData name="Ryberg, Karen R" userId="S::kryberg@usgs.gov::2df2d6ae-c689-41b5-9e82-f51adb9b9ea7" providerId="AD" clId="Web-{BF76508E-E583-75B2-1F1E-14209C0D9DDF}" dt="2021-12-02T18:54:26.055" v="79" actId="20577"/>
        <pc:sldMkLst>
          <pc:docMk/>
          <pc:sldMk cId="3015567964" sldId="305"/>
        </pc:sldMkLst>
        <pc:spChg chg="mod">
          <ac:chgData name="Ryberg, Karen R" userId="S::kryberg@usgs.gov::2df2d6ae-c689-41b5-9e82-f51adb9b9ea7" providerId="AD" clId="Web-{BF76508E-E583-75B2-1F1E-14209C0D9DDF}" dt="2021-12-02T18:54:26.055" v="79" actId="20577"/>
          <ac:spMkLst>
            <pc:docMk/>
            <pc:sldMk cId="3015567964" sldId="305"/>
            <ac:spMk id="5" creationId="{EEBA509D-3691-463F-84B5-0DA9C728B4B6}"/>
          </ac:spMkLst>
        </pc:spChg>
      </pc:sldChg>
    </pc:docChg>
  </pc:docChgLst>
  <pc:docChgLst>
    <pc:chgData name="Marti, Mackenzie K" userId="c90f55c1-605e-400f-8229-8a51a9859fce" providerId="ADAL" clId="{A1554E27-7A91-4133-9CCC-AD3C43B408B7}"/>
    <pc:docChg chg="undo custSel addSld delSld modSld">
      <pc:chgData name="Marti, Mackenzie K" userId="c90f55c1-605e-400f-8229-8a51a9859fce" providerId="ADAL" clId="{A1554E27-7A91-4133-9CCC-AD3C43B408B7}" dt="2021-12-06T15:23:13.803" v="1830"/>
      <pc:docMkLst>
        <pc:docMk/>
      </pc:docMkLst>
      <pc:sldChg chg="addSp delSp modSp mod modNotesTx">
        <pc:chgData name="Marti, Mackenzie K" userId="c90f55c1-605e-400f-8229-8a51a9859fce" providerId="ADAL" clId="{A1554E27-7A91-4133-9CCC-AD3C43B408B7}" dt="2021-12-02T19:14:38.073" v="504" actId="11529"/>
        <pc:sldMkLst>
          <pc:docMk/>
          <pc:sldMk cId="99804605" sldId="307"/>
        </pc:sldMkLst>
        <pc:picChg chg="mod">
          <ac:chgData name="Marti, Mackenzie K" userId="c90f55c1-605e-400f-8229-8a51a9859fce" providerId="ADAL" clId="{A1554E27-7A91-4133-9CCC-AD3C43B408B7}" dt="2021-12-02T19:13:28.200" v="480" actId="1076"/>
          <ac:picMkLst>
            <pc:docMk/>
            <pc:sldMk cId="99804605" sldId="307"/>
            <ac:picMk id="12" creationId="{2782B3C2-DB6E-4A63-9E9D-13102C344CE1}"/>
          </ac:picMkLst>
        </pc:picChg>
        <pc:cxnChg chg="add del mod">
          <ac:chgData name="Marti, Mackenzie K" userId="c90f55c1-605e-400f-8229-8a51a9859fce" providerId="ADAL" clId="{A1554E27-7A91-4133-9CCC-AD3C43B408B7}" dt="2021-12-02T19:14:38.073" v="504" actId="11529"/>
          <ac:cxnSpMkLst>
            <pc:docMk/>
            <pc:sldMk cId="99804605" sldId="307"/>
            <ac:cxnSpMk id="4" creationId="{C4EA2B01-89D3-426A-B616-AE3A7CBD9DF0}"/>
          </ac:cxnSpMkLst>
        </pc:cxnChg>
      </pc:sldChg>
      <pc:sldChg chg="addSp delSp modSp mod modAnim modNotesTx">
        <pc:chgData name="Marti, Mackenzie K" userId="c90f55c1-605e-400f-8229-8a51a9859fce" providerId="ADAL" clId="{A1554E27-7A91-4133-9CCC-AD3C43B408B7}" dt="2021-12-02T19:48:46.890" v="1814"/>
        <pc:sldMkLst>
          <pc:docMk/>
          <pc:sldMk cId="320954874" sldId="374"/>
        </pc:sldMkLst>
        <pc:spChg chg="mod">
          <ac:chgData name="Marti, Mackenzie K" userId="c90f55c1-605e-400f-8229-8a51a9859fce" providerId="ADAL" clId="{A1554E27-7A91-4133-9CCC-AD3C43B408B7}" dt="2021-12-02T19:25:50.198" v="526" actId="1076"/>
          <ac:spMkLst>
            <pc:docMk/>
            <pc:sldMk cId="320954874" sldId="374"/>
            <ac:spMk id="3" creationId="{DEED035E-5413-4E83-97F2-AE2FF1ECB7F4}"/>
          </ac:spMkLst>
        </pc:spChg>
        <pc:spChg chg="del">
          <ac:chgData name="Marti, Mackenzie K" userId="c90f55c1-605e-400f-8229-8a51a9859fce" providerId="ADAL" clId="{A1554E27-7A91-4133-9CCC-AD3C43B408B7}" dt="2021-12-02T19:24:36.465" v="508" actId="478"/>
          <ac:spMkLst>
            <pc:docMk/>
            <pc:sldMk cId="320954874" sldId="374"/>
            <ac:spMk id="10" creationId="{ECB458C8-66B5-46A5-9335-8D366D6AD166}"/>
          </ac:spMkLst>
        </pc:spChg>
        <pc:spChg chg="del">
          <ac:chgData name="Marti, Mackenzie K" userId="c90f55c1-605e-400f-8229-8a51a9859fce" providerId="ADAL" clId="{A1554E27-7A91-4133-9CCC-AD3C43B408B7}" dt="2021-12-02T19:24:57.826" v="514" actId="478"/>
          <ac:spMkLst>
            <pc:docMk/>
            <pc:sldMk cId="320954874" sldId="374"/>
            <ac:spMk id="11" creationId="{BBAFD597-0E50-4A06-8B84-45E1A461478B}"/>
          </ac:spMkLst>
        </pc:spChg>
        <pc:spChg chg="del">
          <ac:chgData name="Marti, Mackenzie K" userId="c90f55c1-605e-400f-8229-8a51a9859fce" providerId="ADAL" clId="{A1554E27-7A91-4133-9CCC-AD3C43B408B7}" dt="2021-12-02T19:24:35.313" v="507" actId="478"/>
          <ac:spMkLst>
            <pc:docMk/>
            <pc:sldMk cId="320954874" sldId="374"/>
            <ac:spMk id="13" creationId="{022674EC-2CFC-4372-82F5-FCDBA38E3037}"/>
          </ac:spMkLst>
        </pc:spChg>
        <pc:spChg chg="add mod topLvl">
          <ac:chgData name="Marti, Mackenzie K" userId="c90f55c1-605e-400f-8229-8a51a9859fce" providerId="ADAL" clId="{A1554E27-7A91-4133-9CCC-AD3C43B408B7}" dt="2021-12-02T19:30:17.504" v="680" actId="164"/>
          <ac:spMkLst>
            <pc:docMk/>
            <pc:sldMk cId="320954874" sldId="374"/>
            <ac:spMk id="14" creationId="{BA7EB9E7-7BC6-4A87-B8B4-746AFD4C9B9A}"/>
          </ac:spMkLst>
        </pc:spChg>
        <pc:spChg chg="add mod topLvl">
          <ac:chgData name="Marti, Mackenzie K" userId="c90f55c1-605e-400f-8229-8a51a9859fce" providerId="ADAL" clId="{A1554E27-7A91-4133-9CCC-AD3C43B408B7}" dt="2021-12-02T19:28:47.347" v="645" actId="164"/>
          <ac:spMkLst>
            <pc:docMk/>
            <pc:sldMk cId="320954874" sldId="374"/>
            <ac:spMk id="15" creationId="{85EAC4CC-04D9-4F27-B7B1-95A17C9A2984}"/>
          </ac:spMkLst>
        </pc:spChg>
        <pc:spChg chg="add mod topLvl">
          <ac:chgData name="Marti, Mackenzie K" userId="c90f55c1-605e-400f-8229-8a51a9859fce" providerId="ADAL" clId="{A1554E27-7A91-4133-9CCC-AD3C43B408B7}" dt="2021-12-02T19:28:28.029" v="640" actId="164"/>
          <ac:spMkLst>
            <pc:docMk/>
            <pc:sldMk cId="320954874" sldId="374"/>
            <ac:spMk id="16" creationId="{9A243813-B7DC-4C94-A449-6256695638E2}"/>
          </ac:spMkLst>
        </pc:spChg>
        <pc:spChg chg="add del mod">
          <ac:chgData name="Marti, Mackenzie K" userId="c90f55c1-605e-400f-8229-8a51a9859fce" providerId="ADAL" clId="{A1554E27-7A91-4133-9CCC-AD3C43B408B7}" dt="2021-12-02T19:26:41.400" v="541"/>
          <ac:spMkLst>
            <pc:docMk/>
            <pc:sldMk cId="320954874" sldId="374"/>
            <ac:spMk id="17" creationId="{5F6F9140-A29F-4989-8EAE-A48B6BF4A9FA}"/>
          </ac:spMkLst>
        </pc:spChg>
        <pc:spChg chg="add mod topLvl">
          <ac:chgData name="Marti, Mackenzie K" userId="c90f55c1-605e-400f-8229-8a51a9859fce" providerId="ADAL" clId="{A1554E27-7A91-4133-9CCC-AD3C43B408B7}" dt="2021-12-02T19:30:17.504" v="680" actId="164"/>
          <ac:spMkLst>
            <pc:docMk/>
            <pc:sldMk cId="320954874" sldId="374"/>
            <ac:spMk id="18" creationId="{FD0B5402-2E36-4858-8B54-66466C11D7E5}"/>
          </ac:spMkLst>
        </pc:spChg>
        <pc:spChg chg="add mod topLvl">
          <ac:chgData name="Marti, Mackenzie K" userId="c90f55c1-605e-400f-8229-8a51a9859fce" providerId="ADAL" clId="{A1554E27-7A91-4133-9CCC-AD3C43B408B7}" dt="2021-12-02T19:28:47.347" v="645" actId="164"/>
          <ac:spMkLst>
            <pc:docMk/>
            <pc:sldMk cId="320954874" sldId="374"/>
            <ac:spMk id="19" creationId="{BCCE10B4-E7DB-498F-A9A4-11CBF88F4316}"/>
          </ac:spMkLst>
        </pc:spChg>
        <pc:spChg chg="add mod topLvl">
          <ac:chgData name="Marti, Mackenzie K" userId="c90f55c1-605e-400f-8229-8a51a9859fce" providerId="ADAL" clId="{A1554E27-7A91-4133-9CCC-AD3C43B408B7}" dt="2021-12-02T19:28:28.029" v="640" actId="164"/>
          <ac:spMkLst>
            <pc:docMk/>
            <pc:sldMk cId="320954874" sldId="374"/>
            <ac:spMk id="20" creationId="{B2849D94-F859-4685-81BF-EB737C108ACA}"/>
          </ac:spMkLst>
        </pc:spChg>
        <pc:spChg chg="add mod">
          <ac:chgData name="Marti, Mackenzie K" userId="c90f55c1-605e-400f-8229-8a51a9859fce" providerId="ADAL" clId="{A1554E27-7A91-4133-9CCC-AD3C43B408B7}" dt="2021-12-02T19:30:14.415" v="679" actId="164"/>
          <ac:spMkLst>
            <pc:docMk/>
            <pc:sldMk cId="320954874" sldId="374"/>
            <ac:spMk id="26" creationId="{E521AC23-016D-4FE9-A7CF-FA713AE6E298}"/>
          </ac:spMkLst>
        </pc:spChg>
        <pc:spChg chg="add mod">
          <ac:chgData name="Marti, Mackenzie K" userId="c90f55c1-605e-400f-8229-8a51a9859fce" providerId="ADAL" clId="{A1554E27-7A91-4133-9CCC-AD3C43B408B7}" dt="2021-12-02T19:30:10.400" v="678" actId="164"/>
          <ac:spMkLst>
            <pc:docMk/>
            <pc:sldMk cId="320954874" sldId="374"/>
            <ac:spMk id="27" creationId="{2299E25C-D77C-426E-8937-E528AEF3BEC5}"/>
          </ac:spMkLst>
        </pc:spChg>
        <pc:spChg chg="add mod">
          <ac:chgData name="Marti, Mackenzie K" userId="c90f55c1-605e-400f-8229-8a51a9859fce" providerId="ADAL" clId="{A1554E27-7A91-4133-9CCC-AD3C43B408B7}" dt="2021-12-02T19:30:14.415" v="679" actId="164"/>
          <ac:spMkLst>
            <pc:docMk/>
            <pc:sldMk cId="320954874" sldId="374"/>
            <ac:spMk id="28" creationId="{CBB2A2E9-2F7D-4F65-97D4-02EBC2008FF4}"/>
          </ac:spMkLst>
        </pc:spChg>
        <pc:spChg chg="add mod">
          <ac:chgData name="Marti, Mackenzie K" userId="c90f55c1-605e-400f-8229-8a51a9859fce" providerId="ADAL" clId="{A1554E27-7A91-4133-9CCC-AD3C43B408B7}" dt="2021-12-02T19:30:10.400" v="678" actId="164"/>
          <ac:spMkLst>
            <pc:docMk/>
            <pc:sldMk cId="320954874" sldId="374"/>
            <ac:spMk id="29" creationId="{66E4AEBB-447E-4024-9B3F-64DFFE3CB3D7}"/>
          </ac:spMkLst>
        </pc:spChg>
        <pc:spChg chg="add mod">
          <ac:chgData name="Marti, Mackenzie K" userId="c90f55c1-605e-400f-8229-8a51a9859fce" providerId="ADAL" clId="{A1554E27-7A91-4133-9CCC-AD3C43B408B7}" dt="2021-12-02T19:43:25.174" v="1315" actId="1076"/>
          <ac:spMkLst>
            <pc:docMk/>
            <pc:sldMk cId="320954874" sldId="374"/>
            <ac:spMk id="34" creationId="{463F80A3-6D61-4316-98C7-D417FA146034}"/>
          </ac:spMkLst>
        </pc:spChg>
        <pc:grpChg chg="del">
          <ac:chgData name="Marti, Mackenzie K" userId="c90f55c1-605e-400f-8229-8a51a9859fce" providerId="ADAL" clId="{A1554E27-7A91-4133-9CCC-AD3C43B408B7}" dt="2021-12-02T19:24:34.147" v="506" actId="478"/>
          <ac:grpSpMkLst>
            <pc:docMk/>
            <pc:sldMk cId="320954874" sldId="374"/>
            <ac:grpSpMk id="12" creationId="{1717EAA3-6615-4CC8-BF7A-EA1BBCA6DDD0}"/>
          </ac:grpSpMkLst>
        </pc:grpChg>
        <pc:grpChg chg="add del mod">
          <ac:chgData name="Marti, Mackenzie K" userId="c90f55c1-605e-400f-8229-8a51a9859fce" providerId="ADAL" clId="{A1554E27-7A91-4133-9CCC-AD3C43B408B7}" dt="2021-12-02T19:29:10.703" v="650" actId="165"/>
          <ac:grpSpMkLst>
            <pc:docMk/>
            <pc:sldMk cId="320954874" sldId="374"/>
            <ac:grpSpMk id="21" creationId="{51A5CEE9-85EF-4BEB-A5A3-8D40E6A5373B}"/>
          </ac:grpSpMkLst>
        </pc:grpChg>
        <pc:grpChg chg="add del mod">
          <ac:chgData name="Marti, Mackenzie K" userId="c90f55c1-605e-400f-8229-8a51a9859fce" providerId="ADAL" clId="{A1554E27-7A91-4133-9CCC-AD3C43B408B7}" dt="2021-12-02T19:28:44.648" v="644" actId="165"/>
          <ac:grpSpMkLst>
            <pc:docMk/>
            <pc:sldMk cId="320954874" sldId="374"/>
            <ac:grpSpMk id="22" creationId="{B5501261-C5C9-4474-A10A-6E7F78BD81BC}"/>
          </ac:grpSpMkLst>
        </pc:grpChg>
        <pc:grpChg chg="add del mod">
          <ac:chgData name="Marti, Mackenzie K" userId="c90f55c1-605e-400f-8229-8a51a9859fce" providerId="ADAL" clId="{A1554E27-7A91-4133-9CCC-AD3C43B408B7}" dt="2021-12-02T19:28:19.080" v="637" actId="165"/>
          <ac:grpSpMkLst>
            <pc:docMk/>
            <pc:sldMk cId="320954874" sldId="374"/>
            <ac:grpSpMk id="23" creationId="{AF93B98D-A9D7-4152-A83B-88271599B76E}"/>
          </ac:grpSpMkLst>
        </pc:grpChg>
        <pc:grpChg chg="add del mod">
          <ac:chgData name="Marti, Mackenzie K" userId="c90f55c1-605e-400f-8229-8a51a9859fce" providerId="ADAL" clId="{A1554E27-7A91-4133-9CCC-AD3C43B408B7}" dt="2021-12-02T19:30:20.351" v="681" actId="478"/>
          <ac:grpSpMkLst>
            <pc:docMk/>
            <pc:sldMk cId="320954874" sldId="374"/>
            <ac:grpSpMk id="24" creationId="{7A103276-63B7-40B3-911A-AF76FE1F889A}"/>
          </ac:grpSpMkLst>
        </pc:grpChg>
        <pc:grpChg chg="add del mod">
          <ac:chgData name="Marti, Mackenzie K" userId="c90f55c1-605e-400f-8229-8a51a9859fce" providerId="ADAL" clId="{A1554E27-7A91-4133-9CCC-AD3C43B408B7}" dt="2021-12-02T19:30:20.977" v="682" actId="478"/>
          <ac:grpSpMkLst>
            <pc:docMk/>
            <pc:sldMk cId="320954874" sldId="374"/>
            <ac:grpSpMk id="25" creationId="{1E1C61B1-A40B-4089-AABF-17EB3E456E9E}"/>
          </ac:grpSpMkLst>
        </pc:grpChg>
        <pc:grpChg chg="add mod">
          <ac:chgData name="Marti, Mackenzie K" userId="c90f55c1-605e-400f-8229-8a51a9859fce" providerId="ADAL" clId="{A1554E27-7A91-4133-9CCC-AD3C43B408B7}" dt="2021-12-02T19:30:54.934" v="687" actId="164"/>
          <ac:grpSpMkLst>
            <pc:docMk/>
            <pc:sldMk cId="320954874" sldId="374"/>
            <ac:grpSpMk id="30" creationId="{0F751B7C-B905-49F2-9C29-D4A775AB6D14}"/>
          </ac:grpSpMkLst>
        </pc:grpChg>
        <pc:grpChg chg="add mod">
          <ac:chgData name="Marti, Mackenzie K" userId="c90f55c1-605e-400f-8229-8a51a9859fce" providerId="ADAL" clId="{A1554E27-7A91-4133-9CCC-AD3C43B408B7}" dt="2021-12-02T19:30:54.934" v="687" actId="164"/>
          <ac:grpSpMkLst>
            <pc:docMk/>
            <pc:sldMk cId="320954874" sldId="374"/>
            <ac:grpSpMk id="31" creationId="{8FE1B705-500C-485E-9BB3-B4749C19C254}"/>
          </ac:grpSpMkLst>
        </pc:grpChg>
        <pc:grpChg chg="add mod">
          <ac:chgData name="Marti, Mackenzie K" userId="c90f55c1-605e-400f-8229-8a51a9859fce" providerId="ADAL" clId="{A1554E27-7A91-4133-9CCC-AD3C43B408B7}" dt="2021-12-02T19:30:54.934" v="687" actId="164"/>
          <ac:grpSpMkLst>
            <pc:docMk/>
            <pc:sldMk cId="320954874" sldId="374"/>
            <ac:grpSpMk id="32" creationId="{2D4D3FC3-9CBE-4A2D-8811-E793954A69B7}"/>
          </ac:grpSpMkLst>
        </pc:grpChg>
        <pc:grpChg chg="add mod">
          <ac:chgData name="Marti, Mackenzie K" userId="c90f55c1-605e-400f-8229-8a51a9859fce" providerId="ADAL" clId="{A1554E27-7A91-4133-9CCC-AD3C43B408B7}" dt="2021-12-02T19:30:58.991" v="688" actId="1076"/>
          <ac:grpSpMkLst>
            <pc:docMk/>
            <pc:sldMk cId="320954874" sldId="374"/>
            <ac:grpSpMk id="33" creationId="{7B071901-B501-4B59-A063-68F425F58A3F}"/>
          </ac:grpSpMkLst>
        </pc:grpChg>
        <pc:picChg chg="add mod">
          <ac:chgData name="Marti, Mackenzie K" userId="c90f55c1-605e-400f-8229-8a51a9859fce" providerId="ADAL" clId="{A1554E27-7A91-4133-9CCC-AD3C43B408B7}" dt="2021-12-02T19:31:21.331" v="697" actId="1076"/>
          <ac:picMkLst>
            <pc:docMk/>
            <pc:sldMk cId="320954874" sldId="374"/>
            <ac:picMk id="4" creationId="{1DA7B9C1-606A-43C6-B8F6-4E8362D56F1F}"/>
          </ac:picMkLst>
        </pc:picChg>
        <pc:picChg chg="del">
          <ac:chgData name="Marti, Mackenzie K" userId="c90f55c1-605e-400f-8229-8a51a9859fce" providerId="ADAL" clId="{A1554E27-7A91-4133-9CCC-AD3C43B408B7}" dt="2021-12-02T19:24:50.041" v="509" actId="478"/>
          <ac:picMkLst>
            <pc:docMk/>
            <pc:sldMk cId="320954874" sldId="374"/>
            <ac:picMk id="5" creationId="{572184F9-EF5D-4973-8B81-7DE05B0BD2F7}"/>
          </ac:picMkLst>
        </pc:picChg>
        <pc:picChg chg="add mod">
          <ac:chgData name="Marti, Mackenzie K" userId="c90f55c1-605e-400f-8229-8a51a9859fce" providerId="ADAL" clId="{A1554E27-7A91-4133-9CCC-AD3C43B408B7}" dt="2021-12-02T19:31:15.710" v="695" actId="14100"/>
          <ac:picMkLst>
            <pc:docMk/>
            <pc:sldMk cId="320954874" sldId="374"/>
            <ac:picMk id="9" creationId="{319BE14E-8CA6-467C-A6F0-801CDEBD1256}"/>
          </ac:picMkLst>
        </pc:picChg>
      </pc:sldChg>
      <pc:sldChg chg="add del">
        <pc:chgData name="Marti, Mackenzie K" userId="c90f55c1-605e-400f-8229-8a51a9859fce" providerId="ADAL" clId="{A1554E27-7A91-4133-9CCC-AD3C43B408B7}" dt="2021-12-02T19:38:29.342" v="849" actId="2696"/>
        <pc:sldMkLst>
          <pc:docMk/>
          <pc:sldMk cId="3779844597" sldId="385"/>
        </pc:sldMkLst>
      </pc:sldChg>
      <pc:sldChg chg="addSp delSp modSp add mod modNotesTx">
        <pc:chgData name="Marti, Mackenzie K" userId="c90f55c1-605e-400f-8229-8a51a9859fce" providerId="ADAL" clId="{A1554E27-7A91-4133-9CCC-AD3C43B408B7}" dt="2021-12-02T19:48:40.515" v="1813" actId="20577"/>
        <pc:sldMkLst>
          <pc:docMk/>
          <pc:sldMk cId="2666038699" sldId="386"/>
        </pc:sldMkLst>
        <pc:spChg chg="mod topLvl">
          <ac:chgData name="Marti, Mackenzie K" userId="c90f55c1-605e-400f-8229-8a51a9859fce" providerId="ADAL" clId="{A1554E27-7A91-4133-9CCC-AD3C43B408B7}" dt="2021-12-02T19:38:14.453" v="847" actId="164"/>
          <ac:spMkLst>
            <pc:docMk/>
            <pc:sldMk cId="2666038699" sldId="386"/>
            <ac:spMk id="17" creationId="{359C5F7C-F6DC-4D9F-9581-B705572EB993}"/>
          </ac:spMkLst>
        </pc:spChg>
        <pc:spChg chg="add del mod">
          <ac:chgData name="Marti, Mackenzie K" userId="c90f55c1-605e-400f-8229-8a51a9859fce" providerId="ADAL" clId="{A1554E27-7A91-4133-9CCC-AD3C43B408B7}" dt="2021-12-02T19:34:35.841" v="709" actId="478"/>
          <ac:spMkLst>
            <pc:docMk/>
            <pc:sldMk cId="2666038699" sldId="386"/>
            <ac:spMk id="19" creationId="{ED3F6429-4333-4CD3-8773-40198D3460E7}"/>
          </ac:spMkLst>
        </pc:spChg>
        <pc:spChg chg="add mod">
          <ac:chgData name="Marti, Mackenzie K" userId="c90f55c1-605e-400f-8229-8a51a9859fce" providerId="ADAL" clId="{A1554E27-7A91-4133-9CCC-AD3C43B408B7}" dt="2021-12-02T19:31:49.965" v="703" actId="1076"/>
          <ac:spMkLst>
            <pc:docMk/>
            <pc:sldMk cId="2666038699" sldId="386"/>
            <ac:spMk id="20" creationId="{C33F23FE-18E7-479F-91DD-07F89AE66570}"/>
          </ac:spMkLst>
        </pc:spChg>
        <pc:spChg chg="add mod ord">
          <ac:chgData name="Marti, Mackenzie K" userId="c90f55c1-605e-400f-8229-8a51a9859fce" providerId="ADAL" clId="{A1554E27-7A91-4133-9CCC-AD3C43B408B7}" dt="2021-12-02T19:38:06.101" v="843" actId="164"/>
          <ac:spMkLst>
            <pc:docMk/>
            <pc:sldMk cId="2666038699" sldId="386"/>
            <ac:spMk id="22" creationId="{DFAD2690-BEEC-4EFE-B96A-9B0EAFE933D1}"/>
          </ac:spMkLst>
        </pc:spChg>
        <pc:spChg chg="add mod">
          <ac:chgData name="Marti, Mackenzie K" userId="c90f55c1-605e-400f-8229-8a51a9859fce" providerId="ADAL" clId="{A1554E27-7A91-4133-9CCC-AD3C43B408B7}" dt="2021-12-02T19:37:56.375" v="842" actId="1076"/>
          <ac:spMkLst>
            <pc:docMk/>
            <pc:sldMk cId="2666038699" sldId="386"/>
            <ac:spMk id="25" creationId="{1E18430E-77E9-4100-B361-61490E0B3EE9}"/>
          </ac:spMkLst>
        </pc:spChg>
        <pc:grpChg chg="add mod">
          <ac:chgData name="Marti, Mackenzie K" userId="c90f55c1-605e-400f-8229-8a51a9859fce" providerId="ADAL" clId="{A1554E27-7A91-4133-9CCC-AD3C43B408B7}" dt="2021-12-02T19:38:07.422" v="844" actId="1076"/>
          <ac:grpSpMkLst>
            <pc:docMk/>
            <pc:sldMk cId="2666038699" sldId="386"/>
            <ac:grpSpMk id="8" creationId="{33584A63-A458-4EDC-A319-FC0EF5CF6925}"/>
          </ac:grpSpMkLst>
        </pc:grpChg>
        <pc:grpChg chg="add mod">
          <ac:chgData name="Marti, Mackenzie K" userId="c90f55c1-605e-400f-8229-8a51a9859fce" providerId="ADAL" clId="{A1554E27-7A91-4133-9CCC-AD3C43B408B7}" dt="2021-12-02T19:38:18.878" v="848" actId="1076"/>
          <ac:grpSpMkLst>
            <pc:docMk/>
            <pc:sldMk cId="2666038699" sldId="386"/>
            <ac:grpSpMk id="10" creationId="{596721F1-AE7F-4AAE-B0E5-25A449953B72}"/>
          </ac:grpSpMkLst>
        </pc:grpChg>
        <pc:grpChg chg="add del mod">
          <ac:chgData name="Marti, Mackenzie K" userId="c90f55c1-605e-400f-8229-8a51a9859fce" providerId="ADAL" clId="{A1554E27-7A91-4133-9CCC-AD3C43B408B7}" dt="2021-12-02T19:34:58.717" v="718" actId="165"/>
          <ac:grpSpMkLst>
            <pc:docMk/>
            <pc:sldMk cId="2666038699" sldId="386"/>
            <ac:grpSpMk id="15" creationId="{A5C304C8-C253-44DB-B294-8FBA31A1AEBF}"/>
          </ac:grpSpMkLst>
        </pc:grpChg>
        <pc:picChg chg="mod">
          <ac:chgData name="Marti, Mackenzie K" userId="c90f55c1-605e-400f-8229-8a51a9859fce" providerId="ADAL" clId="{A1554E27-7A91-4133-9CCC-AD3C43B408B7}" dt="2021-12-02T19:37:46.906" v="839" actId="1076"/>
          <ac:picMkLst>
            <pc:docMk/>
            <pc:sldMk cId="2666038699" sldId="386"/>
            <ac:picMk id="4" creationId="{1DA7B9C1-606A-43C6-B8F6-4E8362D56F1F}"/>
          </ac:picMkLst>
        </pc:picChg>
        <pc:picChg chg="add del mod">
          <ac:chgData name="Marti, Mackenzie K" userId="c90f55c1-605e-400f-8229-8a51a9859fce" providerId="ADAL" clId="{A1554E27-7A91-4133-9CCC-AD3C43B408B7}" dt="2021-12-02T19:36:45.450" v="774" actId="478"/>
          <ac:picMkLst>
            <pc:docMk/>
            <pc:sldMk cId="2666038699" sldId="386"/>
            <ac:picMk id="5" creationId="{D8C19747-19E9-4759-9787-C3A01CB69D06}"/>
          </ac:picMkLst>
        </pc:picChg>
        <pc:picChg chg="add mod">
          <ac:chgData name="Marti, Mackenzie K" userId="c90f55c1-605e-400f-8229-8a51a9859fce" providerId="ADAL" clId="{A1554E27-7A91-4133-9CCC-AD3C43B408B7}" dt="2021-12-02T19:38:06.101" v="843" actId="164"/>
          <ac:picMkLst>
            <pc:docMk/>
            <pc:sldMk cId="2666038699" sldId="386"/>
            <ac:picMk id="7" creationId="{D08C9440-4D4C-4532-BBA2-F2C35B996B6B}"/>
          </ac:picMkLst>
        </pc:picChg>
        <pc:picChg chg="del">
          <ac:chgData name="Marti, Mackenzie K" userId="c90f55c1-605e-400f-8229-8a51a9859fce" providerId="ADAL" clId="{A1554E27-7A91-4133-9CCC-AD3C43B408B7}" dt="2021-12-02T19:31:54.289" v="704" actId="478"/>
          <ac:picMkLst>
            <pc:docMk/>
            <pc:sldMk cId="2666038699" sldId="386"/>
            <ac:picMk id="9" creationId="{319BE14E-8CA6-467C-A6F0-801CDEBD1256}"/>
          </ac:picMkLst>
        </pc:picChg>
        <pc:picChg chg="mod topLvl">
          <ac:chgData name="Marti, Mackenzie K" userId="c90f55c1-605e-400f-8229-8a51a9859fce" providerId="ADAL" clId="{A1554E27-7A91-4133-9CCC-AD3C43B408B7}" dt="2021-12-02T19:38:14.453" v="847" actId="164"/>
          <ac:picMkLst>
            <pc:docMk/>
            <pc:sldMk cId="2666038699" sldId="386"/>
            <ac:picMk id="16" creationId="{CE3BB8D2-DA9B-480C-8B47-A968219FD2EE}"/>
          </ac:picMkLst>
        </pc:picChg>
      </pc:sldChg>
      <pc:sldChg chg="addSp delSp modSp new mod modNotesTx">
        <pc:chgData name="Marti, Mackenzie K" userId="c90f55c1-605e-400f-8229-8a51a9859fce" providerId="ADAL" clId="{A1554E27-7A91-4133-9CCC-AD3C43B408B7}" dt="2021-12-06T15:23:13.803" v="1830"/>
        <pc:sldMkLst>
          <pc:docMk/>
          <pc:sldMk cId="544996586" sldId="392"/>
        </pc:sldMkLst>
        <pc:spChg chg="del">
          <ac:chgData name="Marti, Mackenzie K" userId="c90f55c1-605e-400f-8229-8a51a9859fce" providerId="ADAL" clId="{A1554E27-7A91-4133-9CCC-AD3C43B408B7}" dt="2021-12-06T15:22:27.960" v="1817" actId="478"/>
          <ac:spMkLst>
            <pc:docMk/>
            <pc:sldMk cId="544996586" sldId="392"/>
            <ac:spMk id="2" creationId="{A68F49BB-4D1A-495C-B468-B3500EE76C86}"/>
          </ac:spMkLst>
        </pc:spChg>
        <pc:spChg chg="del">
          <ac:chgData name="Marti, Mackenzie K" userId="c90f55c1-605e-400f-8229-8a51a9859fce" providerId="ADAL" clId="{A1554E27-7A91-4133-9CCC-AD3C43B408B7}" dt="2021-12-06T15:22:27.433" v="1816" actId="478"/>
          <ac:spMkLst>
            <pc:docMk/>
            <pc:sldMk cId="544996586" sldId="392"/>
            <ac:spMk id="3" creationId="{16957169-DD78-4DB5-B11C-4661E1036D33}"/>
          </ac:spMkLst>
        </pc:spChg>
        <pc:graphicFrameChg chg="add mod modGraphic">
          <ac:chgData name="Marti, Mackenzie K" userId="c90f55c1-605e-400f-8229-8a51a9859fce" providerId="ADAL" clId="{A1554E27-7A91-4133-9CCC-AD3C43B408B7}" dt="2021-12-06T15:22:55.694" v="1827" actId="14100"/>
          <ac:graphicFrameMkLst>
            <pc:docMk/>
            <pc:sldMk cId="544996586" sldId="392"/>
            <ac:graphicFrameMk id="5" creationId="{C19AA38D-6839-4A6C-9019-F578A21B1EF2}"/>
          </ac:graphicFrameMkLst>
        </pc:graphicFrameChg>
        <pc:picChg chg="add mod">
          <ac:chgData name="Marti, Mackenzie K" userId="c90f55c1-605e-400f-8229-8a51a9859fce" providerId="ADAL" clId="{A1554E27-7A91-4133-9CCC-AD3C43B408B7}" dt="2021-12-06T15:23:03.451" v="1829" actId="1076"/>
          <ac:picMkLst>
            <pc:docMk/>
            <pc:sldMk cId="544996586" sldId="392"/>
            <ac:picMk id="4" creationId="{C2BBF368-0360-4D63-B7D6-B9C2B59AB1FC}"/>
          </ac:picMkLst>
        </pc:picChg>
      </pc:sldChg>
    </pc:docChg>
  </pc:docChgLst>
  <pc:docChgLst>
    <pc:chgData name="Liu, Milan (Contractor) S" userId="S::msliu@contractor.usgs.gov::9255a402-4e65-4a54-86c8-b357163dcd6c" providerId="AD" clId="Web-{BEBA4684-F374-9EDD-913F-1AF7964C3628}"/>
    <pc:docChg chg="modSld">
      <pc:chgData name="Liu, Milan (Contractor) S" userId="S::msliu@contractor.usgs.gov::9255a402-4e65-4a54-86c8-b357163dcd6c" providerId="AD" clId="Web-{BEBA4684-F374-9EDD-913F-1AF7964C3628}" dt="2021-12-08T21:20:44.336" v="150"/>
      <pc:docMkLst>
        <pc:docMk/>
      </pc:docMkLst>
      <pc:sldChg chg="modNotes">
        <pc:chgData name="Liu, Milan (Contractor) S" userId="S::msliu@contractor.usgs.gov::9255a402-4e65-4a54-86c8-b357163dcd6c" providerId="AD" clId="Web-{BEBA4684-F374-9EDD-913F-1AF7964C3628}" dt="2021-12-08T21:18:56.819" v="145"/>
        <pc:sldMkLst>
          <pc:docMk/>
          <pc:sldMk cId="1171523484" sldId="292"/>
        </pc:sldMkLst>
      </pc:sldChg>
      <pc:sldChg chg="modNotes">
        <pc:chgData name="Liu, Milan (Contractor) S" userId="S::msliu@contractor.usgs.gov::9255a402-4e65-4a54-86c8-b357163dcd6c" providerId="AD" clId="Web-{BEBA4684-F374-9EDD-913F-1AF7964C3628}" dt="2021-12-08T21:20:44.336" v="150"/>
        <pc:sldMkLst>
          <pc:docMk/>
          <pc:sldMk cId="1999735935" sldId="306"/>
        </pc:sldMkLst>
      </pc:sldChg>
    </pc:docChg>
  </pc:docChgLst>
  <pc:docChgLst>
    <pc:chgData name="O'shea, Padraic S" userId="a24a97f9-ed7e-4ddb-99f1-9ce23db03b3f" providerId="ADAL" clId="{BACE637C-E87A-4A7A-9D52-28D585B92B15}"/>
    <pc:docChg chg="undo redo custSel addSld delSld modSld">
      <pc:chgData name="O'shea, Padraic S" userId="a24a97f9-ed7e-4ddb-99f1-9ce23db03b3f" providerId="ADAL" clId="{BACE637C-E87A-4A7A-9D52-28D585B92B15}" dt="2021-12-03T17:02:57.667" v="11" actId="47"/>
      <pc:docMkLst>
        <pc:docMk/>
      </pc:docMkLst>
      <pc:sldChg chg="del">
        <pc:chgData name="O'shea, Padraic S" userId="a24a97f9-ed7e-4ddb-99f1-9ce23db03b3f" providerId="ADAL" clId="{BACE637C-E87A-4A7A-9D52-28D585B92B15}" dt="2021-12-03T15:48:58.923" v="0" actId="2696"/>
        <pc:sldMkLst>
          <pc:docMk/>
          <pc:sldMk cId="810167099" sldId="288"/>
        </pc:sldMkLst>
      </pc:sldChg>
      <pc:sldChg chg="modSp add del mod">
        <pc:chgData name="O'shea, Padraic S" userId="a24a97f9-ed7e-4ddb-99f1-9ce23db03b3f" providerId="ADAL" clId="{BACE637C-E87A-4A7A-9D52-28D585B92B15}" dt="2021-12-03T17:02:27.733" v="7" actId="14100"/>
        <pc:sldMkLst>
          <pc:docMk/>
          <pc:sldMk cId="614141887" sldId="379"/>
        </pc:sldMkLst>
        <pc:cxnChg chg="mod">
          <ac:chgData name="O'shea, Padraic S" userId="a24a97f9-ed7e-4ddb-99f1-9ce23db03b3f" providerId="ADAL" clId="{BACE637C-E87A-4A7A-9D52-28D585B92B15}" dt="2021-12-03T17:02:27.733" v="7" actId="14100"/>
          <ac:cxnSpMkLst>
            <pc:docMk/>
            <pc:sldMk cId="614141887" sldId="379"/>
            <ac:cxnSpMk id="12" creationId="{31EBF83F-0152-447E-ACB5-528D9F82F2FC}"/>
          </ac:cxnSpMkLst>
        </pc:cxnChg>
      </pc:sldChg>
      <pc:sldChg chg="add del">
        <pc:chgData name="O'shea, Padraic S" userId="a24a97f9-ed7e-4ddb-99f1-9ce23db03b3f" providerId="ADAL" clId="{BACE637C-E87A-4A7A-9D52-28D585B92B15}" dt="2021-12-03T15:49:17.540" v="3" actId="2696"/>
        <pc:sldMkLst>
          <pc:docMk/>
          <pc:sldMk cId="2248976032" sldId="380"/>
        </pc:sldMkLst>
      </pc:sldChg>
      <pc:sldChg chg="add del">
        <pc:chgData name="O'shea, Padraic S" userId="a24a97f9-ed7e-4ddb-99f1-9ce23db03b3f" providerId="ADAL" clId="{BACE637C-E87A-4A7A-9D52-28D585B92B15}" dt="2021-12-03T15:49:17.540" v="3" actId="2696"/>
        <pc:sldMkLst>
          <pc:docMk/>
          <pc:sldMk cId="1853667227" sldId="381"/>
        </pc:sldMkLst>
      </pc:sldChg>
      <pc:sldChg chg="add del">
        <pc:chgData name="O'shea, Padraic S" userId="a24a97f9-ed7e-4ddb-99f1-9ce23db03b3f" providerId="ADAL" clId="{BACE637C-E87A-4A7A-9D52-28D585B92B15}" dt="2021-12-03T15:49:17.540" v="3" actId="2696"/>
        <pc:sldMkLst>
          <pc:docMk/>
          <pc:sldMk cId="3900460060" sldId="382"/>
        </pc:sldMkLst>
      </pc:sldChg>
      <pc:sldChg chg="del">
        <pc:chgData name="O'shea, Padraic S" userId="a24a97f9-ed7e-4ddb-99f1-9ce23db03b3f" providerId="ADAL" clId="{BACE637C-E87A-4A7A-9D52-28D585B92B15}" dt="2021-12-03T17:02:57.667" v="11" actId="47"/>
        <pc:sldMkLst>
          <pc:docMk/>
          <pc:sldMk cId="2275560957" sldId="385"/>
        </pc:sldMkLst>
      </pc:sldChg>
      <pc:sldChg chg="modSp del mod">
        <pc:chgData name="O'shea, Padraic S" userId="a24a97f9-ed7e-4ddb-99f1-9ce23db03b3f" providerId="ADAL" clId="{BACE637C-E87A-4A7A-9D52-28D585B92B15}" dt="2021-12-03T17:02:54.621" v="10" actId="47"/>
        <pc:sldMkLst>
          <pc:docMk/>
          <pc:sldMk cId="2198590191" sldId="390"/>
        </pc:sldMkLst>
        <pc:cxnChg chg="mod">
          <ac:chgData name="O'shea, Padraic S" userId="a24a97f9-ed7e-4ddb-99f1-9ce23db03b3f" providerId="ADAL" clId="{BACE637C-E87A-4A7A-9D52-28D585B92B15}" dt="2021-12-03T15:49:54.117" v="5" actId="14100"/>
          <ac:cxnSpMkLst>
            <pc:docMk/>
            <pc:sldMk cId="2198590191" sldId="390"/>
            <ac:cxnSpMk id="9" creationId="{458B54A6-332C-4619-BF63-E482C61022C1}"/>
          </ac:cxnSpMkLst>
        </pc:cxnChg>
      </pc:sldChg>
      <pc:sldChg chg="modSp add mod">
        <pc:chgData name="O'shea, Padraic S" userId="a24a97f9-ed7e-4ddb-99f1-9ce23db03b3f" providerId="ADAL" clId="{BACE637C-E87A-4A7A-9D52-28D585B92B15}" dt="2021-12-03T17:02:46.757" v="9" actId="14100"/>
        <pc:sldMkLst>
          <pc:docMk/>
          <pc:sldMk cId="1277905755" sldId="391"/>
        </pc:sldMkLst>
        <pc:cxnChg chg="mod">
          <ac:chgData name="O'shea, Padraic S" userId="a24a97f9-ed7e-4ddb-99f1-9ce23db03b3f" providerId="ADAL" clId="{BACE637C-E87A-4A7A-9D52-28D585B92B15}" dt="2021-12-03T17:02:46.757" v="9" actId="14100"/>
          <ac:cxnSpMkLst>
            <pc:docMk/>
            <pc:sldMk cId="1277905755" sldId="391"/>
            <ac:cxnSpMk id="12" creationId="{78F408B3-8394-4247-B588-1C993EBB2706}"/>
          </ac:cxnSpMkLst>
        </pc:cxnChg>
      </pc:sldChg>
    </pc:docChg>
  </pc:docChgLst>
  <pc:docChgLst>
    <pc:chgData name="Liu, Milan (Contractor) S" userId="S::msliu@contractor.usgs.gov::9255a402-4e65-4a54-86c8-b357163dcd6c" providerId="AD" clId="Web-{7EAB03B6-524E-917E-6A35-A808E02C883A}"/>
    <pc:docChg chg="modSld">
      <pc:chgData name="Liu, Milan (Contractor) S" userId="S::msliu@contractor.usgs.gov::9255a402-4e65-4a54-86c8-b357163dcd6c" providerId="AD" clId="Web-{7EAB03B6-524E-917E-6A35-A808E02C883A}" dt="2021-12-08T21:47:02.620" v="76"/>
      <pc:docMkLst>
        <pc:docMk/>
      </pc:docMkLst>
      <pc:sldChg chg="modNotes">
        <pc:chgData name="Liu, Milan (Contractor) S" userId="S::msliu@contractor.usgs.gov::9255a402-4e65-4a54-86c8-b357163dcd6c" providerId="AD" clId="Web-{7EAB03B6-524E-917E-6A35-A808E02C883A}" dt="2021-12-08T21:47:02.620" v="76"/>
        <pc:sldMkLst>
          <pc:docMk/>
          <pc:sldMk cId="1171523484" sldId="292"/>
        </pc:sldMkLst>
      </pc:sldChg>
      <pc:sldChg chg="modNotes">
        <pc:chgData name="Liu, Milan (Contractor) S" userId="S::msliu@contractor.usgs.gov::9255a402-4e65-4a54-86c8-b357163dcd6c" providerId="AD" clId="Web-{7EAB03B6-524E-917E-6A35-A808E02C883A}" dt="2021-12-08T21:26:23.015" v="33"/>
        <pc:sldMkLst>
          <pc:docMk/>
          <pc:sldMk cId="2127869174" sldId="369"/>
        </pc:sldMkLst>
      </pc:sldChg>
      <pc:sldChg chg="modNotes">
        <pc:chgData name="Liu, Milan (Contractor) S" userId="S::msliu@contractor.usgs.gov::9255a402-4e65-4a54-86c8-b357163dcd6c" providerId="AD" clId="Web-{7EAB03B6-524E-917E-6A35-A808E02C883A}" dt="2021-12-08T21:27:57.782" v="41"/>
        <pc:sldMkLst>
          <pc:docMk/>
          <pc:sldMk cId="3903698253" sldId="370"/>
        </pc:sldMkLst>
      </pc:sldChg>
      <pc:sldChg chg="modNotes">
        <pc:chgData name="Liu, Milan (Contractor) S" userId="S::msliu@contractor.usgs.gov::9255a402-4e65-4a54-86c8-b357163dcd6c" providerId="AD" clId="Web-{7EAB03B6-524E-917E-6A35-A808E02C883A}" dt="2021-12-08T21:32:59.722" v="71"/>
        <pc:sldMkLst>
          <pc:docMk/>
          <pc:sldMk cId="3592110217" sldId="372"/>
        </pc:sldMkLst>
      </pc:sldChg>
    </pc:docChg>
  </pc:docChgLst>
  <pc:docChgLst>
    <pc:chgData name="Sando, Roy R" userId="38ec552a-6774-4c18-9269-6514803ae802" providerId="ADAL" clId="{FE4CCC1B-F1F4-4BCD-AA41-A00203051890}"/>
    <pc:docChg chg="undo custSel addSld modSld">
      <pc:chgData name="Sando, Roy R" userId="38ec552a-6774-4c18-9269-6514803ae802" providerId="ADAL" clId="{FE4CCC1B-F1F4-4BCD-AA41-A00203051890}" dt="2021-12-01T20:57:14.668" v="407" actId="6549"/>
      <pc:docMkLst>
        <pc:docMk/>
      </pc:docMkLst>
      <pc:sldChg chg="addSp delSp modSp new mod">
        <pc:chgData name="Sando, Roy R" userId="38ec552a-6774-4c18-9269-6514803ae802" providerId="ADAL" clId="{FE4CCC1B-F1F4-4BCD-AA41-A00203051890}" dt="2021-12-01T20:54:25.294" v="256" actId="1076"/>
        <pc:sldMkLst>
          <pc:docMk/>
          <pc:sldMk cId="2461579157" sldId="375"/>
        </pc:sldMkLst>
        <pc:spChg chg="mod">
          <ac:chgData name="Sando, Roy R" userId="38ec552a-6774-4c18-9269-6514803ae802" providerId="ADAL" clId="{FE4CCC1B-F1F4-4BCD-AA41-A00203051890}" dt="2021-12-01T20:54:25.294" v="256" actId="1076"/>
          <ac:spMkLst>
            <pc:docMk/>
            <pc:sldMk cId="2461579157" sldId="375"/>
            <ac:spMk id="2" creationId="{CFB1014F-7209-4E83-B309-A11D87856181}"/>
          </ac:spMkLst>
        </pc:spChg>
        <pc:spChg chg="del mod">
          <ac:chgData name="Sando, Roy R" userId="38ec552a-6774-4c18-9269-6514803ae802" providerId="ADAL" clId="{FE4CCC1B-F1F4-4BCD-AA41-A00203051890}" dt="2021-12-01T20:49:13.812" v="10" actId="931"/>
          <ac:spMkLst>
            <pc:docMk/>
            <pc:sldMk cId="2461579157" sldId="375"/>
            <ac:spMk id="3" creationId="{F345D864-5AC9-452E-8149-417D4E93189F}"/>
          </ac:spMkLst>
        </pc:spChg>
        <pc:spChg chg="del mod">
          <ac:chgData name="Sando, Roy R" userId="38ec552a-6774-4c18-9269-6514803ae802" providerId="ADAL" clId="{FE4CCC1B-F1F4-4BCD-AA41-A00203051890}" dt="2021-12-01T20:49:13.812" v="10" actId="931"/>
          <ac:spMkLst>
            <pc:docMk/>
            <pc:sldMk cId="2461579157" sldId="375"/>
            <ac:spMk id="4" creationId="{131A2048-4D72-4E08-B72E-87C06F840D16}"/>
          </ac:spMkLst>
        </pc:spChg>
        <pc:spChg chg="add del mod">
          <ac:chgData name="Sando, Roy R" userId="38ec552a-6774-4c18-9269-6514803ae802" providerId="ADAL" clId="{FE4CCC1B-F1F4-4BCD-AA41-A00203051890}" dt="2021-12-01T20:50:04.084" v="22" actId="478"/>
          <ac:spMkLst>
            <pc:docMk/>
            <pc:sldMk cId="2461579157" sldId="375"/>
            <ac:spMk id="10" creationId="{A1BD390A-8880-4B61-9233-67DF56E0B85D}"/>
          </ac:spMkLst>
        </pc:spChg>
        <pc:spChg chg="add mod">
          <ac:chgData name="Sando, Roy R" userId="38ec552a-6774-4c18-9269-6514803ae802" providerId="ADAL" clId="{FE4CCC1B-F1F4-4BCD-AA41-A00203051890}" dt="2021-12-01T20:54:17.612" v="255" actId="1076"/>
          <ac:spMkLst>
            <pc:docMk/>
            <pc:sldMk cId="2461579157" sldId="375"/>
            <ac:spMk id="11" creationId="{2BC0ABF7-E79E-4A56-B941-7366EE17AD69}"/>
          </ac:spMkLst>
        </pc:spChg>
        <pc:spChg chg="add mod">
          <ac:chgData name="Sando, Roy R" userId="38ec552a-6774-4c18-9269-6514803ae802" providerId="ADAL" clId="{FE4CCC1B-F1F4-4BCD-AA41-A00203051890}" dt="2021-12-01T20:54:17.612" v="255" actId="1076"/>
          <ac:spMkLst>
            <pc:docMk/>
            <pc:sldMk cId="2461579157" sldId="375"/>
            <ac:spMk id="12" creationId="{A236CC85-D551-4F30-ABC3-72983AFCACE7}"/>
          </ac:spMkLst>
        </pc:spChg>
        <pc:spChg chg="add mod">
          <ac:chgData name="Sando, Roy R" userId="38ec552a-6774-4c18-9269-6514803ae802" providerId="ADAL" clId="{FE4CCC1B-F1F4-4BCD-AA41-A00203051890}" dt="2021-12-01T20:54:17.612" v="255" actId="1076"/>
          <ac:spMkLst>
            <pc:docMk/>
            <pc:sldMk cId="2461579157" sldId="375"/>
            <ac:spMk id="13" creationId="{3173BA30-C993-4E5B-B521-23840B4E24AD}"/>
          </ac:spMkLst>
        </pc:spChg>
        <pc:picChg chg="add del mod">
          <ac:chgData name="Sando, Roy R" userId="38ec552a-6774-4c18-9269-6514803ae802" providerId="ADAL" clId="{FE4CCC1B-F1F4-4BCD-AA41-A00203051890}" dt="2021-12-01T20:49:56.430" v="20" actId="21"/>
          <ac:picMkLst>
            <pc:docMk/>
            <pc:sldMk cId="2461579157" sldId="375"/>
            <ac:picMk id="6" creationId="{FE20ADE4-7B12-46B7-B735-CD59272D5279}"/>
          </ac:picMkLst>
        </pc:picChg>
        <pc:picChg chg="add mod">
          <ac:chgData name="Sando, Roy R" userId="38ec552a-6774-4c18-9269-6514803ae802" providerId="ADAL" clId="{FE4CCC1B-F1F4-4BCD-AA41-A00203051890}" dt="2021-12-01T20:49:40.154" v="17" actId="1076"/>
          <ac:picMkLst>
            <pc:docMk/>
            <pc:sldMk cId="2461579157" sldId="375"/>
            <ac:picMk id="8" creationId="{8F448B5F-5847-4ADB-87CE-5A7A5E663A9D}"/>
          </ac:picMkLst>
        </pc:picChg>
      </pc:sldChg>
      <pc:sldChg chg="addSp delSp modSp new mod modClrScheme chgLayout">
        <pc:chgData name="Sando, Roy R" userId="38ec552a-6774-4c18-9269-6514803ae802" providerId="ADAL" clId="{FE4CCC1B-F1F4-4BCD-AA41-A00203051890}" dt="2021-12-01T20:57:14.668" v="407" actId="6549"/>
        <pc:sldMkLst>
          <pc:docMk/>
          <pc:sldMk cId="871656775" sldId="376"/>
        </pc:sldMkLst>
        <pc:spChg chg="del">
          <ac:chgData name="Sando, Roy R" userId="38ec552a-6774-4c18-9269-6514803ae802" providerId="ADAL" clId="{FE4CCC1B-F1F4-4BCD-AA41-A00203051890}" dt="2021-12-01T20:49:53.216" v="19" actId="700"/>
          <ac:spMkLst>
            <pc:docMk/>
            <pc:sldMk cId="871656775" sldId="376"/>
            <ac:spMk id="2" creationId="{1BE68606-1D70-4B0E-9F5F-8ECCF9E1AF66}"/>
          </ac:spMkLst>
        </pc:spChg>
        <pc:spChg chg="del">
          <ac:chgData name="Sando, Roy R" userId="38ec552a-6774-4c18-9269-6514803ae802" providerId="ADAL" clId="{FE4CCC1B-F1F4-4BCD-AA41-A00203051890}" dt="2021-12-01T20:49:53.216" v="19" actId="700"/>
          <ac:spMkLst>
            <pc:docMk/>
            <pc:sldMk cId="871656775" sldId="376"/>
            <ac:spMk id="3" creationId="{451BFFEB-0AC5-459D-A9E5-B60ECB3EAB70}"/>
          </ac:spMkLst>
        </pc:spChg>
        <pc:spChg chg="del">
          <ac:chgData name="Sando, Roy R" userId="38ec552a-6774-4c18-9269-6514803ae802" providerId="ADAL" clId="{FE4CCC1B-F1F4-4BCD-AA41-A00203051890}" dt="2021-12-01T20:49:53.216" v="19" actId="700"/>
          <ac:spMkLst>
            <pc:docMk/>
            <pc:sldMk cId="871656775" sldId="376"/>
            <ac:spMk id="4" creationId="{35369C00-F399-45EF-9325-85D5A5AA5202}"/>
          </ac:spMkLst>
        </pc:spChg>
        <pc:spChg chg="add del mod">
          <ac:chgData name="Sando, Roy R" userId="38ec552a-6774-4c18-9269-6514803ae802" providerId="ADAL" clId="{FE4CCC1B-F1F4-4BCD-AA41-A00203051890}" dt="2021-12-01T20:54:29.028" v="260"/>
          <ac:spMkLst>
            <pc:docMk/>
            <pc:sldMk cId="871656775" sldId="376"/>
            <ac:spMk id="6" creationId="{E24C4653-F5FB-4A95-9C23-728DCD6FDC1D}"/>
          </ac:spMkLst>
        </pc:spChg>
        <pc:spChg chg="add del mod">
          <ac:chgData name="Sando, Roy R" userId="38ec552a-6774-4c18-9269-6514803ae802" providerId="ADAL" clId="{FE4CCC1B-F1F4-4BCD-AA41-A00203051890}" dt="2021-12-01T20:54:32.729" v="264"/>
          <ac:spMkLst>
            <pc:docMk/>
            <pc:sldMk cId="871656775" sldId="376"/>
            <ac:spMk id="7" creationId="{7D766345-A0DD-46EB-8C19-FF7C9A2BED99}"/>
          </ac:spMkLst>
        </pc:spChg>
        <pc:spChg chg="add mod">
          <ac:chgData name="Sando, Roy R" userId="38ec552a-6774-4c18-9269-6514803ae802" providerId="ADAL" clId="{FE4CCC1B-F1F4-4BCD-AA41-A00203051890}" dt="2021-12-01T20:55:04.652" v="302" actId="20577"/>
          <ac:spMkLst>
            <pc:docMk/>
            <pc:sldMk cId="871656775" sldId="376"/>
            <ac:spMk id="9" creationId="{2838A2E3-5CBD-4077-8587-5CB9F4D92903}"/>
          </ac:spMkLst>
        </pc:spChg>
        <pc:spChg chg="add mod">
          <ac:chgData name="Sando, Roy R" userId="38ec552a-6774-4c18-9269-6514803ae802" providerId="ADAL" clId="{FE4CCC1B-F1F4-4BCD-AA41-A00203051890}" dt="2021-12-01T20:55:36.334" v="303"/>
          <ac:spMkLst>
            <pc:docMk/>
            <pc:sldMk cId="871656775" sldId="376"/>
            <ac:spMk id="10" creationId="{49EEF439-F8A4-4930-9AFD-8B99B48ED8FF}"/>
          </ac:spMkLst>
        </pc:spChg>
        <pc:spChg chg="add mod">
          <ac:chgData name="Sando, Roy R" userId="38ec552a-6774-4c18-9269-6514803ae802" providerId="ADAL" clId="{FE4CCC1B-F1F4-4BCD-AA41-A00203051890}" dt="2021-12-01T20:57:05.664" v="406" actId="207"/>
          <ac:spMkLst>
            <pc:docMk/>
            <pc:sldMk cId="871656775" sldId="376"/>
            <ac:spMk id="11" creationId="{7F68AE4E-F36F-4881-9CEE-E9A56A9CE6AA}"/>
          </ac:spMkLst>
        </pc:spChg>
        <pc:spChg chg="add mod">
          <ac:chgData name="Sando, Roy R" userId="38ec552a-6774-4c18-9269-6514803ae802" providerId="ADAL" clId="{FE4CCC1B-F1F4-4BCD-AA41-A00203051890}" dt="2021-12-01T20:57:14.668" v="407" actId="6549"/>
          <ac:spMkLst>
            <pc:docMk/>
            <pc:sldMk cId="871656775" sldId="376"/>
            <ac:spMk id="12" creationId="{F5A3E37F-5D88-4881-8D30-634AD33CB35C}"/>
          </ac:spMkLst>
        </pc:spChg>
        <pc:picChg chg="add mod">
          <ac:chgData name="Sando, Roy R" userId="38ec552a-6774-4c18-9269-6514803ae802" providerId="ADAL" clId="{FE4CCC1B-F1F4-4BCD-AA41-A00203051890}" dt="2021-12-01T20:53:43.603" v="221" actId="14100"/>
          <ac:picMkLst>
            <pc:docMk/>
            <pc:sldMk cId="871656775" sldId="376"/>
            <ac:picMk id="5" creationId="{00710FCB-CC43-4A49-8EB8-FDBFBF4E9CB8}"/>
          </ac:picMkLst>
        </pc:picChg>
        <pc:picChg chg="add del">
          <ac:chgData name="Sando, Roy R" userId="38ec552a-6774-4c18-9269-6514803ae802" providerId="ADAL" clId="{FE4CCC1B-F1F4-4BCD-AA41-A00203051890}" dt="2021-12-01T20:54:34.893" v="266"/>
          <ac:picMkLst>
            <pc:docMk/>
            <pc:sldMk cId="871656775" sldId="376"/>
            <ac:picMk id="8" creationId="{5FE4880B-D6EF-4DC8-BEDD-90035D47C7E5}"/>
          </ac:picMkLst>
        </pc:picChg>
      </pc:sldChg>
    </pc:docChg>
  </pc:docChgLst>
  <pc:docChgLst>
    <pc:chgData name="Ryberg, Karen R" userId="S::kryberg@usgs.gov::2df2d6ae-c689-41b5-9e82-f51adb9b9ea7" providerId="AD" clId="Web-{7F07E888-F75E-24A8-5FD0-449342C850E2}"/>
    <pc:docChg chg="modSld">
      <pc:chgData name="Ryberg, Karen R" userId="S::kryberg@usgs.gov::2df2d6ae-c689-41b5-9e82-f51adb9b9ea7" providerId="AD" clId="Web-{7F07E888-F75E-24A8-5FD0-449342C850E2}" dt="2021-12-02T22:52:22.444" v="36" actId="20577"/>
      <pc:docMkLst>
        <pc:docMk/>
      </pc:docMkLst>
      <pc:sldChg chg="modSp">
        <pc:chgData name="Ryberg, Karen R" userId="S::kryberg@usgs.gov::2df2d6ae-c689-41b5-9e82-f51adb9b9ea7" providerId="AD" clId="Web-{7F07E888-F75E-24A8-5FD0-449342C850E2}" dt="2021-12-02T22:52:22.444" v="36" actId="20577"/>
        <pc:sldMkLst>
          <pc:docMk/>
          <pc:sldMk cId="2909531670" sldId="308"/>
        </pc:sldMkLst>
        <pc:spChg chg="mod">
          <ac:chgData name="Ryberg, Karen R" userId="S::kryberg@usgs.gov::2df2d6ae-c689-41b5-9e82-f51adb9b9ea7" providerId="AD" clId="Web-{7F07E888-F75E-24A8-5FD0-449342C850E2}" dt="2021-12-02T22:52:22.444" v="36" actId="20577"/>
          <ac:spMkLst>
            <pc:docMk/>
            <pc:sldMk cId="2909531670" sldId="308"/>
            <ac:spMk id="5" creationId="{EEBA509D-3691-463F-84B5-0DA9C728B4B6}"/>
          </ac:spMkLst>
        </pc:spChg>
      </pc:sldChg>
    </pc:docChg>
  </pc:docChgLst>
  <pc:docChgLst>
    <pc:chgData name="Over, Thomas M" userId="S::tmover@usgs.gov::979063c1-3592-461a-8253-332ff3a976b1" providerId="AD" clId="Web-{0A55901E-D031-5003-E487-9B4935601187}"/>
    <pc:docChg chg="modSld">
      <pc:chgData name="Over, Thomas M" userId="S::tmover@usgs.gov::979063c1-3592-461a-8253-332ff3a976b1" providerId="AD" clId="Web-{0A55901E-D031-5003-E487-9B4935601187}" dt="2021-12-02T21:38:49.165" v="10"/>
      <pc:docMkLst>
        <pc:docMk/>
      </pc:docMkLst>
      <pc:sldChg chg="modSp">
        <pc:chgData name="Over, Thomas M" userId="S::tmover@usgs.gov::979063c1-3592-461a-8253-332ff3a976b1" providerId="AD" clId="Web-{0A55901E-D031-5003-E487-9B4935601187}" dt="2021-12-02T21:38:49.165" v="10"/>
        <pc:sldMkLst>
          <pc:docMk/>
          <pc:sldMk cId="3196544906" sldId="387"/>
        </pc:sldMkLst>
        <pc:spChg chg="mod">
          <ac:chgData name="Over, Thomas M" userId="S::tmover@usgs.gov::979063c1-3592-461a-8253-332ff3a976b1" providerId="AD" clId="Web-{0A55901E-D031-5003-E487-9B4935601187}" dt="2021-12-02T21:37:40.336" v="8" actId="14100"/>
          <ac:spMkLst>
            <pc:docMk/>
            <pc:sldMk cId="3196544906" sldId="387"/>
            <ac:spMk id="6" creationId="{EDAFA456-6BEC-4347-A33B-471BC18518A8}"/>
          </ac:spMkLst>
        </pc:spChg>
        <pc:spChg chg="mod">
          <ac:chgData name="Over, Thomas M" userId="S::tmover@usgs.gov::979063c1-3592-461a-8253-332ff3a976b1" providerId="AD" clId="Web-{0A55901E-D031-5003-E487-9B4935601187}" dt="2021-12-02T21:37:11.789" v="4" actId="1076"/>
          <ac:spMkLst>
            <pc:docMk/>
            <pc:sldMk cId="3196544906" sldId="387"/>
            <ac:spMk id="7" creationId="{19E949D8-631B-4658-835A-9A0DF886A657}"/>
          </ac:spMkLst>
        </pc:spChg>
        <pc:picChg chg="mod">
          <ac:chgData name="Over, Thomas M" userId="S::tmover@usgs.gov::979063c1-3592-461a-8253-332ff3a976b1" providerId="AD" clId="Web-{0A55901E-D031-5003-E487-9B4935601187}" dt="2021-12-02T21:38:49.165" v="10"/>
          <ac:picMkLst>
            <pc:docMk/>
            <pc:sldMk cId="3196544906" sldId="387"/>
            <ac:picMk id="3" creationId="{F28082E0-1166-46B5-8E78-7C48ADAA527B}"/>
          </ac:picMkLst>
        </pc:picChg>
      </pc:sldChg>
    </pc:docChg>
  </pc:docChgLst>
  <pc:docChgLst>
    <pc:chgData name="Liu, Milan (Contractor)" userId="9255a402-4e65-4a54-86c8-b357163dcd6c" providerId="ADAL" clId="{97F00303-BC38-4227-BDDC-3B0585C0C0C2}"/>
    <pc:docChg chg="custSel addSld modSld modMainMaster">
      <pc:chgData name="Liu, Milan (Contractor)" userId="9255a402-4e65-4a54-86c8-b357163dcd6c" providerId="ADAL" clId="{97F00303-BC38-4227-BDDC-3B0585C0C0C2}" dt="2021-12-01T16:08:15.051" v="96" actId="478"/>
      <pc:docMkLst>
        <pc:docMk/>
      </pc:docMkLst>
      <pc:sldChg chg="addSp delSp modSp mod">
        <pc:chgData name="Liu, Milan (Contractor)" userId="9255a402-4e65-4a54-86c8-b357163dcd6c" providerId="ADAL" clId="{97F00303-BC38-4227-BDDC-3B0585C0C0C2}" dt="2021-12-01T16:08:15.051" v="96" actId="478"/>
        <pc:sldMkLst>
          <pc:docMk/>
          <pc:sldMk cId="2376178834" sldId="284"/>
        </pc:sldMkLst>
        <pc:spChg chg="mod">
          <ac:chgData name="Liu, Milan (Contractor)" userId="9255a402-4e65-4a54-86c8-b357163dcd6c" providerId="ADAL" clId="{97F00303-BC38-4227-BDDC-3B0585C0C0C2}" dt="2021-12-01T16:07:59.308" v="94" actId="1038"/>
          <ac:spMkLst>
            <pc:docMk/>
            <pc:sldMk cId="2376178834" sldId="284"/>
            <ac:spMk id="40" creationId="{74AFCDCB-FEBB-4DA7-AC0D-8B403D203387}"/>
          </ac:spMkLst>
        </pc:spChg>
        <pc:picChg chg="add mod ord">
          <ac:chgData name="Liu, Milan (Contractor)" userId="9255a402-4e65-4a54-86c8-b357163dcd6c" providerId="ADAL" clId="{97F00303-BC38-4227-BDDC-3B0585C0C0C2}" dt="2021-12-01T16:08:06.754" v="95" actId="167"/>
          <ac:picMkLst>
            <pc:docMk/>
            <pc:sldMk cId="2376178834" sldId="284"/>
            <ac:picMk id="5" creationId="{1C776959-0DCF-4AF0-AE8A-C7CFBD9BC4B5}"/>
          </ac:picMkLst>
        </pc:picChg>
        <pc:picChg chg="del">
          <ac:chgData name="Liu, Milan (Contractor)" userId="9255a402-4e65-4a54-86c8-b357163dcd6c" providerId="ADAL" clId="{97F00303-BC38-4227-BDDC-3B0585C0C0C2}" dt="2021-12-01T16:08:15.051" v="96" actId="478"/>
          <ac:picMkLst>
            <pc:docMk/>
            <pc:sldMk cId="2376178834" sldId="284"/>
            <ac:picMk id="7" creationId="{DCC5C7CB-D7C4-403C-87C9-3CCA8B1688DD}"/>
          </ac:picMkLst>
        </pc:picChg>
        <pc:picChg chg="mod">
          <ac:chgData name="Liu, Milan (Contractor)" userId="9255a402-4e65-4a54-86c8-b357163dcd6c" providerId="ADAL" clId="{97F00303-BC38-4227-BDDC-3B0585C0C0C2}" dt="2021-12-01T16:07:59.308" v="94" actId="1038"/>
          <ac:picMkLst>
            <pc:docMk/>
            <pc:sldMk cId="2376178834" sldId="284"/>
            <ac:picMk id="39" creationId="{7804E649-F3DF-48F2-A0FB-B27FC5949773}"/>
          </ac:picMkLst>
        </pc:picChg>
        <pc:cxnChg chg="mod">
          <ac:chgData name="Liu, Milan (Contractor)" userId="9255a402-4e65-4a54-86c8-b357163dcd6c" providerId="ADAL" clId="{97F00303-BC38-4227-BDDC-3B0585C0C0C2}" dt="2021-12-01T16:07:53.316" v="90" actId="1037"/>
          <ac:cxnSpMkLst>
            <pc:docMk/>
            <pc:sldMk cId="2376178834" sldId="284"/>
            <ac:cxnSpMk id="38" creationId="{C39EC1A6-12E5-4135-A470-1AA50F5C6740}"/>
          </ac:cxnSpMkLst>
        </pc:cxnChg>
      </pc:sldChg>
      <pc:sldChg chg="delSp modSp mod">
        <pc:chgData name="Liu, Milan (Contractor)" userId="9255a402-4e65-4a54-86c8-b357163dcd6c" providerId="ADAL" clId="{97F00303-BC38-4227-BDDC-3B0585C0C0C2}" dt="2021-12-01T15:56:40.434" v="39" actId="1035"/>
        <pc:sldMkLst>
          <pc:docMk/>
          <pc:sldMk cId="810167099" sldId="288"/>
        </pc:sldMkLst>
        <pc:picChg chg="mod">
          <ac:chgData name="Liu, Milan (Contractor)" userId="9255a402-4e65-4a54-86c8-b357163dcd6c" providerId="ADAL" clId="{97F00303-BC38-4227-BDDC-3B0585C0C0C2}" dt="2021-12-01T15:56:40.434" v="39" actId="1035"/>
          <ac:picMkLst>
            <pc:docMk/>
            <pc:sldMk cId="810167099" sldId="288"/>
            <ac:picMk id="3" creationId="{1129E185-A002-46E1-9709-BA405D5A2182}"/>
          </ac:picMkLst>
        </pc:picChg>
        <pc:picChg chg="del">
          <ac:chgData name="Liu, Milan (Contractor)" userId="9255a402-4e65-4a54-86c8-b357163dcd6c" providerId="ADAL" clId="{97F00303-BC38-4227-BDDC-3B0585C0C0C2}" dt="2021-12-01T15:56:08.918" v="6" actId="478"/>
          <ac:picMkLst>
            <pc:docMk/>
            <pc:sldMk cId="810167099" sldId="288"/>
            <ac:picMk id="7" creationId="{8FE57E1B-DFAD-42C2-8FDF-A7747EB9D662}"/>
          </ac:picMkLst>
        </pc:picChg>
        <pc:picChg chg="mod">
          <ac:chgData name="Liu, Milan (Contractor)" userId="9255a402-4e65-4a54-86c8-b357163dcd6c" providerId="ADAL" clId="{97F00303-BC38-4227-BDDC-3B0585C0C0C2}" dt="2021-12-01T15:56:40.434" v="39" actId="1035"/>
          <ac:picMkLst>
            <pc:docMk/>
            <pc:sldMk cId="810167099" sldId="288"/>
            <ac:picMk id="9" creationId="{90E63A7E-9E9F-42ED-85BD-0238B1A450A3}"/>
          </ac:picMkLst>
        </pc:picChg>
      </pc:sldChg>
      <pc:sldChg chg="addSp delSp modSp mod">
        <pc:chgData name="Liu, Milan (Contractor)" userId="9255a402-4e65-4a54-86c8-b357163dcd6c" providerId="ADAL" clId="{97F00303-BC38-4227-BDDC-3B0585C0C0C2}" dt="2021-12-01T15:57:54.746" v="47" actId="1076"/>
        <pc:sldMkLst>
          <pc:docMk/>
          <pc:sldMk cId="1999735935" sldId="306"/>
        </pc:sldMkLst>
        <pc:spChg chg="del">
          <ac:chgData name="Liu, Milan (Contractor)" userId="9255a402-4e65-4a54-86c8-b357163dcd6c" providerId="ADAL" clId="{97F00303-BC38-4227-BDDC-3B0585C0C0C2}" dt="2021-12-01T15:57:48.270" v="46" actId="478"/>
          <ac:spMkLst>
            <pc:docMk/>
            <pc:sldMk cId="1999735935" sldId="306"/>
            <ac:spMk id="2" creationId="{DECBE2EA-B10A-44F6-B204-97B661B74809}"/>
          </ac:spMkLst>
        </pc:spChg>
        <pc:picChg chg="add mod">
          <ac:chgData name="Liu, Milan (Contractor)" userId="9255a402-4e65-4a54-86c8-b357163dcd6c" providerId="ADAL" clId="{97F00303-BC38-4227-BDDC-3B0585C0C0C2}" dt="2021-12-01T15:57:54.746" v="47" actId="1076"/>
          <ac:picMkLst>
            <pc:docMk/>
            <pc:sldMk cId="1999735935" sldId="306"/>
            <ac:picMk id="4" creationId="{841D32B7-1D0E-44E2-9879-5199C28F7804}"/>
          </ac:picMkLst>
        </pc:picChg>
      </pc:sldChg>
      <pc:sldChg chg="modSp mod">
        <pc:chgData name="Liu, Milan (Contractor)" userId="9255a402-4e65-4a54-86c8-b357163dcd6c" providerId="ADAL" clId="{97F00303-BC38-4227-BDDC-3B0585C0C0C2}" dt="2021-12-01T15:57:16.385" v="44" actId="1076"/>
        <pc:sldMkLst>
          <pc:docMk/>
          <pc:sldMk cId="3878099869" sldId="310"/>
        </pc:sldMkLst>
        <pc:picChg chg="mod">
          <ac:chgData name="Liu, Milan (Contractor)" userId="9255a402-4e65-4a54-86c8-b357163dcd6c" providerId="ADAL" clId="{97F00303-BC38-4227-BDDC-3B0585C0C0C2}" dt="2021-12-01T15:57:16.385" v="44" actId="1076"/>
          <ac:picMkLst>
            <pc:docMk/>
            <pc:sldMk cId="3878099869" sldId="310"/>
            <ac:picMk id="6" creationId="{D4889EB8-5A98-4CC3-A405-C7FA673EFC03}"/>
          </ac:picMkLst>
        </pc:picChg>
      </pc:sldChg>
      <pc:sldChg chg="modSp add">
        <pc:chgData name="Liu, Milan (Contractor)" userId="9255a402-4e65-4a54-86c8-b357163dcd6c" providerId="ADAL" clId="{97F00303-BC38-4227-BDDC-3B0585C0C0C2}" dt="2021-12-01T15:58:15.423" v="49" actId="14826"/>
        <pc:sldMkLst>
          <pc:docMk/>
          <pc:sldMk cId="2016090071" sldId="368"/>
        </pc:sldMkLst>
        <pc:picChg chg="mod">
          <ac:chgData name="Liu, Milan (Contractor)" userId="9255a402-4e65-4a54-86c8-b357163dcd6c" providerId="ADAL" clId="{97F00303-BC38-4227-BDDC-3B0585C0C0C2}" dt="2021-12-01T15:58:15.423" v="49" actId="14826"/>
          <ac:picMkLst>
            <pc:docMk/>
            <pc:sldMk cId="2016090071" sldId="368"/>
            <ac:picMk id="4" creationId="{841D32B7-1D0E-44E2-9879-5199C28F7804}"/>
          </ac:picMkLst>
        </pc:picChg>
      </pc:sldChg>
      <pc:sldChg chg="modSp add">
        <pc:chgData name="Liu, Milan (Contractor)" userId="9255a402-4e65-4a54-86c8-b357163dcd6c" providerId="ADAL" clId="{97F00303-BC38-4227-BDDC-3B0585C0C0C2}" dt="2021-12-01T15:58:29.298" v="51" actId="14826"/>
        <pc:sldMkLst>
          <pc:docMk/>
          <pc:sldMk cId="2127869174" sldId="369"/>
        </pc:sldMkLst>
        <pc:picChg chg="mod">
          <ac:chgData name="Liu, Milan (Contractor)" userId="9255a402-4e65-4a54-86c8-b357163dcd6c" providerId="ADAL" clId="{97F00303-BC38-4227-BDDC-3B0585C0C0C2}" dt="2021-12-01T15:58:29.298" v="51" actId="14826"/>
          <ac:picMkLst>
            <pc:docMk/>
            <pc:sldMk cId="2127869174" sldId="369"/>
            <ac:picMk id="4" creationId="{841D32B7-1D0E-44E2-9879-5199C28F7804}"/>
          </ac:picMkLst>
        </pc:picChg>
      </pc:sldChg>
      <pc:sldChg chg="modSp add">
        <pc:chgData name="Liu, Milan (Contractor)" userId="9255a402-4e65-4a54-86c8-b357163dcd6c" providerId="ADAL" clId="{97F00303-BC38-4227-BDDC-3B0585C0C0C2}" dt="2021-12-01T16:04:27.512" v="53" actId="14826"/>
        <pc:sldMkLst>
          <pc:docMk/>
          <pc:sldMk cId="3903698253" sldId="370"/>
        </pc:sldMkLst>
        <pc:picChg chg="mod">
          <ac:chgData name="Liu, Milan (Contractor)" userId="9255a402-4e65-4a54-86c8-b357163dcd6c" providerId="ADAL" clId="{97F00303-BC38-4227-BDDC-3B0585C0C0C2}" dt="2021-12-01T16:04:27.512" v="53" actId="14826"/>
          <ac:picMkLst>
            <pc:docMk/>
            <pc:sldMk cId="3903698253" sldId="370"/>
            <ac:picMk id="4" creationId="{841D32B7-1D0E-44E2-9879-5199C28F7804}"/>
          </ac:picMkLst>
        </pc:picChg>
      </pc:sldChg>
      <pc:sldChg chg="modSp add">
        <pc:chgData name="Liu, Milan (Contractor)" userId="9255a402-4e65-4a54-86c8-b357163dcd6c" providerId="ADAL" clId="{97F00303-BC38-4227-BDDC-3B0585C0C0C2}" dt="2021-12-01T16:04:54.467" v="55" actId="14826"/>
        <pc:sldMkLst>
          <pc:docMk/>
          <pc:sldMk cId="2425013650" sldId="371"/>
        </pc:sldMkLst>
        <pc:picChg chg="mod">
          <ac:chgData name="Liu, Milan (Contractor)" userId="9255a402-4e65-4a54-86c8-b357163dcd6c" providerId="ADAL" clId="{97F00303-BC38-4227-BDDC-3B0585C0C0C2}" dt="2021-12-01T16:04:54.467" v="55" actId="14826"/>
          <ac:picMkLst>
            <pc:docMk/>
            <pc:sldMk cId="2425013650" sldId="371"/>
            <ac:picMk id="4" creationId="{841D32B7-1D0E-44E2-9879-5199C28F7804}"/>
          </ac:picMkLst>
        </pc:picChg>
      </pc:sldChg>
      <pc:sldChg chg="modSp add">
        <pc:chgData name="Liu, Milan (Contractor)" userId="9255a402-4e65-4a54-86c8-b357163dcd6c" providerId="ADAL" clId="{97F00303-BC38-4227-BDDC-3B0585C0C0C2}" dt="2021-12-01T16:05:08.593" v="57" actId="14826"/>
        <pc:sldMkLst>
          <pc:docMk/>
          <pc:sldMk cId="3592110217" sldId="372"/>
        </pc:sldMkLst>
        <pc:picChg chg="mod">
          <ac:chgData name="Liu, Milan (Contractor)" userId="9255a402-4e65-4a54-86c8-b357163dcd6c" providerId="ADAL" clId="{97F00303-BC38-4227-BDDC-3B0585C0C0C2}" dt="2021-12-01T16:05:08.593" v="57" actId="14826"/>
          <ac:picMkLst>
            <pc:docMk/>
            <pc:sldMk cId="3592110217" sldId="372"/>
            <ac:picMk id="4" creationId="{841D32B7-1D0E-44E2-9879-5199C28F7804}"/>
          </ac:picMkLst>
        </pc:picChg>
      </pc:sldChg>
      <pc:sldMasterChg chg="modSldLayout">
        <pc:chgData name="Liu, Milan (Contractor)" userId="9255a402-4e65-4a54-86c8-b357163dcd6c" providerId="ADAL" clId="{97F00303-BC38-4227-BDDC-3B0585C0C0C2}" dt="2021-12-01T15:53:45.081" v="4" actId="14826"/>
        <pc:sldMasterMkLst>
          <pc:docMk/>
          <pc:sldMasterMk cId="2519963119" sldId="2147483648"/>
        </pc:sldMasterMkLst>
        <pc:sldLayoutChg chg="modSp">
          <pc:chgData name="Liu, Milan (Contractor)" userId="9255a402-4e65-4a54-86c8-b357163dcd6c" providerId="ADAL" clId="{97F00303-BC38-4227-BDDC-3B0585C0C0C2}" dt="2021-12-01T15:53:02.009" v="1" actId="14826"/>
          <pc:sldLayoutMkLst>
            <pc:docMk/>
            <pc:sldMasterMk cId="2519963119" sldId="2147483648"/>
            <pc:sldLayoutMk cId="2074327066" sldId="2147483666"/>
          </pc:sldLayoutMkLst>
          <pc:picChg chg="mod">
            <ac:chgData name="Liu, Milan (Contractor)" userId="9255a402-4e65-4a54-86c8-b357163dcd6c" providerId="ADAL" clId="{97F00303-BC38-4227-BDDC-3B0585C0C0C2}" dt="2021-12-01T15:53:02.009" v="1" actId="14826"/>
            <ac:picMkLst>
              <pc:docMk/>
              <pc:sldMasterMk cId="2519963119" sldId="2147483648"/>
              <pc:sldLayoutMk cId="2074327066" sldId="2147483666"/>
              <ac:picMk id="3" creationId="{CD29613E-DB0A-449A-9A0B-01124E482570}"/>
            </ac:picMkLst>
          </pc:picChg>
        </pc:sldLayoutChg>
        <pc:sldLayoutChg chg="modSp">
          <pc:chgData name="Liu, Milan (Contractor)" userId="9255a402-4e65-4a54-86c8-b357163dcd6c" providerId="ADAL" clId="{97F00303-BC38-4227-BDDC-3B0585C0C0C2}" dt="2021-12-01T15:52:25.178" v="0" actId="14826"/>
          <pc:sldLayoutMkLst>
            <pc:docMk/>
            <pc:sldMasterMk cId="2519963119" sldId="2147483648"/>
            <pc:sldLayoutMk cId="2280993861" sldId="2147483667"/>
          </pc:sldLayoutMkLst>
          <pc:picChg chg="mod">
            <ac:chgData name="Liu, Milan (Contractor)" userId="9255a402-4e65-4a54-86c8-b357163dcd6c" providerId="ADAL" clId="{97F00303-BC38-4227-BDDC-3B0585C0C0C2}" dt="2021-12-01T15:52:25.178" v="0" actId="14826"/>
            <ac:picMkLst>
              <pc:docMk/>
              <pc:sldMasterMk cId="2519963119" sldId="2147483648"/>
              <pc:sldLayoutMk cId="2280993861" sldId="2147483667"/>
              <ac:picMk id="3" creationId="{CD29613E-DB0A-449A-9A0B-01124E482570}"/>
            </ac:picMkLst>
          </pc:picChg>
        </pc:sldLayoutChg>
        <pc:sldLayoutChg chg="modSp mod">
          <pc:chgData name="Liu, Milan (Contractor)" userId="9255a402-4e65-4a54-86c8-b357163dcd6c" providerId="ADAL" clId="{97F00303-BC38-4227-BDDC-3B0585C0C0C2}" dt="2021-12-01T15:53:31.507" v="3" actId="14100"/>
          <pc:sldLayoutMkLst>
            <pc:docMk/>
            <pc:sldMasterMk cId="2519963119" sldId="2147483648"/>
            <pc:sldLayoutMk cId="2093835828" sldId="2147483668"/>
          </pc:sldLayoutMkLst>
          <pc:picChg chg="mod">
            <ac:chgData name="Liu, Milan (Contractor)" userId="9255a402-4e65-4a54-86c8-b357163dcd6c" providerId="ADAL" clId="{97F00303-BC38-4227-BDDC-3B0585C0C0C2}" dt="2021-12-01T15:53:31.507" v="3" actId="14100"/>
            <ac:picMkLst>
              <pc:docMk/>
              <pc:sldMasterMk cId="2519963119" sldId="2147483648"/>
              <pc:sldLayoutMk cId="2093835828" sldId="2147483668"/>
              <ac:picMk id="4" creationId="{FC37D3ED-E5B3-4143-9333-703BE4228D4D}"/>
            </ac:picMkLst>
          </pc:picChg>
        </pc:sldLayoutChg>
        <pc:sldLayoutChg chg="modSp">
          <pc:chgData name="Liu, Milan (Contractor)" userId="9255a402-4e65-4a54-86c8-b357163dcd6c" providerId="ADAL" clId="{97F00303-BC38-4227-BDDC-3B0585C0C0C2}" dt="2021-12-01T15:53:45.081" v="4" actId="14826"/>
          <pc:sldLayoutMkLst>
            <pc:docMk/>
            <pc:sldMasterMk cId="2519963119" sldId="2147483648"/>
            <pc:sldLayoutMk cId="952294514" sldId="2147483669"/>
          </pc:sldLayoutMkLst>
          <pc:picChg chg="mod">
            <ac:chgData name="Liu, Milan (Contractor)" userId="9255a402-4e65-4a54-86c8-b357163dcd6c" providerId="ADAL" clId="{97F00303-BC38-4227-BDDC-3B0585C0C0C2}" dt="2021-12-01T15:53:45.081" v="4" actId="14826"/>
            <ac:picMkLst>
              <pc:docMk/>
              <pc:sldMasterMk cId="2519963119" sldId="2147483648"/>
              <pc:sldLayoutMk cId="952294514" sldId="2147483669"/>
              <ac:picMk id="4" creationId="{FC37D3ED-E5B3-4143-9333-703BE4228D4D}"/>
            </ac:picMkLst>
          </pc:picChg>
        </pc:sldLayoutChg>
      </pc:sldMasterChg>
    </pc:docChg>
  </pc:docChgLst>
  <pc:docChgLst>
    <pc:chgData name="Liu, Milan (Contractor) S" userId="S::msliu@contractor.usgs.gov::9255a402-4e65-4a54-86c8-b357163dcd6c" providerId="AD" clId="Web-{F787CB1A-4C4E-FD76-EC40-16DF08D812B2}"/>
    <pc:docChg chg="modSld">
      <pc:chgData name="Liu, Milan (Contractor) S" userId="S::msliu@contractor.usgs.gov::9255a402-4e65-4a54-86c8-b357163dcd6c" providerId="AD" clId="Web-{F787CB1A-4C4E-FD76-EC40-16DF08D812B2}" dt="2021-12-03T19:08:14.521" v="2693"/>
      <pc:docMkLst>
        <pc:docMk/>
      </pc:docMkLst>
      <pc:sldChg chg="modNotes">
        <pc:chgData name="Liu, Milan (Contractor) S" userId="S::msliu@contractor.usgs.gov::9255a402-4e65-4a54-86c8-b357163dcd6c" providerId="AD" clId="Web-{F787CB1A-4C4E-FD76-EC40-16DF08D812B2}" dt="2021-12-03T19:08:14.521" v="2693"/>
        <pc:sldMkLst>
          <pc:docMk/>
          <pc:sldMk cId="1171523484" sldId="292"/>
        </pc:sldMkLst>
      </pc:sldChg>
      <pc:sldChg chg="modNotes">
        <pc:chgData name="Liu, Milan (Contractor) S" userId="S::msliu@contractor.usgs.gov::9255a402-4e65-4a54-86c8-b357163dcd6c" providerId="AD" clId="Web-{F787CB1A-4C4E-FD76-EC40-16DF08D812B2}" dt="2021-12-03T18:52:19.161" v="1888"/>
        <pc:sldMkLst>
          <pc:docMk/>
          <pc:sldMk cId="1999735935" sldId="306"/>
        </pc:sldMkLst>
      </pc:sldChg>
      <pc:sldChg chg="modNotes">
        <pc:chgData name="Liu, Milan (Contractor) S" userId="S::msliu@contractor.usgs.gov::9255a402-4e65-4a54-86c8-b357163dcd6c" providerId="AD" clId="Web-{F787CB1A-4C4E-FD76-EC40-16DF08D812B2}" dt="2021-12-03T18:56:36.915" v="2003"/>
        <pc:sldMkLst>
          <pc:docMk/>
          <pc:sldMk cId="2016090071" sldId="368"/>
        </pc:sldMkLst>
      </pc:sldChg>
      <pc:sldChg chg="modNotes">
        <pc:chgData name="Liu, Milan (Contractor) S" userId="S::msliu@contractor.usgs.gov::9255a402-4e65-4a54-86c8-b357163dcd6c" providerId="AD" clId="Web-{F787CB1A-4C4E-FD76-EC40-16DF08D812B2}" dt="2021-12-03T18:59:13.605" v="2234"/>
        <pc:sldMkLst>
          <pc:docMk/>
          <pc:sldMk cId="2127869174" sldId="369"/>
        </pc:sldMkLst>
      </pc:sldChg>
      <pc:sldChg chg="modNotes">
        <pc:chgData name="Liu, Milan (Contractor) S" userId="S::msliu@contractor.usgs.gov::9255a402-4e65-4a54-86c8-b357163dcd6c" providerId="AD" clId="Web-{F787CB1A-4C4E-FD76-EC40-16DF08D812B2}" dt="2021-12-03T19:00:59.654" v="2312"/>
        <pc:sldMkLst>
          <pc:docMk/>
          <pc:sldMk cId="3903698253" sldId="370"/>
        </pc:sldMkLst>
      </pc:sldChg>
      <pc:sldChg chg="modNotes">
        <pc:chgData name="Liu, Milan (Contractor) S" userId="S::msliu@contractor.usgs.gov::9255a402-4e65-4a54-86c8-b357163dcd6c" providerId="AD" clId="Web-{F787CB1A-4C4E-FD76-EC40-16DF08D812B2}" dt="2021-12-03T18:41:12.181" v="1376"/>
        <pc:sldMkLst>
          <pc:docMk/>
          <pc:sldMk cId="2425013650" sldId="371"/>
        </pc:sldMkLst>
      </pc:sldChg>
      <pc:sldChg chg="modNotes">
        <pc:chgData name="Liu, Milan (Contractor) S" userId="S::msliu@contractor.usgs.gov::9255a402-4e65-4a54-86c8-b357163dcd6c" providerId="AD" clId="Web-{F787CB1A-4C4E-FD76-EC40-16DF08D812B2}" dt="2021-12-03T19:06:04.675" v="2676"/>
        <pc:sldMkLst>
          <pc:docMk/>
          <pc:sldMk cId="3592110217" sldId="372"/>
        </pc:sldMkLst>
      </pc:sldChg>
    </pc:docChg>
  </pc:docChgLst>
  <pc:docChgLst>
    <pc:chgData name="Heimann, David C" userId="2dad0562-4019-4b43-94ae-bb774ad2ca9e" providerId="ADAL" clId="{73D847A1-2501-4341-9E04-A644B8EB1E8E}"/>
    <pc:docChg chg="custSel modSld">
      <pc:chgData name="Heimann, David C" userId="2dad0562-4019-4b43-94ae-bb774ad2ca9e" providerId="ADAL" clId="{73D847A1-2501-4341-9E04-A644B8EB1E8E}" dt="2021-12-01T12:34:32.171" v="1048" actId="20577"/>
      <pc:docMkLst>
        <pc:docMk/>
      </pc:docMkLst>
      <pc:sldChg chg="addSp delSp modSp mod modNotesTx">
        <pc:chgData name="Heimann, David C" userId="2dad0562-4019-4b43-94ae-bb774ad2ca9e" providerId="ADAL" clId="{73D847A1-2501-4341-9E04-A644B8EB1E8E}" dt="2021-12-01T12:34:32.171" v="1048" actId="20577"/>
        <pc:sldMkLst>
          <pc:docMk/>
          <pc:sldMk cId="99804605" sldId="307"/>
        </pc:sldMkLst>
        <pc:spChg chg="add del mod">
          <ac:chgData name="Heimann, David C" userId="2dad0562-4019-4b43-94ae-bb774ad2ca9e" providerId="ADAL" clId="{73D847A1-2501-4341-9E04-A644B8EB1E8E}" dt="2021-12-01T00:32:28.554" v="1" actId="931"/>
          <ac:spMkLst>
            <pc:docMk/>
            <pc:sldMk cId="99804605" sldId="307"/>
            <ac:spMk id="4" creationId="{29CA574B-C744-4EFC-A8CD-2E186F5AEEF1}"/>
          </ac:spMkLst>
        </pc:spChg>
        <pc:spChg chg="add del mod">
          <ac:chgData name="Heimann, David C" userId="2dad0562-4019-4b43-94ae-bb774ad2ca9e" providerId="ADAL" clId="{73D847A1-2501-4341-9E04-A644B8EB1E8E}" dt="2021-12-01T00:34:52.388" v="7" actId="931"/>
          <ac:spMkLst>
            <pc:docMk/>
            <pc:sldMk cId="99804605" sldId="307"/>
            <ac:spMk id="10" creationId="{D7D6FA0D-25EA-4FAE-93AD-9BB21BD8F1B1}"/>
          </ac:spMkLst>
        </pc:spChg>
        <pc:spChg chg="add del mod">
          <ac:chgData name="Heimann, David C" userId="2dad0562-4019-4b43-94ae-bb774ad2ca9e" providerId="ADAL" clId="{73D847A1-2501-4341-9E04-A644B8EB1E8E}" dt="2021-12-01T00:47:12.721" v="227" actId="931"/>
          <ac:spMkLst>
            <pc:docMk/>
            <pc:sldMk cId="99804605" sldId="307"/>
            <ac:spMk id="14" creationId="{DDB9EA0B-0AB5-4C2E-B767-F68C1A066B87}"/>
          </ac:spMkLst>
        </pc:spChg>
        <pc:spChg chg="add mod">
          <ac:chgData name="Heimann, David C" userId="2dad0562-4019-4b43-94ae-bb774ad2ca9e" providerId="ADAL" clId="{73D847A1-2501-4341-9E04-A644B8EB1E8E}" dt="2021-12-01T12:18:36.746" v="980" actId="6549"/>
          <ac:spMkLst>
            <pc:docMk/>
            <pc:sldMk cId="99804605" sldId="307"/>
            <ac:spMk id="17" creationId="{B3FE3E17-6B0A-45F4-94A5-19324347672C}"/>
          </ac:spMkLst>
        </pc:spChg>
        <pc:spChg chg="add mod">
          <ac:chgData name="Heimann, David C" userId="2dad0562-4019-4b43-94ae-bb774ad2ca9e" providerId="ADAL" clId="{73D847A1-2501-4341-9E04-A644B8EB1E8E}" dt="2021-12-01T01:01:30.367" v="696" actId="1076"/>
          <ac:spMkLst>
            <pc:docMk/>
            <pc:sldMk cId="99804605" sldId="307"/>
            <ac:spMk id="18" creationId="{4B8757FB-C018-48CC-B8BF-FE4EA88CF5D6}"/>
          </ac:spMkLst>
        </pc:spChg>
        <pc:spChg chg="add del mod">
          <ac:chgData name="Heimann, David C" userId="2dad0562-4019-4b43-94ae-bb774ad2ca9e" providerId="ADAL" clId="{73D847A1-2501-4341-9E04-A644B8EB1E8E}" dt="2021-12-01T01:01:04.960" v="688" actId="931"/>
          <ac:spMkLst>
            <pc:docMk/>
            <pc:sldMk cId="99804605" sldId="307"/>
            <ac:spMk id="20" creationId="{1860BC2F-42DF-4CCC-A97A-887113D2EFEE}"/>
          </ac:spMkLst>
        </pc:spChg>
        <pc:picChg chg="del">
          <ac:chgData name="Heimann, David C" userId="2dad0562-4019-4b43-94ae-bb774ad2ca9e" providerId="ADAL" clId="{73D847A1-2501-4341-9E04-A644B8EB1E8E}" dt="2021-12-01T00:26:32.717" v="0" actId="478"/>
          <ac:picMkLst>
            <pc:docMk/>
            <pc:sldMk cId="99804605" sldId="307"/>
            <ac:picMk id="6" creationId="{54C703E9-BAEE-4F85-BAAF-B6A6C1F5B18D}"/>
          </ac:picMkLst>
        </pc:picChg>
        <pc:picChg chg="add del mod">
          <ac:chgData name="Heimann, David C" userId="2dad0562-4019-4b43-94ae-bb774ad2ca9e" providerId="ADAL" clId="{73D847A1-2501-4341-9E04-A644B8EB1E8E}" dt="2021-12-01T00:32:39.683" v="6" actId="478"/>
          <ac:picMkLst>
            <pc:docMk/>
            <pc:sldMk cId="99804605" sldId="307"/>
            <ac:picMk id="7" creationId="{59780786-4A39-4139-B1A1-0D2FDBA8AE51}"/>
          </ac:picMkLst>
        </pc:picChg>
        <pc:picChg chg="del">
          <ac:chgData name="Heimann, David C" userId="2dad0562-4019-4b43-94ae-bb774ad2ca9e" providerId="ADAL" clId="{73D847A1-2501-4341-9E04-A644B8EB1E8E}" dt="2021-12-01T00:41:52.431" v="14" actId="478"/>
          <ac:picMkLst>
            <pc:docMk/>
            <pc:sldMk cId="99804605" sldId="307"/>
            <ac:picMk id="8" creationId="{9FCEF6B8-D73E-4223-9884-2EEF16413AA0}"/>
          </ac:picMkLst>
        </pc:picChg>
        <pc:picChg chg="add mod">
          <ac:chgData name="Heimann, David C" userId="2dad0562-4019-4b43-94ae-bb774ad2ca9e" providerId="ADAL" clId="{73D847A1-2501-4341-9E04-A644B8EB1E8E}" dt="2021-12-01T00:51:26.177" v="380" actId="1076"/>
          <ac:picMkLst>
            <pc:docMk/>
            <pc:sldMk cId="99804605" sldId="307"/>
            <ac:picMk id="12" creationId="{2782B3C2-DB6E-4A63-9E9D-13102C344CE1}"/>
          </ac:picMkLst>
        </pc:picChg>
        <pc:picChg chg="add del mod">
          <ac:chgData name="Heimann, David C" userId="2dad0562-4019-4b43-94ae-bb774ad2ca9e" providerId="ADAL" clId="{73D847A1-2501-4341-9E04-A644B8EB1E8E}" dt="2021-12-01T01:00:45.830" v="687" actId="478"/>
          <ac:picMkLst>
            <pc:docMk/>
            <pc:sldMk cId="99804605" sldId="307"/>
            <ac:picMk id="16" creationId="{A339C124-83D5-4CE2-BA35-76E42DABEF2C}"/>
          </ac:picMkLst>
        </pc:picChg>
        <pc:picChg chg="add mod">
          <ac:chgData name="Heimann, David C" userId="2dad0562-4019-4b43-94ae-bb774ad2ca9e" providerId="ADAL" clId="{73D847A1-2501-4341-9E04-A644B8EB1E8E}" dt="2021-12-01T01:01:20.911" v="695" actId="14100"/>
          <ac:picMkLst>
            <pc:docMk/>
            <pc:sldMk cId="99804605" sldId="307"/>
            <ac:picMk id="22" creationId="{B872895B-46D8-473D-A099-E3FD088ADE12}"/>
          </ac:picMkLst>
        </pc:picChg>
      </pc:sldChg>
    </pc:docChg>
  </pc:docChgLst>
  <pc:docChgLst>
    <pc:chgData name="Sando, Roy R" userId="S::tsando@usgs.gov::38ec552a-6774-4c18-9269-6514803ae802" providerId="AD" clId="Web-{1D27F215-FB07-A131-DD02-A1781CADE193}"/>
    <pc:docChg chg="modSld">
      <pc:chgData name="Sando, Roy R" userId="S::tsando@usgs.gov::38ec552a-6774-4c18-9269-6514803ae802" providerId="AD" clId="Web-{1D27F215-FB07-A131-DD02-A1781CADE193}" dt="2021-12-09T14:56:54.296" v="192"/>
      <pc:docMkLst>
        <pc:docMk/>
      </pc:docMkLst>
      <pc:sldChg chg="addSp modSp">
        <pc:chgData name="Sando, Roy R" userId="S::tsando@usgs.gov::38ec552a-6774-4c18-9269-6514803ae802" providerId="AD" clId="Web-{1D27F215-FB07-A131-DD02-A1781CADE193}" dt="2021-12-09T14:53:32.886" v="87" actId="1076"/>
        <pc:sldMkLst>
          <pc:docMk/>
          <pc:sldMk cId="2461579157" sldId="375"/>
        </pc:sldMkLst>
        <pc:spChg chg="add mod">
          <ac:chgData name="Sando, Roy R" userId="S::tsando@usgs.gov::38ec552a-6774-4c18-9269-6514803ae802" providerId="AD" clId="Web-{1D27F215-FB07-A131-DD02-A1781CADE193}" dt="2021-12-09T14:53:32.886" v="87" actId="1076"/>
          <ac:spMkLst>
            <pc:docMk/>
            <pc:sldMk cId="2461579157" sldId="375"/>
            <ac:spMk id="9" creationId="{32AB792D-2BDE-4310-8499-D442A93CC2BA}"/>
          </ac:spMkLst>
        </pc:spChg>
        <pc:spChg chg="mod">
          <ac:chgData name="Sando, Roy R" userId="S::tsando@usgs.gov::38ec552a-6774-4c18-9269-6514803ae802" providerId="AD" clId="Web-{1D27F215-FB07-A131-DD02-A1781CADE193}" dt="2021-12-09T14:53:14.620" v="82" actId="1076"/>
          <ac:spMkLst>
            <pc:docMk/>
            <pc:sldMk cId="2461579157" sldId="375"/>
            <ac:spMk id="11" creationId="{2BC0ABF7-E79E-4A56-B941-7366EE17AD69}"/>
          </ac:spMkLst>
        </pc:spChg>
        <pc:spChg chg="mod">
          <ac:chgData name="Sando, Roy R" userId="S::tsando@usgs.gov::38ec552a-6774-4c18-9269-6514803ae802" providerId="AD" clId="Web-{1D27F215-FB07-A131-DD02-A1781CADE193}" dt="2021-12-09T14:53:18.261" v="83" actId="1076"/>
          <ac:spMkLst>
            <pc:docMk/>
            <pc:sldMk cId="2461579157" sldId="375"/>
            <ac:spMk id="12" creationId="{A236CC85-D551-4F30-ABC3-72983AFCACE7}"/>
          </ac:spMkLst>
        </pc:spChg>
        <pc:spChg chg="mod">
          <ac:chgData name="Sando, Roy R" userId="S::tsando@usgs.gov::38ec552a-6774-4c18-9269-6514803ae802" providerId="AD" clId="Web-{1D27F215-FB07-A131-DD02-A1781CADE193}" dt="2021-12-09T14:53:30.495" v="86" actId="1076"/>
          <ac:spMkLst>
            <pc:docMk/>
            <pc:sldMk cId="2461579157" sldId="375"/>
            <ac:spMk id="13" creationId="{3173BA30-C993-4E5B-B521-23840B4E24AD}"/>
          </ac:spMkLst>
        </pc:spChg>
      </pc:sldChg>
      <pc:sldChg chg="addSp delSp modSp">
        <pc:chgData name="Sando, Roy R" userId="S::tsando@usgs.gov::38ec552a-6774-4c18-9269-6514803ae802" providerId="AD" clId="Web-{1D27F215-FB07-A131-DD02-A1781CADE193}" dt="2021-12-09T14:56:54.296" v="192"/>
        <pc:sldMkLst>
          <pc:docMk/>
          <pc:sldMk cId="871656775" sldId="376"/>
        </pc:sldMkLst>
        <pc:spChg chg="add del">
          <ac:chgData name="Sando, Roy R" userId="S::tsando@usgs.gov::38ec552a-6774-4c18-9269-6514803ae802" providerId="AD" clId="Web-{1D27F215-FB07-A131-DD02-A1781CADE193}" dt="2021-12-09T14:54:29.762" v="95"/>
          <ac:spMkLst>
            <pc:docMk/>
            <pc:sldMk cId="871656775" sldId="376"/>
            <ac:spMk id="2" creationId="{9735C48E-6A66-4EA7-BCE2-C0299B9DA8A7}"/>
          </ac:spMkLst>
        </pc:spChg>
        <pc:spChg chg="add del">
          <ac:chgData name="Sando, Roy R" userId="S::tsando@usgs.gov::38ec552a-6774-4c18-9269-6514803ae802" providerId="AD" clId="Web-{1D27F215-FB07-A131-DD02-A1781CADE193}" dt="2021-12-09T14:54:29.762" v="94"/>
          <ac:spMkLst>
            <pc:docMk/>
            <pc:sldMk cId="871656775" sldId="376"/>
            <ac:spMk id="3" creationId="{D8036C83-1F94-4C9E-9F98-9F7FF90B61CB}"/>
          </ac:spMkLst>
        </pc:spChg>
        <pc:spChg chg="add del">
          <ac:chgData name="Sando, Roy R" userId="S::tsando@usgs.gov::38ec552a-6774-4c18-9269-6514803ae802" providerId="AD" clId="Web-{1D27F215-FB07-A131-DD02-A1781CADE193}" dt="2021-12-09T14:54:29.762" v="93"/>
          <ac:spMkLst>
            <pc:docMk/>
            <pc:sldMk cId="871656775" sldId="376"/>
            <ac:spMk id="4" creationId="{2F63288F-FE49-4BB3-8DA3-9A8C3BBD92A9}"/>
          </ac:spMkLst>
        </pc:spChg>
        <pc:spChg chg="add del">
          <ac:chgData name="Sando, Roy R" userId="S::tsando@usgs.gov::38ec552a-6774-4c18-9269-6514803ae802" providerId="AD" clId="Web-{1D27F215-FB07-A131-DD02-A1781CADE193}" dt="2021-12-09T14:54:29.762" v="92"/>
          <ac:spMkLst>
            <pc:docMk/>
            <pc:sldMk cId="871656775" sldId="376"/>
            <ac:spMk id="6" creationId="{E3427FBF-C638-433F-A340-55D6DDBC19C3}"/>
          </ac:spMkLst>
        </pc:spChg>
        <pc:spChg chg="del mod">
          <ac:chgData name="Sando, Roy R" userId="S::tsando@usgs.gov::38ec552a-6774-4c18-9269-6514803ae802" providerId="AD" clId="Web-{1D27F215-FB07-A131-DD02-A1781CADE193}" dt="2021-12-09T14:56:48.983" v="190"/>
          <ac:spMkLst>
            <pc:docMk/>
            <pc:sldMk cId="871656775" sldId="376"/>
            <ac:spMk id="10" creationId="{49EEF439-F8A4-4930-9AFD-8B99B48ED8FF}"/>
          </ac:spMkLst>
        </pc:spChg>
        <pc:spChg chg="del mod">
          <ac:chgData name="Sando, Roy R" userId="S::tsando@usgs.gov::38ec552a-6774-4c18-9269-6514803ae802" providerId="AD" clId="Web-{1D27F215-FB07-A131-DD02-A1781CADE193}" dt="2021-12-09T14:56:51.436" v="191"/>
          <ac:spMkLst>
            <pc:docMk/>
            <pc:sldMk cId="871656775" sldId="376"/>
            <ac:spMk id="11" creationId="{7F68AE4E-F36F-4881-9CEE-E9A56A9CE6AA}"/>
          </ac:spMkLst>
        </pc:spChg>
        <pc:spChg chg="del mod">
          <ac:chgData name="Sando, Roy R" userId="S::tsando@usgs.gov::38ec552a-6774-4c18-9269-6514803ae802" providerId="AD" clId="Web-{1D27F215-FB07-A131-DD02-A1781CADE193}" dt="2021-12-09T14:56:54.296" v="192"/>
          <ac:spMkLst>
            <pc:docMk/>
            <pc:sldMk cId="871656775" sldId="376"/>
            <ac:spMk id="12" creationId="{F5A3E37F-5D88-4881-8D30-634AD33CB35C}"/>
          </ac:spMkLst>
        </pc:spChg>
        <pc:spChg chg="add">
          <ac:chgData name="Sando, Roy R" userId="S::tsando@usgs.gov::38ec552a-6774-4c18-9269-6514803ae802" providerId="AD" clId="Web-{1D27F215-FB07-A131-DD02-A1781CADE193}" dt="2021-12-09T14:54:36.403" v="99"/>
          <ac:spMkLst>
            <pc:docMk/>
            <pc:sldMk cId="871656775" sldId="376"/>
            <ac:spMk id="18" creationId="{5C190B2A-5A96-4358-925C-9F6E6FC86D28}"/>
          </ac:spMkLst>
        </pc:spChg>
        <pc:spChg chg="add mod">
          <ac:chgData name="Sando, Roy R" userId="S::tsando@usgs.gov::38ec552a-6774-4c18-9269-6514803ae802" providerId="AD" clId="Web-{1D27F215-FB07-A131-DD02-A1781CADE193}" dt="2021-12-09T14:56:15.326" v="184"/>
          <ac:spMkLst>
            <pc:docMk/>
            <pc:sldMk cId="871656775" sldId="376"/>
            <ac:spMk id="20" creationId="{D3974372-5241-4F93-90FA-0B22C4514CBA}"/>
          </ac:spMkLst>
        </pc:spChg>
        <pc:spChg chg="add mod">
          <ac:chgData name="Sando, Roy R" userId="S::tsando@usgs.gov::38ec552a-6774-4c18-9269-6514803ae802" providerId="AD" clId="Web-{1D27F215-FB07-A131-DD02-A1781CADE193}" dt="2021-12-09T14:56:27.311" v="186"/>
          <ac:spMkLst>
            <pc:docMk/>
            <pc:sldMk cId="871656775" sldId="376"/>
            <ac:spMk id="22" creationId="{E0E04293-2454-47A3-9413-22AAAA7DC4AE}"/>
          </ac:spMkLst>
        </pc:spChg>
        <pc:spChg chg="add mod">
          <ac:chgData name="Sando, Roy R" userId="S::tsando@usgs.gov::38ec552a-6774-4c18-9269-6514803ae802" providerId="AD" clId="Web-{1D27F215-FB07-A131-DD02-A1781CADE193}" dt="2021-12-09T14:56:40.889" v="189" actId="20577"/>
          <ac:spMkLst>
            <pc:docMk/>
            <pc:sldMk cId="871656775" sldId="376"/>
            <ac:spMk id="24" creationId="{63C9F926-3DA7-4820-B032-FD75EF17DC0E}"/>
          </ac:spMkLst>
        </pc:spChg>
      </pc:sldChg>
      <pc:sldChg chg="modSp">
        <pc:chgData name="Sando, Roy R" userId="S::tsando@usgs.gov::38ec552a-6774-4c18-9269-6514803ae802" providerId="AD" clId="Web-{1D27F215-FB07-A131-DD02-A1781CADE193}" dt="2021-12-09T14:48:45.990" v="2" actId="14100"/>
        <pc:sldMkLst>
          <pc:docMk/>
          <pc:sldMk cId="3309700819" sldId="384"/>
        </pc:sldMkLst>
        <pc:cxnChg chg="mod">
          <ac:chgData name="Sando, Roy R" userId="S::tsando@usgs.gov::38ec552a-6774-4c18-9269-6514803ae802" providerId="AD" clId="Web-{1D27F215-FB07-A131-DD02-A1781CADE193}" dt="2021-12-09T14:48:45.990" v="2" actId="14100"/>
          <ac:cxnSpMkLst>
            <pc:docMk/>
            <pc:sldMk cId="3309700819" sldId="384"/>
            <ac:cxnSpMk id="20" creationId="{9EE341D0-AD81-4B53-9B60-AA01705965D6}"/>
          </ac:cxnSpMkLst>
        </pc:cxnChg>
      </pc:sldChg>
    </pc:docChg>
  </pc:docChgLst>
  <pc:docChgLst>
    <pc:chgData name="Levin, Sara B" userId="6e4b5dcb-0358-49fe-a3ce-6b354b2c78c4" providerId="ADAL" clId="{2D785211-BD10-4BE7-B0F8-4960CEBCBCE9}"/>
    <pc:docChg chg="undo custSel addSld delSld modSld sldOrd">
      <pc:chgData name="Levin, Sara B" userId="6e4b5dcb-0358-49fe-a3ce-6b354b2c78c4" providerId="ADAL" clId="{2D785211-BD10-4BE7-B0F8-4960CEBCBCE9}" dt="2021-12-02T19:41:25.025" v="1330" actId="14100"/>
      <pc:docMkLst>
        <pc:docMk/>
      </pc:docMkLst>
      <pc:sldChg chg="del ord">
        <pc:chgData name="Levin, Sara B" userId="6e4b5dcb-0358-49fe-a3ce-6b354b2c78c4" providerId="ADAL" clId="{2D785211-BD10-4BE7-B0F8-4960CEBCBCE9}" dt="2021-12-02T19:21:08.681" v="68" actId="2696"/>
        <pc:sldMkLst>
          <pc:docMk/>
          <pc:sldMk cId="1030346525" sldId="377"/>
        </pc:sldMkLst>
      </pc:sldChg>
      <pc:sldChg chg="addSp delSp modSp add mod">
        <pc:chgData name="Levin, Sara B" userId="6e4b5dcb-0358-49fe-a3ce-6b354b2c78c4" providerId="ADAL" clId="{2D785211-BD10-4BE7-B0F8-4960CEBCBCE9}" dt="2021-12-02T19:41:25.025" v="1330" actId="14100"/>
        <pc:sldMkLst>
          <pc:docMk/>
          <pc:sldMk cId="2417318237" sldId="383"/>
        </pc:sldMkLst>
        <pc:spChg chg="mod">
          <ac:chgData name="Levin, Sara B" userId="6e4b5dcb-0358-49fe-a3ce-6b354b2c78c4" providerId="ADAL" clId="{2D785211-BD10-4BE7-B0F8-4960CEBCBCE9}" dt="2021-12-02T19:41:25.025" v="1330" actId="14100"/>
          <ac:spMkLst>
            <pc:docMk/>
            <pc:sldMk cId="2417318237" sldId="383"/>
            <ac:spMk id="10" creationId="{02E13B91-786F-4C8E-84CD-B5AEEE0AB2CA}"/>
          </ac:spMkLst>
        </pc:spChg>
        <pc:spChg chg="mod">
          <ac:chgData name="Levin, Sara B" userId="6e4b5dcb-0358-49fe-a3ce-6b354b2c78c4" providerId="ADAL" clId="{2D785211-BD10-4BE7-B0F8-4960CEBCBCE9}" dt="2021-12-02T19:34:27.819" v="1220" actId="1076"/>
          <ac:spMkLst>
            <pc:docMk/>
            <pc:sldMk cId="2417318237" sldId="383"/>
            <ac:spMk id="13" creationId="{8818769D-234B-4DA4-AF8F-714E9D693F4B}"/>
          </ac:spMkLst>
        </pc:spChg>
        <pc:spChg chg="del mod ord">
          <ac:chgData name="Levin, Sara B" userId="6e4b5dcb-0358-49fe-a3ce-6b354b2c78c4" providerId="ADAL" clId="{2D785211-BD10-4BE7-B0F8-4960CEBCBCE9}" dt="2021-12-02T19:19:06.998" v="37" actId="478"/>
          <ac:spMkLst>
            <pc:docMk/>
            <pc:sldMk cId="2417318237" sldId="383"/>
            <ac:spMk id="14" creationId="{4D7C58BF-ECBB-42EA-B849-698B6CC34F0E}"/>
          </ac:spMkLst>
        </pc:spChg>
        <pc:picChg chg="add del">
          <ac:chgData name="Levin, Sara B" userId="6e4b5dcb-0358-49fe-a3ce-6b354b2c78c4" providerId="ADAL" clId="{2D785211-BD10-4BE7-B0F8-4960CEBCBCE9}" dt="2021-12-02T19:16:36.545" v="4" actId="478"/>
          <ac:picMkLst>
            <pc:docMk/>
            <pc:sldMk cId="2417318237" sldId="383"/>
            <ac:picMk id="3" creationId="{36E59EDD-8B75-4892-8485-240CB8C20B7E}"/>
          </ac:picMkLst>
        </pc:picChg>
        <pc:picChg chg="add del mod ord">
          <ac:chgData name="Levin, Sara B" userId="6e4b5dcb-0358-49fe-a3ce-6b354b2c78c4" providerId="ADAL" clId="{2D785211-BD10-4BE7-B0F8-4960CEBCBCE9}" dt="2021-12-02T19:34:08.422" v="1216" actId="478"/>
          <ac:picMkLst>
            <pc:docMk/>
            <pc:sldMk cId="2417318237" sldId="383"/>
            <ac:picMk id="5" creationId="{10C7EC29-DF2C-4853-825E-F9EC60943FF8}"/>
          </ac:picMkLst>
        </pc:picChg>
        <pc:picChg chg="del">
          <ac:chgData name="Levin, Sara B" userId="6e4b5dcb-0358-49fe-a3ce-6b354b2c78c4" providerId="ADAL" clId="{2D785211-BD10-4BE7-B0F8-4960CEBCBCE9}" dt="2021-12-02T19:15:14.963" v="1" actId="478"/>
          <ac:picMkLst>
            <pc:docMk/>
            <pc:sldMk cId="2417318237" sldId="383"/>
            <ac:picMk id="6" creationId="{84C83937-5D74-4AFA-84D1-7F7BCAD1C711}"/>
          </ac:picMkLst>
        </pc:picChg>
        <pc:picChg chg="add del mod ord">
          <ac:chgData name="Levin, Sara B" userId="6e4b5dcb-0358-49fe-a3ce-6b354b2c78c4" providerId="ADAL" clId="{2D785211-BD10-4BE7-B0F8-4960CEBCBCE9}" dt="2021-12-02T19:19:09.505" v="38" actId="478"/>
          <ac:picMkLst>
            <pc:docMk/>
            <pc:sldMk cId="2417318237" sldId="383"/>
            <ac:picMk id="8" creationId="{BFA333FF-E6B9-4065-9929-9F3C65F62272}"/>
          </ac:picMkLst>
        </pc:picChg>
        <pc:picChg chg="mod">
          <ac:chgData name="Levin, Sara B" userId="6e4b5dcb-0358-49fe-a3ce-6b354b2c78c4" providerId="ADAL" clId="{2D785211-BD10-4BE7-B0F8-4960CEBCBCE9}" dt="2021-12-02T19:34:19.954" v="1218" actId="14100"/>
          <ac:picMkLst>
            <pc:docMk/>
            <pc:sldMk cId="2417318237" sldId="383"/>
            <ac:picMk id="9" creationId="{410D9D60-8A4C-416A-8F7B-BE7186FD4942}"/>
          </ac:picMkLst>
        </pc:picChg>
        <pc:picChg chg="add mod">
          <ac:chgData name="Levin, Sara B" userId="6e4b5dcb-0358-49fe-a3ce-6b354b2c78c4" providerId="ADAL" clId="{2D785211-BD10-4BE7-B0F8-4960CEBCBCE9}" dt="2021-12-02T19:35:01.547" v="1226" actId="1076"/>
          <ac:picMkLst>
            <pc:docMk/>
            <pc:sldMk cId="2417318237" sldId="383"/>
            <ac:picMk id="17" creationId="{1EBCCE1C-8BC7-458C-945D-97C96A8C699E}"/>
          </ac:picMkLst>
        </pc:picChg>
        <pc:picChg chg="add mod">
          <ac:chgData name="Levin, Sara B" userId="6e4b5dcb-0358-49fe-a3ce-6b354b2c78c4" providerId="ADAL" clId="{2D785211-BD10-4BE7-B0F8-4960CEBCBCE9}" dt="2021-12-02T19:35:03.915" v="1227" actId="1076"/>
          <ac:picMkLst>
            <pc:docMk/>
            <pc:sldMk cId="2417318237" sldId="383"/>
            <ac:picMk id="26" creationId="{AFB75E86-9A58-4892-A6FC-EB6F5031EF1E}"/>
          </ac:picMkLst>
        </pc:picChg>
        <pc:cxnChg chg="del mod">
          <ac:chgData name="Levin, Sara B" userId="6e4b5dcb-0358-49fe-a3ce-6b354b2c78c4" providerId="ADAL" clId="{2D785211-BD10-4BE7-B0F8-4960CEBCBCE9}" dt="2021-12-02T19:20:04.452" v="49" actId="478"/>
          <ac:cxnSpMkLst>
            <pc:docMk/>
            <pc:sldMk cId="2417318237" sldId="383"/>
            <ac:cxnSpMk id="16" creationId="{3A808352-B225-4AE3-B776-0F6F5F5D0520}"/>
          </ac:cxnSpMkLst>
        </pc:cxnChg>
        <pc:cxnChg chg="add mod">
          <ac:chgData name="Levin, Sara B" userId="6e4b5dcb-0358-49fe-a3ce-6b354b2c78c4" providerId="ADAL" clId="{2D785211-BD10-4BE7-B0F8-4960CEBCBCE9}" dt="2021-12-02T19:34:46.292" v="1222" actId="692"/>
          <ac:cxnSpMkLst>
            <pc:docMk/>
            <pc:sldMk cId="2417318237" sldId="383"/>
            <ac:cxnSpMk id="20" creationId="{9EE341D0-AD81-4B53-9B60-AA01705965D6}"/>
          </ac:cxnSpMkLst>
        </pc:cxnChg>
      </pc:sldChg>
      <pc:sldChg chg="addSp delSp modSp add mod">
        <pc:chgData name="Levin, Sara B" userId="6e4b5dcb-0358-49fe-a3ce-6b354b2c78c4" providerId="ADAL" clId="{2D785211-BD10-4BE7-B0F8-4960CEBCBCE9}" dt="2021-12-02T19:35:59.852" v="1236" actId="1076"/>
        <pc:sldMkLst>
          <pc:docMk/>
          <pc:sldMk cId="3309700819" sldId="384"/>
        </pc:sldMkLst>
        <pc:spChg chg="add del mod">
          <ac:chgData name="Levin, Sara B" userId="6e4b5dcb-0358-49fe-a3ce-6b354b2c78c4" providerId="ADAL" clId="{2D785211-BD10-4BE7-B0F8-4960CEBCBCE9}" dt="2021-12-02T19:22:05.337" v="75" actId="478"/>
          <ac:spMkLst>
            <pc:docMk/>
            <pc:sldMk cId="3309700819" sldId="384"/>
            <ac:spMk id="3" creationId="{6AA1ADF9-B856-4A03-A5C4-88F337264F28}"/>
          </ac:spMkLst>
        </pc:spChg>
        <pc:spChg chg="del">
          <ac:chgData name="Levin, Sara B" userId="6e4b5dcb-0358-49fe-a3ce-6b354b2c78c4" providerId="ADAL" clId="{2D785211-BD10-4BE7-B0F8-4960CEBCBCE9}" dt="2021-12-02T19:21:50.913" v="70" actId="478"/>
          <ac:spMkLst>
            <pc:docMk/>
            <pc:sldMk cId="3309700819" sldId="384"/>
            <ac:spMk id="10" creationId="{02E13B91-786F-4C8E-84CD-B5AEEE0AB2CA}"/>
          </ac:spMkLst>
        </pc:spChg>
        <pc:spChg chg="add del mod">
          <ac:chgData name="Levin, Sara B" userId="6e4b5dcb-0358-49fe-a3ce-6b354b2c78c4" providerId="ADAL" clId="{2D785211-BD10-4BE7-B0F8-4960CEBCBCE9}" dt="2021-12-02T19:28:04.756" v="410" actId="478"/>
          <ac:spMkLst>
            <pc:docMk/>
            <pc:sldMk cId="3309700819" sldId="384"/>
            <ac:spMk id="12" creationId="{16C8A264-608A-4479-904E-0078D1A2B8CB}"/>
          </ac:spMkLst>
        </pc:spChg>
        <pc:spChg chg="mod">
          <ac:chgData name="Levin, Sara B" userId="6e4b5dcb-0358-49fe-a3ce-6b354b2c78c4" providerId="ADAL" clId="{2D785211-BD10-4BE7-B0F8-4960CEBCBCE9}" dt="2021-12-02T19:32:24.953" v="1199" actId="1076"/>
          <ac:spMkLst>
            <pc:docMk/>
            <pc:sldMk cId="3309700819" sldId="384"/>
            <ac:spMk id="13" creationId="{8818769D-234B-4DA4-AF8F-714E9D693F4B}"/>
          </ac:spMkLst>
        </pc:spChg>
        <pc:spChg chg="add del mod">
          <ac:chgData name="Levin, Sara B" userId="6e4b5dcb-0358-49fe-a3ce-6b354b2c78c4" providerId="ADAL" clId="{2D785211-BD10-4BE7-B0F8-4960CEBCBCE9}" dt="2021-12-02T19:29:43.626" v="700" actId="478"/>
          <ac:spMkLst>
            <pc:docMk/>
            <pc:sldMk cId="3309700819" sldId="384"/>
            <ac:spMk id="16" creationId="{E560B197-9B19-4563-9094-1058A73A1F98}"/>
          </ac:spMkLst>
        </pc:spChg>
        <pc:spChg chg="add mod">
          <ac:chgData name="Levin, Sara B" userId="6e4b5dcb-0358-49fe-a3ce-6b354b2c78c4" providerId="ADAL" clId="{2D785211-BD10-4BE7-B0F8-4960CEBCBCE9}" dt="2021-12-02T19:35:51.422" v="1234" actId="20577"/>
          <ac:spMkLst>
            <pc:docMk/>
            <pc:sldMk cId="3309700819" sldId="384"/>
            <ac:spMk id="21" creationId="{EFCECDB9-478C-4073-92B0-18D93959DE22}"/>
          </ac:spMkLst>
        </pc:spChg>
        <pc:picChg chg="del">
          <ac:chgData name="Levin, Sara B" userId="6e4b5dcb-0358-49fe-a3ce-6b354b2c78c4" providerId="ADAL" clId="{2D785211-BD10-4BE7-B0F8-4960CEBCBCE9}" dt="2021-12-02T19:22:02.573" v="73" actId="478"/>
          <ac:picMkLst>
            <pc:docMk/>
            <pc:sldMk cId="3309700819" sldId="384"/>
            <ac:picMk id="5" creationId="{10C7EC29-DF2C-4853-825E-F9EC60943FF8}"/>
          </ac:picMkLst>
        </pc:picChg>
        <pc:picChg chg="add mod">
          <ac:chgData name="Levin, Sara B" userId="6e4b5dcb-0358-49fe-a3ce-6b354b2c78c4" providerId="ADAL" clId="{2D785211-BD10-4BE7-B0F8-4960CEBCBCE9}" dt="2021-12-02T19:35:56.516" v="1235" actId="14100"/>
          <ac:picMkLst>
            <pc:docMk/>
            <pc:sldMk cId="3309700819" sldId="384"/>
            <ac:picMk id="8" creationId="{DF24006C-1799-450E-9CB2-4F1A49BC203E}"/>
          </ac:picMkLst>
        </pc:picChg>
        <pc:picChg chg="mod">
          <ac:chgData name="Levin, Sara B" userId="6e4b5dcb-0358-49fe-a3ce-6b354b2c78c4" providerId="ADAL" clId="{2D785211-BD10-4BE7-B0F8-4960CEBCBCE9}" dt="2021-12-02T19:32:20.113" v="1198" actId="14100"/>
          <ac:picMkLst>
            <pc:docMk/>
            <pc:sldMk cId="3309700819" sldId="384"/>
            <ac:picMk id="9" creationId="{410D9D60-8A4C-416A-8F7B-BE7186FD4942}"/>
          </ac:picMkLst>
        </pc:picChg>
        <pc:picChg chg="add del mod modCrop">
          <ac:chgData name="Levin, Sara B" userId="6e4b5dcb-0358-49fe-a3ce-6b354b2c78c4" providerId="ADAL" clId="{2D785211-BD10-4BE7-B0F8-4960CEBCBCE9}" dt="2021-12-02T19:34:50.859" v="1223" actId="21"/>
          <ac:picMkLst>
            <pc:docMk/>
            <pc:sldMk cId="3309700819" sldId="384"/>
            <ac:picMk id="15" creationId="{A279DF2C-77E7-4B92-B7FB-757926CEEFF3}"/>
          </ac:picMkLst>
        </pc:picChg>
        <pc:picChg chg="del">
          <ac:chgData name="Levin, Sara B" userId="6e4b5dcb-0358-49fe-a3ce-6b354b2c78c4" providerId="ADAL" clId="{2D785211-BD10-4BE7-B0F8-4960CEBCBCE9}" dt="2021-12-02T19:22:03.195" v="74" actId="478"/>
          <ac:picMkLst>
            <pc:docMk/>
            <pc:sldMk cId="3309700819" sldId="384"/>
            <ac:picMk id="17" creationId="{1EBCCE1C-8BC7-458C-945D-97C96A8C699E}"/>
          </ac:picMkLst>
        </pc:picChg>
        <pc:picChg chg="add mod">
          <ac:chgData name="Levin, Sara B" userId="6e4b5dcb-0358-49fe-a3ce-6b354b2c78c4" providerId="ADAL" clId="{2D785211-BD10-4BE7-B0F8-4960CEBCBCE9}" dt="2021-12-02T19:35:59.852" v="1236" actId="1076"/>
          <ac:picMkLst>
            <pc:docMk/>
            <pc:sldMk cId="3309700819" sldId="384"/>
            <ac:picMk id="23" creationId="{75CB77BA-00C6-45DC-9F43-B14B45CDBF57}"/>
          </ac:picMkLst>
        </pc:picChg>
        <pc:cxnChg chg="mod">
          <ac:chgData name="Levin, Sara B" userId="6e4b5dcb-0358-49fe-a3ce-6b354b2c78c4" providerId="ADAL" clId="{2D785211-BD10-4BE7-B0F8-4960CEBCBCE9}" dt="2021-12-02T19:32:24.953" v="1199" actId="1076"/>
          <ac:cxnSpMkLst>
            <pc:docMk/>
            <pc:sldMk cId="3309700819" sldId="384"/>
            <ac:cxnSpMk id="20" creationId="{9EE341D0-AD81-4B53-9B60-AA01705965D6}"/>
          </ac:cxnSpMkLst>
        </pc:cxnChg>
      </pc:sldChg>
    </pc:docChg>
  </pc:docChgLst>
  <pc:docChgLst>
    <pc:chgData name="Ryberg, Karen R" userId="2df2d6ae-c689-41b5-9e82-f51adb9b9ea7" providerId="ADAL" clId="{B2758575-9A65-4116-BAFD-56C55003FB9D}"/>
    <pc:docChg chg="undo custSel addSld delSld modSld sldOrd">
      <pc:chgData name="Ryberg, Karen R" userId="2df2d6ae-c689-41b5-9e82-f51adb9b9ea7" providerId="ADAL" clId="{B2758575-9A65-4116-BAFD-56C55003FB9D}" dt="2021-12-09T22:40:33.690" v="1089" actId="27309"/>
      <pc:docMkLst>
        <pc:docMk/>
      </pc:docMkLst>
      <pc:sldChg chg="modSp mod modAnim">
        <pc:chgData name="Ryberg, Karen R" userId="2df2d6ae-c689-41b5-9e82-f51adb9b9ea7" providerId="ADAL" clId="{B2758575-9A65-4116-BAFD-56C55003FB9D}" dt="2021-12-07T13:59:33.203" v="308" actId="27636"/>
        <pc:sldMkLst>
          <pc:docMk/>
          <pc:sldMk cId="1786901348" sldId="266"/>
        </pc:sldMkLst>
        <pc:spChg chg="mod">
          <ac:chgData name="Ryberg, Karen R" userId="2df2d6ae-c689-41b5-9e82-f51adb9b9ea7" providerId="ADAL" clId="{B2758575-9A65-4116-BAFD-56C55003FB9D}" dt="2021-12-07T13:59:33.203" v="308" actId="27636"/>
          <ac:spMkLst>
            <pc:docMk/>
            <pc:sldMk cId="1786901348" sldId="266"/>
            <ac:spMk id="3" creationId="{2256FC5A-7246-4100-9034-CF3B3FC61ED6}"/>
          </ac:spMkLst>
        </pc:spChg>
      </pc:sldChg>
      <pc:sldChg chg="addSp delSp modSp mod modAnim">
        <pc:chgData name="Ryberg, Karen R" userId="2df2d6ae-c689-41b5-9e82-f51adb9b9ea7" providerId="ADAL" clId="{B2758575-9A65-4116-BAFD-56C55003FB9D}" dt="2021-12-02T16:54:03.486" v="20" actId="1076"/>
        <pc:sldMkLst>
          <pc:docMk/>
          <pc:sldMk cId="2376178834" sldId="284"/>
        </pc:sldMkLst>
        <pc:spChg chg="add del">
          <ac:chgData name="Ryberg, Karen R" userId="2df2d6ae-c689-41b5-9e82-f51adb9b9ea7" providerId="ADAL" clId="{B2758575-9A65-4116-BAFD-56C55003FB9D}" dt="2021-12-02T16:50:04.767" v="7" actId="22"/>
          <ac:spMkLst>
            <pc:docMk/>
            <pc:sldMk cId="2376178834" sldId="284"/>
            <ac:spMk id="76" creationId="{2C15E979-609B-42FE-86E3-E6B537705B13}"/>
          </ac:spMkLst>
        </pc:spChg>
        <pc:spChg chg="add mod">
          <ac:chgData name="Ryberg, Karen R" userId="2df2d6ae-c689-41b5-9e82-f51adb9b9ea7" providerId="ADAL" clId="{B2758575-9A65-4116-BAFD-56C55003FB9D}" dt="2021-12-02T16:54:03.486" v="20" actId="1076"/>
          <ac:spMkLst>
            <pc:docMk/>
            <pc:sldMk cId="2376178834" sldId="284"/>
            <ac:spMk id="79" creationId="{3BC64114-3F50-45FB-8514-B348D53322D7}"/>
          </ac:spMkLst>
        </pc:spChg>
        <pc:spChg chg="mod">
          <ac:chgData name="Ryberg, Karen R" userId="2df2d6ae-c689-41b5-9e82-f51adb9b9ea7" providerId="ADAL" clId="{B2758575-9A65-4116-BAFD-56C55003FB9D}" dt="2021-12-02T16:51:11.913" v="8"/>
          <ac:spMkLst>
            <pc:docMk/>
            <pc:sldMk cId="2376178834" sldId="284"/>
            <ac:spMk id="84" creationId="{7734AE52-2F84-4AA8-847B-5B4589482E45}"/>
          </ac:spMkLst>
        </pc:spChg>
        <pc:spChg chg="mod">
          <ac:chgData name="Ryberg, Karen R" userId="2df2d6ae-c689-41b5-9e82-f51adb9b9ea7" providerId="ADAL" clId="{B2758575-9A65-4116-BAFD-56C55003FB9D}" dt="2021-12-02T16:52:38.732" v="15" actId="14100"/>
          <ac:spMkLst>
            <pc:docMk/>
            <pc:sldMk cId="2376178834" sldId="284"/>
            <ac:spMk id="1032" creationId="{FC61936B-E7F0-4017-8398-6F31A2AF9583}"/>
          </ac:spMkLst>
        </pc:spChg>
        <pc:grpChg chg="add mod">
          <ac:chgData name="Ryberg, Karen R" userId="2df2d6ae-c689-41b5-9e82-f51adb9b9ea7" providerId="ADAL" clId="{B2758575-9A65-4116-BAFD-56C55003FB9D}" dt="2021-12-02T16:51:36.941" v="9" actId="14100"/>
          <ac:grpSpMkLst>
            <pc:docMk/>
            <pc:sldMk cId="2376178834" sldId="284"/>
            <ac:grpSpMk id="83" creationId="{A50B4BC0-A774-4970-9C67-01EB3C78DFD4}"/>
          </ac:grpSpMkLst>
        </pc:grpChg>
        <pc:picChg chg="mod">
          <ac:chgData name="Ryberg, Karen R" userId="2df2d6ae-c689-41b5-9e82-f51adb9b9ea7" providerId="ADAL" clId="{B2758575-9A65-4116-BAFD-56C55003FB9D}" dt="2021-12-02T16:51:11.913" v="8"/>
          <ac:picMkLst>
            <pc:docMk/>
            <pc:sldMk cId="2376178834" sldId="284"/>
            <ac:picMk id="85" creationId="{6EBC8886-5638-4890-A0B1-F54416FDC1D8}"/>
          </ac:picMkLst>
        </pc:picChg>
        <pc:cxnChg chg="add mod">
          <ac:chgData name="Ryberg, Karen R" userId="2df2d6ae-c689-41b5-9e82-f51adb9b9ea7" providerId="ADAL" clId="{B2758575-9A65-4116-BAFD-56C55003FB9D}" dt="2021-12-02T16:51:36.941" v="9" actId="14100"/>
          <ac:cxnSpMkLst>
            <pc:docMk/>
            <pc:sldMk cId="2376178834" sldId="284"/>
            <ac:cxnSpMk id="81" creationId="{9FC4BE42-A1BA-45AA-9451-4EC13946BB71}"/>
          </ac:cxnSpMkLst>
        </pc:cxnChg>
      </pc:sldChg>
      <pc:sldChg chg="modNotesTx">
        <pc:chgData name="Ryberg, Karen R" userId="2df2d6ae-c689-41b5-9e82-f51adb9b9ea7" providerId="ADAL" clId="{B2758575-9A65-4116-BAFD-56C55003FB9D}" dt="2021-12-07T14:08:19.815" v="892" actId="20577"/>
        <pc:sldMkLst>
          <pc:docMk/>
          <pc:sldMk cId="1015092600" sldId="294"/>
        </pc:sldMkLst>
      </pc:sldChg>
      <pc:sldChg chg="modSp mod modAnim">
        <pc:chgData name="Ryberg, Karen R" userId="2df2d6ae-c689-41b5-9e82-f51adb9b9ea7" providerId="ADAL" clId="{B2758575-9A65-4116-BAFD-56C55003FB9D}" dt="2021-12-09T14:33:37.947" v="1087" actId="20577"/>
        <pc:sldMkLst>
          <pc:docMk/>
          <pc:sldMk cId="3683413839" sldId="300"/>
        </pc:sldMkLst>
        <pc:spChg chg="mod">
          <ac:chgData name="Ryberg, Karen R" userId="2df2d6ae-c689-41b5-9e82-f51adb9b9ea7" providerId="ADAL" clId="{B2758575-9A65-4116-BAFD-56C55003FB9D}" dt="2021-12-09T14:33:37.947" v="1087" actId="20577"/>
          <ac:spMkLst>
            <pc:docMk/>
            <pc:sldMk cId="3683413839" sldId="300"/>
            <ac:spMk id="3" creationId="{9417AB58-4407-46F4-AF4D-9C0C235D0B19}"/>
          </ac:spMkLst>
        </pc:spChg>
      </pc:sldChg>
      <pc:sldChg chg="modNotesTx">
        <pc:chgData name="Ryberg, Karen R" userId="2df2d6ae-c689-41b5-9e82-f51adb9b9ea7" providerId="ADAL" clId="{B2758575-9A65-4116-BAFD-56C55003FB9D}" dt="2021-12-07T14:01:34.399" v="418" actId="20577"/>
        <pc:sldMkLst>
          <pc:docMk/>
          <pc:sldMk cId="3251888018" sldId="301"/>
        </pc:sldMkLst>
      </pc:sldChg>
      <pc:sldChg chg="modSp mod modNotesTx">
        <pc:chgData name="Ryberg, Karen R" userId="2df2d6ae-c689-41b5-9e82-f51adb9b9ea7" providerId="ADAL" clId="{B2758575-9A65-4116-BAFD-56C55003FB9D}" dt="2021-12-07T14:01:09.645" v="408" actId="20577"/>
        <pc:sldMkLst>
          <pc:docMk/>
          <pc:sldMk cId="2236135570" sldId="302"/>
        </pc:sldMkLst>
        <pc:spChg chg="mod">
          <ac:chgData name="Ryberg, Karen R" userId="2df2d6ae-c689-41b5-9e82-f51adb9b9ea7" providerId="ADAL" clId="{B2758575-9A65-4116-BAFD-56C55003FB9D}" dt="2021-12-07T14:00:38.547" v="311" actId="27636"/>
          <ac:spMkLst>
            <pc:docMk/>
            <pc:sldMk cId="2236135570" sldId="302"/>
            <ac:spMk id="3" creationId="{B57A8334-C6C8-4E7E-8F8F-2DB4B8ACFBA7}"/>
          </ac:spMkLst>
        </pc:spChg>
      </pc:sldChg>
      <pc:sldChg chg="addSp delSp modSp mod">
        <pc:chgData name="Ryberg, Karen R" userId="2df2d6ae-c689-41b5-9e82-f51adb9b9ea7" providerId="ADAL" clId="{B2758575-9A65-4116-BAFD-56C55003FB9D}" dt="2021-12-09T22:40:33.690" v="1089" actId="27309"/>
        <pc:sldMkLst>
          <pc:docMk/>
          <pc:sldMk cId="1999735935" sldId="306"/>
        </pc:sldMkLst>
        <pc:graphicFrameChg chg="add del modGraphic">
          <ac:chgData name="Ryberg, Karen R" userId="2df2d6ae-c689-41b5-9e82-f51adb9b9ea7" providerId="ADAL" clId="{B2758575-9A65-4116-BAFD-56C55003FB9D}" dt="2021-12-09T22:40:33.690" v="1089" actId="27309"/>
          <ac:graphicFrameMkLst>
            <pc:docMk/>
            <pc:sldMk cId="1999735935" sldId="306"/>
            <ac:graphicFrameMk id="3" creationId="{F650FB5D-F637-490F-9396-6D4DE978F5A3}"/>
          </ac:graphicFrameMkLst>
        </pc:graphicFrameChg>
      </pc:sldChg>
      <pc:sldChg chg="modNotesTx">
        <pc:chgData name="Ryberg, Karen R" userId="2df2d6ae-c689-41b5-9e82-f51adb9b9ea7" providerId="ADAL" clId="{B2758575-9A65-4116-BAFD-56C55003FB9D}" dt="2021-12-07T14:02:44.038" v="534" actId="20577"/>
        <pc:sldMkLst>
          <pc:docMk/>
          <pc:sldMk cId="3878099869" sldId="310"/>
        </pc:sldMkLst>
      </pc:sldChg>
      <pc:sldChg chg="del">
        <pc:chgData name="Ryberg, Karen R" userId="2df2d6ae-c689-41b5-9e82-f51adb9b9ea7" providerId="ADAL" clId="{B2758575-9A65-4116-BAFD-56C55003FB9D}" dt="2021-12-07T13:57:55.050" v="296" actId="2696"/>
        <pc:sldMkLst>
          <pc:docMk/>
          <pc:sldMk cId="1659141655" sldId="311"/>
        </pc:sldMkLst>
      </pc:sldChg>
      <pc:sldChg chg="addSp modSp mod">
        <pc:chgData name="Ryberg, Karen R" userId="2df2d6ae-c689-41b5-9e82-f51adb9b9ea7" providerId="ADAL" clId="{B2758575-9A65-4116-BAFD-56C55003FB9D}" dt="2021-12-07T14:37:03.778" v="945" actId="1076"/>
        <pc:sldMkLst>
          <pc:docMk/>
          <pc:sldMk cId="2268853399" sldId="314"/>
        </pc:sldMkLst>
        <pc:spChg chg="add mod">
          <ac:chgData name="Ryberg, Karen R" userId="2df2d6ae-c689-41b5-9e82-f51adb9b9ea7" providerId="ADAL" clId="{B2758575-9A65-4116-BAFD-56C55003FB9D}" dt="2021-12-07T14:37:03.778" v="945" actId="1076"/>
          <ac:spMkLst>
            <pc:docMk/>
            <pc:sldMk cId="2268853399" sldId="314"/>
            <ac:spMk id="11" creationId="{7CF6E260-7589-4FC5-9743-20980889017C}"/>
          </ac:spMkLst>
        </pc:spChg>
      </pc:sldChg>
      <pc:sldChg chg="ord">
        <pc:chgData name="Ryberg, Karen R" userId="2df2d6ae-c689-41b5-9e82-f51adb9b9ea7" providerId="ADAL" clId="{B2758575-9A65-4116-BAFD-56C55003FB9D}" dt="2021-12-07T15:09:07.001" v="983"/>
        <pc:sldMkLst>
          <pc:docMk/>
          <pc:sldMk cId="2374770782" sldId="317"/>
        </pc:sldMkLst>
      </pc:sldChg>
      <pc:sldChg chg="addSp modSp mod">
        <pc:chgData name="Ryberg, Karen R" userId="2df2d6ae-c689-41b5-9e82-f51adb9b9ea7" providerId="ADAL" clId="{B2758575-9A65-4116-BAFD-56C55003FB9D}" dt="2021-12-07T14:36:41.392" v="943" actId="14100"/>
        <pc:sldMkLst>
          <pc:docMk/>
          <pc:sldMk cId="3020461371" sldId="322"/>
        </pc:sldMkLst>
        <pc:spChg chg="add mod">
          <ac:chgData name="Ryberg, Karen R" userId="2df2d6ae-c689-41b5-9e82-f51adb9b9ea7" providerId="ADAL" clId="{B2758575-9A65-4116-BAFD-56C55003FB9D}" dt="2021-12-07T14:36:41.392" v="943" actId="14100"/>
          <ac:spMkLst>
            <pc:docMk/>
            <pc:sldMk cId="3020461371" sldId="322"/>
            <ac:spMk id="15" creationId="{4AC817C9-FFC2-4651-83E3-9CC4CC5C8020}"/>
          </ac:spMkLst>
        </pc:spChg>
      </pc:sldChg>
      <pc:sldChg chg="modNotesTx">
        <pc:chgData name="Ryberg, Karen R" userId="2df2d6ae-c689-41b5-9e82-f51adb9b9ea7" providerId="ADAL" clId="{B2758575-9A65-4116-BAFD-56C55003FB9D}" dt="2021-12-07T14:06:11.948" v="845" actId="20577"/>
        <pc:sldMkLst>
          <pc:docMk/>
          <pc:sldMk cId="2346234353" sldId="356"/>
        </pc:sldMkLst>
      </pc:sldChg>
      <pc:sldChg chg="modSp mod modNotesTx">
        <pc:chgData name="Ryberg, Karen R" userId="2df2d6ae-c689-41b5-9e82-f51adb9b9ea7" providerId="ADAL" clId="{B2758575-9A65-4116-BAFD-56C55003FB9D}" dt="2021-12-07T15:00:03.177" v="952" actId="14100"/>
        <pc:sldMkLst>
          <pc:docMk/>
          <pc:sldMk cId="3519625142" sldId="366"/>
        </pc:sldMkLst>
        <pc:spChg chg="mod">
          <ac:chgData name="Ryberg, Karen R" userId="2df2d6ae-c689-41b5-9e82-f51adb9b9ea7" providerId="ADAL" clId="{B2758575-9A65-4116-BAFD-56C55003FB9D}" dt="2021-12-07T15:00:03.177" v="952" actId="14100"/>
          <ac:spMkLst>
            <pc:docMk/>
            <pc:sldMk cId="3519625142" sldId="366"/>
            <ac:spMk id="4" creationId="{00000000-0000-0000-0000-000000000000}"/>
          </ac:spMkLst>
        </pc:spChg>
      </pc:sldChg>
      <pc:sldChg chg="del">
        <pc:chgData name="Ryberg, Karen R" userId="2df2d6ae-c689-41b5-9e82-f51adb9b9ea7" providerId="ADAL" clId="{B2758575-9A65-4116-BAFD-56C55003FB9D}" dt="2021-12-02T16:58:44.812" v="294" actId="47"/>
        <pc:sldMkLst>
          <pc:docMk/>
          <pc:sldMk cId="3308715387" sldId="367"/>
        </pc:sldMkLst>
      </pc:sldChg>
      <pc:sldChg chg="addSp delSp modSp mod ord modAnim">
        <pc:chgData name="Ryberg, Karen R" userId="2df2d6ae-c689-41b5-9e82-f51adb9b9ea7" providerId="ADAL" clId="{B2758575-9A65-4116-BAFD-56C55003FB9D}" dt="2021-12-02T16:57:37.482" v="291"/>
        <pc:sldMkLst>
          <pc:docMk/>
          <pc:sldMk cId="1411653738" sldId="373"/>
        </pc:sldMkLst>
        <pc:spChg chg="mod">
          <ac:chgData name="Ryberg, Karen R" userId="2df2d6ae-c689-41b5-9e82-f51adb9b9ea7" providerId="ADAL" clId="{B2758575-9A65-4116-BAFD-56C55003FB9D}" dt="2021-12-02T16:55:53.337" v="283" actId="20577"/>
          <ac:spMkLst>
            <pc:docMk/>
            <pc:sldMk cId="1411653738" sldId="373"/>
            <ac:spMk id="3" creationId="{C3A7E964-99BA-4F3F-BF96-CC128CA5692C}"/>
          </ac:spMkLst>
        </pc:spChg>
        <pc:spChg chg="del mod">
          <ac:chgData name="Ryberg, Karen R" userId="2df2d6ae-c689-41b5-9e82-f51adb9b9ea7" providerId="ADAL" clId="{B2758575-9A65-4116-BAFD-56C55003FB9D}" dt="2021-12-02T16:57:04.669" v="288"/>
          <ac:spMkLst>
            <pc:docMk/>
            <pc:sldMk cId="1411653738" sldId="373"/>
            <ac:spMk id="4" creationId="{CB1A1B9F-4AE2-4250-8469-B3A7A9FFF8B4}"/>
          </ac:spMkLst>
        </pc:spChg>
        <pc:spChg chg="add mod">
          <ac:chgData name="Ryberg, Karen R" userId="2df2d6ae-c689-41b5-9e82-f51adb9b9ea7" providerId="ADAL" clId="{B2758575-9A65-4116-BAFD-56C55003FB9D}" dt="2021-12-02T16:57:20.303" v="290" actId="1076"/>
          <ac:spMkLst>
            <pc:docMk/>
            <pc:sldMk cId="1411653738" sldId="373"/>
            <ac:spMk id="7" creationId="{6FE512FE-C5D9-4318-8697-2FF6F83E3DB8}"/>
          </ac:spMkLst>
        </pc:spChg>
        <pc:picChg chg="add mod">
          <ac:chgData name="Ryberg, Karen R" userId="2df2d6ae-c689-41b5-9e82-f51adb9b9ea7" providerId="ADAL" clId="{B2758575-9A65-4116-BAFD-56C55003FB9D}" dt="2021-12-02T16:57:04.669" v="288"/>
          <ac:picMkLst>
            <pc:docMk/>
            <pc:sldMk cId="1411653738" sldId="373"/>
            <ac:picMk id="5" creationId="{DEC4ED67-14ED-43D3-97D5-F9B03ADA2C88}"/>
          </ac:picMkLst>
        </pc:picChg>
      </pc:sldChg>
      <pc:sldChg chg="addSp modSp mod ord">
        <pc:chgData name="Ryberg, Karen R" userId="2df2d6ae-c689-41b5-9e82-f51adb9b9ea7" providerId="ADAL" clId="{B2758575-9A65-4116-BAFD-56C55003FB9D}" dt="2021-12-07T14:37:28.051" v="949" actId="1076"/>
        <pc:sldMkLst>
          <pc:docMk/>
          <pc:sldMk cId="2461579157" sldId="375"/>
        </pc:sldMkLst>
        <pc:spChg chg="add mod">
          <ac:chgData name="Ryberg, Karen R" userId="2df2d6ae-c689-41b5-9e82-f51adb9b9ea7" providerId="ADAL" clId="{B2758575-9A65-4116-BAFD-56C55003FB9D}" dt="2021-12-07T14:37:28.051" v="949" actId="1076"/>
          <ac:spMkLst>
            <pc:docMk/>
            <pc:sldMk cId="2461579157" sldId="375"/>
            <ac:spMk id="7" creationId="{52F32329-AA0E-46FB-A308-A1D3ECF196B0}"/>
          </ac:spMkLst>
        </pc:spChg>
      </pc:sldChg>
      <pc:sldChg chg="addSp modSp mod ord">
        <pc:chgData name="Ryberg, Karen R" userId="2df2d6ae-c689-41b5-9e82-f51adb9b9ea7" providerId="ADAL" clId="{B2758575-9A65-4116-BAFD-56C55003FB9D}" dt="2021-12-07T14:37:56.057" v="950"/>
        <pc:sldMkLst>
          <pc:docMk/>
          <pc:sldMk cId="871656775" sldId="376"/>
        </pc:sldMkLst>
        <pc:spChg chg="add mod">
          <ac:chgData name="Ryberg, Karen R" userId="2df2d6ae-c689-41b5-9e82-f51adb9b9ea7" providerId="ADAL" clId="{B2758575-9A65-4116-BAFD-56C55003FB9D}" dt="2021-12-07T14:37:17.744" v="947" actId="1076"/>
          <ac:spMkLst>
            <pc:docMk/>
            <pc:sldMk cId="871656775" sldId="376"/>
            <ac:spMk id="7" creationId="{99EE664E-DE66-4E56-8426-C3E3B08B8DC4}"/>
          </ac:spMkLst>
        </pc:spChg>
        <pc:picChg chg="add mod">
          <ac:chgData name="Ryberg, Karen R" userId="2df2d6ae-c689-41b5-9e82-f51adb9b9ea7" providerId="ADAL" clId="{B2758575-9A65-4116-BAFD-56C55003FB9D}" dt="2021-12-07T14:37:56.057" v="950"/>
          <ac:picMkLst>
            <pc:docMk/>
            <pc:sldMk cId="871656775" sldId="376"/>
            <ac:picMk id="8" creationId="{19A5A54A-CED5-4BE6-A289-7C2C9995F36B}"/>
          </ac:picMkLst>
        </pc:picChg>
      </pc:sldChg>
      <pc:sldChg chg="add">
        <pc:chgData name="Ryberg, Karen R" userId="2df2d6ae-c689-41b5-9e82-f51adb9b9ea7" providerId="ADAL" clId="{B2758575-9A65-4116-BAFD-56C55003FB9D}" dt="2021-12-02T14:28:47.857" v="4"/>
        <pc:sldMkLst>
          <pc:docMk/>
          <pc:sldMk cId="1030346525" sldId="377"/>
        </pc:sldMkLst>
      </pc:sldChg>
      <pc:sldChg chg="add">
        <pc:chgData name="Ryberg, Karen R" userId="2df2d6ae-c689-41b5-9e82-f51adb9b9ea7" providerId="ADAL" clId="{B2758575-9A65-4116-BAFD-56C55003FB9D}" dt="2021-12-02T14:30:18.829" v="5"/>
        <pc:sldMkLst>
          <pc:docMk/>
          <pc:sldMk cId="2726324106" sldId="378"/>
        </pc:sldMkLst>
      </pc:sldChg>
      <pc:sldChg chg="add">
        <pc:chgData name="Ryberg, Karen R" userId="2df2d6ae-c689-41b5-9e82-f51adb9b9ea7" providerId="ADAL" clId="{B2758575-9A65-4116-BAFD-56C55003FB9D}" dt="2021-12-02T17:33:54.279" v="295"/>
        <pc:sldMkLst>
          <pc:docMk/>
          <pc:sldMk cId="614141887" sldId="379"/>
        </pc:sldMkLst>
      </pc:sldChg>
      <pc:sldChg chg="add">
        <pc:chgData name="Ryberg, Karen R" userId="2df2d6ae-c689-41b5-9e82-f51adb9b9ea7" providerId="ADAL" clId="{B2758575-9A65-4116-BAFD-56C55003FB9D}" dt="2021-12-02T17:33:54.279" v="295"/>
        <pc:sldMkLst>
          <pc:docMk/>
          <pc:sldMk cId="2248976032" sldId="380"/>
        </pc:sldMkLst>
      </pc:sldChg>
      <pc:sldChg chg="add">
        <pc:chgData name="Ryberg, Karen R" userId="2df2d6ae-c689-41b5-9e82-f51adb9b9ea7" providerId="ADAL" clId="{B2758575-9A65-4116-BAFD-56C55003FB9D}" dt="2021-12-02T17:33:54.279" v="295"/>
        <pc:sldMkLst>
          <pc:docMk/>
          <pc:sldMk cId="1853667227" sldId="381"/>
        </pc:sldMkLst>
      </pc:sldChg>
      <pc:sldChg chg="add">
        <pc:chgData name="Ryberg, Karen R" userId="2df2d6ae-c689-41b5-9e82-f51adb9b9ea7" providerId="ADAL" clId="{B2758575-9A65-4116-BAFD-56C55003FB9D}" dt="2021-12-02T17:33:54.279" v="295"/>
        <pc:sldMkLst>
          <pc:docMk/>
          <pc:sldMk cId="3900460060" sldId="382"/>
        </pc:sldMkLst>
      </pc:sldChg>
      <pc:sldChg chg="modNotesTx">
        <pc:chgData name="Ryberg, Karen R" userId="2df2d6ae-c689-41b5-9e82-f51adb9b9ea7" providerId="ADAL" clId="{B2758575-9A65-4116-BAFD-56C55003FB9D}" dt="2021-12-07T14:06:38.622" v="871"/>
        <pc:sldMkLst>
          <pc:docMk/>
          <pc:sldMk cId="3196544906" sldId="387"/>
        </pc:sldMkLst>
      </pc:sldChg>
      <pc:sldChg chg="modNotesTx">
        <pc:chgData name="Ryberg, Karen R" userId="2df2d6ae-c689-41b5-9e82-f51adb9b9ea7" providerId="ADAL" clId="{B2758575-9A65-4116-BAFD-56C55003FB9D}" dt="2021-12-07T14:02:27.022" v="462" actId="20577"/>
        <pc:sldMkLst>
          <pc:docMk/>
          <pc:sldMk cId="3760243760" sldId="389"/>
        </pc:sldMkLst>
      </pc:sldChg>
      <pc:sldChg chg="modNotesTx">
        <pc:chgData name="Ryberg, Karen R" userId="2df2d6ae-c689-41b5-9e82-f51adb9b9ea7" providerId="ADAL" clId="{B2758575-9A65-4116-BAFD-56C55003FB9D}" dt="2021-12-07T14:04:37.494" v="745" actId="20577"/>
        <pc:sldMkLst>
          <pc:docMk/>
          <pc:sldMk cId="544996586" sldId="392"/>
        </pc:sldMkLst>
      </pc:sldChg>
      <pc:sldChg chg="modSp add mod">
        <pc:chgData name="Ryberg, Karen R" userId="2df2d6ae-c689-41b5-9e82-f51adb9b9ea7" providerId="ADAL" clId="{B2758575-9A65-4116-BAFD-56C55003FB9D}" dt="2021-12-07T15:05:06.104" v="965" actId="20577"/>
        <pc:sldMkLst>
          <pc:docMk/>
          <pc:sldMk cId="680914939" sldId="393"/>
        </pc:sldMkLst>
        <pc:spChg chg="mod">
          <ac:chgData name="Ryberg, Karen R" userId="2df2d6ae-c689-41b5-9e82-f51adb9b9ea7" providerId="ADAL" clId="{B2758575-9A65-4116-BAFD-56C55003FB9D}" dt="2021-12-07T15:05:06.104" v="965" actId="20577"/>
          <ac:spMkLst>
            <pc:docMk/>
            <pc:sldMk cId="680914939" sldId="393"/>
            <ac:spMk id="5" creationId="{C304A852-9DDC-4F7D-B318-C1815B1699B3}"/>
          </ac:spMkLst>
        </pc:spChg>
      </pc:sldChg>
      <pc:sldChg chg="modSp add mod">
        <pc:chgData name="Ryberg, Karen R" userId="2df2d6ae-c689-41b5-9e82-f51adb9b9ea7" providerId="ADAL" clId="{B2758575-9A65-4116-BAFD-56C55003FB9D}" dt="2021-12-07T15:06:14.011" v="981" actId="27636"/>
        <pc:sldMkLst>
          <pc:docMk/>
          <pc:sldMk cId="960932968" sldId="394"/>
        </pc:sldMkLst>
        <pc:spChg chg="mod">
          <ac:chgData name="Ryberg, Karen R" userId="2df2d6ae-c689-41b5-9e82-f51adb9b9ea7" providerId="ADAL" clId="{B2758575-9A65-4116-BAFD-56C55003FB9D}" dt="2021-12-07T15:06:14.011" v="981" actId="27636"/>
          <ac:spMkLst>
            <pc:docMk/>
            <pc:sldMk cId="960932968" sldId="394"/>
            <ac:spMk id="5" creationId="{C304A852-9DDC-4F7D-B318-C1815B1699B3}"/>
          </ac:spMkLst>
        </pc:spChg>
      </pc:sldChg>
    </pc:docChg>
  </pc:docChgLst>
  <pc:docChgLst>
    <pc:chgData name="Ryberg, Karen R" userId="2df2d6ae-c689-41b5-9e82-f51adb9b9ea7" providerId="ADAL" clId="{8FEDCED0-53EB-4269-9EC2-3F3DB36C8406}"/>
    <pc:docChg chg="undo custSel modSld sldOrd">
      <pc:chgData name="Ryberg, Karen R" userId="2df2d6ae-c689-41b5-9e82-f51adb9b9ea7" providerId="ADAL" clId="{8FEDCED0-53EB-4269-9EC2-3F3DB36C8406}" dt="2021-12-09T23:25:58.349" v="645" actId="20577"/>
      <pc:docMkLst>
        <pc:docMk/>
      </pc:docMkLst>
      <pc:sldChg chg="modNotesTx">
        <pc:chgData name="Ryberg, Karen R" userId="2df2d6ae-c689-41b5-9e82-f51adb9b9ea7" providerId="ADAL" clId="{8FEDCED0-53EB-4269-9EC2-3F3DB36C8406}" dt="2021-12-09T23:00:05.767" v="25" actId="20577"/>
        <pc:sldMkLst>
          <pc:docMk/>
          <pc:sldMk cId="1171523484" sldId="292"/>
        </pc:sldMkLst>
      </pc:sldChg>
      <pc:sldChg chg="modSp mod">
        <pc:chgData name="Ryberg, Karen R" userId="2df2d6ae-c689-41b5-9e82-f51adb9b9ea7" providerId="ADAL" clId="{8FEDCED0-53EB-4269-9EC2-3F3DB36C8406}" dt="2021-12-09T23:15:37.186" v="447"/>
        <pc:sldMkLst>
          <pc:docMk/>
          <pc:sldMk cId="3015567964" sldId="305"/>
        </pc:sldMkLst>
        <pc:spChg chg="mod">
          <ac:chgData name="Ryberg, Karen R" userId="2df2d6ae-c689-41b5-9e82-f51adb9b9ea7" providerId="ADAL" clId="{8FEDCED0-53EB-4269-9EC2-3F3DB36C8406}" dt="2021-12-09T23:15:37.186" v="447"/>
          <ac:spMkLst>
            <pc:docMk/>
            <pc:sldMk cId="3015567964" sldId="305"/>
            <ac:spMk id="5" creationId="{EEBA509D-3691-463F-84B5-0DA9C728B4B6}"/>
          </ac:spMkLst>
        </pc:spChg>
      </pc:sldChg>
      <pc:sldChg chg="modNotesTx">
        <pc:chgData name="Ryberg, Karen R" userId="2df2d6ae-c689-41b5-9e82-f51adb9b9ea7" providerId="ADAL" clId="{8FEDCED0-53EB-4269-9EC2-3F3DB36C8406}" dt="2021-12-09T22:59:09.335" v="23" actId="5793"/>
        <pc:sldMkLst>
          <pc:docMk/>
          <pc:sldMk cId="1999735935" sldId="306"/>
        </pc:sldMkLst>
      </pc:sldChg>
      <pc:sldChg chg="modNotesTx">
        <pc:chgData name="Ryberg, Karen R" userId="2df2d6ae-c689-41b5-9e82-f51adb9b9ea7" providerId="ADAL" clId="{8FEDCED0-53EB-4269-9EC2-3F3DB36C8406}" dt="2021-12-09T23:19:53.983" v="510" actId="20577"/>
        <pc:sldMkLst>
          <pc:docMk/>
          <pc:sldMk cId="99804605" sldId="307"/>
        </pc:sldMkLst>
      </pc:sldChg>
      <pc:sldChg chg="modNotesTx">
        <pc:chgData name="Ryberg, Karen R" userId="2df2d6ae-c689-41b5-9e82-f51adb9b9ea7" providerId="ADAL" clId="{8FEDCED0-53EB-4269-9EC2-3F3DB36C8406}" dt="2021-12-09T23:08:52.722" v="418" actId="20577"/>
        <pc:sldMkLst>
          <pc:docMk/>
          <pc:sldMk cId="2909531670" sldId="308"/>
        </pc:sldMkLst>
      </pc:sldChg>
      <pc:sldChg chg="modNotesTx">
        <pc:chgData name="Ryberg, Karen R" userId="2df2d6ae-c689-41b5-9e82-f51adb9b9ea7" providerId="ADAL" clId="{8FEDCED0-53EB-4269-9EC2-3F3DB36C8406}" dt="2021-12-09T23:25:58.349" v="645" actId="20577"/>
        <pc:sldMkLst>
          <pc:docMk/>
          <pc:sldMk cId="528256667" sldId="312"/>
        </pc:sldMkLst>
      </pc:sldChg>
      <pc:sldChg chg="modNotesTx">
        <pc:chgData name="Ryberg, Karen R" userId="2df2d6ae-c689-41b5-9e82-f51adb9b9ea7" providerId="ADAL" clId="{8FEDCED0-53EB-4269-9EC2-3F3DB36C8406}" dt="2021-12-09T23:09:02.794" v="419" actId="20577"/>
        <pc:sldMkLst>
          <pc:docMk/>
          <pc:sldMk cId="559743928" sldId="313"/>
        </pc:sldMkLst>
      </pc:sldChg>
      <pc:sldChg chg="modNotesTx">
        <pc:chgData name="Ryberg, Karen R" userId="2df2d6ae-c689-41b5-9e82-f51adb9b9ea7" providerId="ADAL" clId="{8FEDCED0-53EB-4269-9EC2-3F3DB36C8406}" dt="2021-12-09T23:09:13.081" v="421" actId="20577"/>
        <pc:sldMkLst>
          <pc:docMk/>
          <pc:sldMk cId="2268853399" sldId="314"/>
        </pc:sldMkLst>
      </pc:sldChg>
      <pc:sldChg chg="modNotesTx">
        <pc:chgData name="Ryberg, Karen R" userId="2df2d6ae-c689-41b5-9e82-f51adb9b9ea7" providerId="ADAL" clId="{8FEDCED0-53EB-4269-9EC2-3F3DB36C8406}" dt="2021-12-09T23:09:24.400" v="423" actId="20577"/>
        <pc:sldMkLst>
          <pc:docMk/>
          <pc:sldMk cId="4220707305" sldId="315"/>
        </pc:sldMkLst>
      </pc:sldChg>
      <pc:sldChg chg="modNotesTx">
        <pc:chgData name="Ryberg, Karen R" userId="2df2d6ae-c689-41b5-9e82-f51adb9b9ea7" providerId="ADAL" clId="{8FEDCED0-53EB-4269-9EC2-3F3DB36C8406}" dt="2021-12-09T23:09:28.821" v="424" actId="20577"/>
        <pc:sldMkLst>
          <pc:docMk/>
          <pc:sldMk cId="572084010" sldId="316"/>
        </pc:sldMkLst>
      </pc:sldChg>
      <pc:sldChg chg="modNotesTx">
        <pc:chgData name="Ryberg, Karen R" userId="2df2d6ae-c689-41b5-9e82-f51adb9b9ea7" providerId="ADAL" clId="{8FEDCED0-53EB-4269-9EC2-3F3DB36C8406}" dt="2021-12-09T23:09:32.686" v="425" actId="20577"/>
        <pc:sldMkLst>
          <pc:docMk/>
          <pc:sldMk cId="2374770782" sldId="317"/>
        </pc:sldMkLst>
      </pc:sldChg>
      <pc:sldChg chg="modNotesTx">
        <pc:chgData name="Ryberg, Karen R" userId="2df2d6ae-c689-41b5-9e82-f51adb9b9ea7" providerId="ADAL" clId="{8FEDCED0-53EB-4269-9EC2-3F3DB36C8406}" dt="2021-12-09T23:09:19.887" v="422" actId="20577"/>
        <pc:sldMkLst>
          <pc:docMk/>
          <pc:sldMk cId="2133653813" sldId="318"/>
        </pc:sldMkLst>
      </pc:sldChg>
      <pc:sldChg chg="modNotesTx">
        <pc:chgData name="Ryberg, Karen R" userId="2df2d6ae-c689-41b5-9e82-f51adb9b9ea7" providerId="ADAL" clId="{8FEDCED0-53EB-4269-9EC2-3F3DB36C8406}" dt="2021-12-09T23:09:38.623" v="426" actId="20577"/>
        <pc:sldMkLst>
          <pc:docMk/>
          <pc:sldMk cId="2751662010" sldId="319"/>
        </pc:sldMkLst>
      </pc:sldChg>
      <pc:sldChg chg="modNotesTx">
        <pc:chgData name="Ryberg, Karen R" userId="2df2d6ae-c689-41b5-9e82-f51adb9b9ea7" providerId="ADAL" clId="{8FEDCED0-53EB-4269-9EC2-3F3DB36C8406}" dt="2021-12-09T23:09:42.596" v="427" actId="20577"/>
        <pc:sldMkLst>
          <pc:docMk/>
          <pc:sldMk cId="1221106495" sldId="320"/>
        </pc:sldMkLst>
      </pc:sldChg>
      <pc:sldChg chg="modNotesTx">
        <pc:chgData name="Ryberg, Karen R" userId="2df2d6ae-c689-41b5-9e82-f51adb9b9ea7" providerId="ADAL" clId="{8FEDCED0-53EB-4269-9EC2-3F3DB36C8406}" dt="2021-12-09T23:09:53.070" v="429" actId="20577"/>
        <pc:sldMkLst>
          <pc:docMk/>
          <pc:sldMk cId="3020461371" sldId="322"/>
        </pc:sldMkLst>
      </pc:sldChg>
      <pc:sldChg chg="modNotesTx">
        <pc:chgData name="Ryberg, Karen R" userId="2df2d6ae-c689-41b5-9e82-f51adb9b9ea7" providerId="ADAL" clId="{8FEDCED0-53EB-4269-9EC2-3F3DB36C8406}" dt="2021-12-09T23:09:48.182" v="428" actId="20577"/>
        <pc:sldMkLst>
          <pc:docMk/>
          <pc:sldMk cId="282388509" sldId="325"/>
        </pc:sldMkLst>
      </pc:sldChg>
      <pc:sldChg chg="modNotesTx">
        <pc:chgData name="Ryberg, Karen R" userId="2df2d6ae-c689-41b5-9e82-f51adb9b9ea7" providerId="ADAL" clId="{8FEDCED0-53EB-4269-9EC2-3F3DB36C8406}" dt="2021-12-09T23:10:03.491" v="431" actId="20577"/>
        <pc:sldMkLst>
          <pc:docMk/>
          <pc:sldMk cId="3698243812" sldId="326"/>
        </pc:sldMkLst>
      </pc:sldChg>
      <pc:sldChg chg="modNotesTx">
        <pc:chgData name="Ryberg, Karen R" userId="2df2d6ae-c689-41b5-9e82-f51adb9b9ea7" providerId="ADAL" clId="{8FEDCED0-53EB-4269-9EC2-3F3DB36C8406}" dt="2021-12-09T23:09:57.527" v="430" actId="20577"/>
        <pc:sldMkLst>
          <pc:docMk/>
          <pc:sldMk cId="1928368660" sldId="327"/>
        </pc:sldMkLst>
      </pc:sldChg>
      <pc:sldChg chg="modNotesTx">
        <pc:chgData name="Ryberg, Karen R" userId="2df2d6ae-c689-41b5-9e82-f51adb9b9ea7" providerId="ADAL" clId="{8FEDCED0-53EB-4269-9EC2-3F3DB36C8406}" dt="2021-12-09T23:07:58.995" v="280"/>
        <pc:sldMkLst>
          <pc:docMk/>
          <pc:sldMk cId="3519625142" sldId="366"/>
        </pc:sldMkLst>
      </pc:sldChg>
      <pc:sldChg chg="addSp modSp mod modNotesTx">
        <pc:chgData name="Ryberg, Karen R" userId="2df2d6ae-c689-41b5-9e82-f51adb9b9ea7" providerId="ADAL" clId="{8FEDCED0-53EB-4269-9EC2-3F3DB36C8406}" dt="2021-12-09T23:12:14.143" v="445" actId="403"/>
        <pc:sldMkLst>
          <pc:docMk/>
          <pc:sldMk cId="2016090071" sldId="368"/>
        </pc:sldMkLst>
        <pc:spChg chg="add mod">
          <ac:chgData name="Ryberg, Karen R" userId="2df2d6ae-c689-41b5-9e82-f51adb9b9ea7" providerId="ADAL" clId="{8FEDCED0-53EB-4269-9EC2-3F3DB36C8406}" dt="2021-12-09T23:12:14.143" v="445" actId="403"/>
          <ac:spMkLst>
            <pc:docMk/>
            <pc:sldMk cId="2016090071" sldId="368"/>
            <ac:spMk id="2" creationId="{742A388F-7D34-4E35-A4D9-72D97F7FDE3E}"/>
          </ac:spMkLst>
        </pc:spChg>
      </pc:sldChg>
      <pc:sldChg chg="modNotesTx">
        <pc:chgData name="Ryberg, Karen R" userId="2df2d6ae-c689-41b5-9e82-f51adb9b9ea7" providerId="ADAL" clId="{8FEDCED0-53EB-4269-9EC2-3F3DB36C8406}" dt="2021-12-09T23:00:58.392" v="30" actId="20577"/>
        <pc:sldMkLst>
          <pc:docMk/>
          <pc:sldMk cId="2127869174" sldId="369"/>
        </pc:sldMkLst>
      </pc:sldChg>
      <pc:sldChg chg="modNotesTx">
        <pc:chgData name="Ryberg, Karen R" userId="2df2d6ae-c689-41b5-9e82-f51adb9b9ea7" providerId="ADAL" clId="{8FEDCED0-53EB-4269-9EC2-3F3DB36C8406}" dt="2021-12-09T23:00:53.385" v="29" actId="20577"/>
        <pc:sldMkLst>
          <pc:docMk/>
          <pc:sldMk cId="3903698253" sldId="370"/>
        </pc:sldMkLst>
      </pc:sldChg>
      <pc:sldChg chg="modNotesTx">
        <pc:chgData name="Ryberg, Karen R" userId="2df2d6ae-c689-41b5-9e82-f51adb9b9ea7" providerId="ADAL" clId="{8FEDCED0-53EB-4269-9EC2-3F3DB36C8406}" dt="2021-12-09T23:00:47.590" v="28" actId="20577"/>
        <pc:sldMkLst>
          <pc:docMk/>
          <pc:sldMk cId="2425013650" sldId="371"/>
        </pc:sldMkLst>
      </pc:sldChg>
      <pc:sldChg chg="modNotesTx">
        <pc:chgData name="Ryberg, Karen R" userId="2df2d6ae-c689-41b5-9e82-f51adb9b9ea7" providerId="ADAL" clId="{8FEDCED0-53EB-4269-9EC2-3F3DB36C8406}" dt="2021-12-09T23:00:41.304" v="27" actId="20577"/>
        <pc:sldMkLst>
          <pc:docMk/>
          <pc:sldMk cId="3592110217" sldId="372"/>
        </pc:sldMkLst>
      </pc:sldChg>
      <pc:sldChg chg="modNotesTx">
        <pc:chgData name="Ryberg, Karen R" userId="2df2d6ae-c689-41b5-9e82-f51adb9b9ea7" providerId="ADAL" clId="{8FEDCED0-53EB-4269-9EC2-3F3DB36C8406}" dt="2021-12-09T23:07:04.039" v="277" actId="20577"/>
        <pc:sldMkLst>
          <pc:docMk/>
          <pc:sldMk cId="1411653738" sldId="373"/>
        </pc:sldMkLst>
      </pc:sldChg>
      <pc:sldChg chg="modNotesTx">
        <pc:chgData name="Ryberg, Karen R" userId="2df2d6ae-c689-41b5-9e82-f51adb9b9ea7" providerId="ADAL" clId="{8FEDCED0-53EB-4269-9EC2-3F3DB36C8406}" dt="2021-12-09T23:05:19.299" v="213"/>
        <pc:sldMkLst>
          <pc:docMk/>
          <pc:sldMk cId="320954874" sldId="374"/>
        </pc:sldMkLst>
      </pc:sldChg>
      <pc:sldChg chg="modNotesTx">
        <pc:chgData name="Ryberg, Karen R" userId="2df2d6ae-c689-41b5-9e82-f51adb9b9ea7" providerId="ADAL" clId="{8FEDCED0-53EB-4269-9EC2-3F3DB36C8406}" dt="2021-12-09T23:08:17.034" v="337" actId="20577"/>
        <pc:sldMkLst>
          <pc:docMk/>
          <pc:sldMk cId="2461579157" sldId="375"/>
        </pc:sldMkLst>
      </pc:sldChg>
      <pc:sldChg chg="modNotesTx">
        <pc:chgData name="Ryberg, Karen R" userId="2df2d6ae-c689-41b5-9e82-f51adb9b9ea7" providerId="ADAL" clId="{8FEDCED0-53EB-4269-9EC2-3F3DB36C8406}" dt="2021-12-09T23:08:23.827" v="338"/>
        <pc:sldMkLst>
          <pc:docMk/>
          <pc:sldMk cId="871656775" sldId="376"/>
        </pc:sldMkLst>
      </pc:sldChg>
      <pc:sldChg chg="modNotesTx">
        <pc:chgData name="Ryberg, Karen R" userId="2df2d6ae-c689-41b5-9e82-f51adb9b9ea7" providerId="ADAL" clId="{8FEDCED0-53EB-4269-9EC2-3F3DB36C8406}" dt="2021-12-09T23:08:47.555" v="417" actId="20577"/>
        <pc:sldMkLst>
          <pc:docMk/>
          <pc:sldMk cId="2726324106" sldId="378"/>
        </pc:sldMkLst>
      </pc:sldChg>
      <pc:sldChg chg="modNotesTx">
        <pc:chgData name="Ryberg, Karen R" userId="2df2d6ae-c689-41b5-9e82-f51adb9b9ea7" providerId="ADAL" clId="{8FEDCED0-53EB-4269-9EC2-3F3DB36C8406}" dt="2021-12-09T23:22:45.795" v="540" actId="20577"/>
        <pc:sldMkLst>
          <pc:docMk/>
          <pc:sldMk cId="614141887" sldId="379"/>
        </pc:sldMkLst>
      </pc:sldChg>
      <pc:sldChg chg="modNotesTx">
        <pc:chgData name="Ryberg, Karen R" userId="2df2d6ae-c689-41b5-9e82-f51adb9b9ea7" providerId="ADAL" clId="{8FEDCED0-53EB-4269-9EC2-3F3DB36C8406}" dt="2021-12-09T23:06:29.395" v="255" actId="20577"/>
        <pc:sldMkLst>
          <pc:docMk/>
          <pc:sldMk cId="2417318237" sldId="383"/>
        </pc:sldMkLst>
      </pc:sldChg>
      <pc:sldChg chg="modNotesTx">
        <pc:chgData name="Ryberg, Karen R" userId="2df2d6ae-c689-41b5-9e82-f51adb9b9ea7" providerId="ADAL" clId="{8FEDCED0-53EB-4269-9EC2-3F3DB36C8406}" dt="2021-12-09T23:06:47.990" v="256"/>
        <pc:sldMkLst>
          <pc:docMk/>
          <pc:sldMk cId="3309700819" sldId="384"/>
        </pc:sldMkLst>
      </pc:sldChg>
      <pc:sldChg chg="modNotesTx">
        <pc:chgData name="Ryberg, Karen R" userId="2df2d6ae-c689-41b5-9e82-f51adb9b9ea7" providerId="ADAL" clId="{8FEDCED0-53EB-4269-9EC2-3F3DB36C8406}" dt="2021-12-09T23:05:25.818" v="214"/>
        <pc:sldMkLst>
          <pc:docMk/>
          <pc:sldMk cId="2666038699" sldId="386"/>
        </pc:sldMkLst>
      </pc:sldChg>
      <pc:sldChg chg="modNotesTx">
        <pc:chgData name="Ryberg, Karen R" userId="2df2d6ae-c689-41b5-9e82-f51adb9b9ea7" providerId="ADAL" clId="{8FEDCED0-53EB-4269-9EC2-3F3DB36C8406}" dt="2021-12-09T23:09:07.941" v="420" actId="20577"/>
        <pc:sldMkLst>
          <pc:docMk/>
          <pc:sldMk cId="248903609" sldId="388"/>
        </pc:sldMkLst>
      </pc:sldChg>
      <pc:sldChg chg="addSp modSp ord modNotesTx">
        <pc:chgData name="Ryberg, Karen R" userId="2df2d6ae-c689-41b5-9e82-f51adb9b9ea7" providerId="ADAL" clId="{8FEDCED0-53EB-4269-9EC2-3F3DB36C8406}" dt="2021-12-09T23:14:22.886" v="446"/>
        <pc:sldMkLst>
          <pc:docMk/>
          <pc:sldMk cId="3760243760" sldId="389"/>
        </pc:sldMkLst>
        <pc:spChg chg="add mod">
          <ac:chgData name="Ryberg, Karen R" userId="2df2d6ae-c689-41b5-9e82-f51adb9b9ea7" providerId="ADAL" clId="{8FEDCED0-53EB-4269-9EC2-3F3DB36C8406}" dt="2021-12-09T23:14:22.886" v="446"/>
          <ac:spMkLst>
            <pc:docMk/>
            <pc:sldMk cId="3760243760" sldId="389"/>
            <ac:spMk id="4" creationId="{A6AA819E-A258-4FEE-8B8C-C9FC41DA4EEE}"/>
          </ac:spMkLst>
        </pc:spChg>
      </pc:sldChg>
      <pc:sldChg chg="modNotesTx">
        <pc:chgData name="Ryberg, Karen R" userId="2df2d6ae-c689-41b5-9e82-f51adb9b9ea7" providerId="ADAL" clId="{8FEDCED0-53EB-4269-9EC2-3F3DB36C8406}" dt="2021-12-09T23:05:55.725" v="236"/>
        <pc:sldMkLst>
          <pc:docMk/>
          <pc:sldMk cId="1277905755" sldId="391"/>
        </pc:sldMkLst>
      </pc:sldChg>
      <pc:sldChg chg="modNotesTx">
        <pc:chgData name="Ryberg, Karen R" userId="2df2d6ae-c689-41b5-9e82-f51adb9b9ea7" providerId="ADAL" clId="{8FEDCED0-53EB-4269-9EC2-3F3DB36C8406}" dt="2021-12-09T23:04:59.798" v="211" actId="20577"/>
        <pc:sldMkLst>
          <pc:docMk/>
          <pc:sldMk cId="544996586" sldId="392"/>
        </pc:sldMkLst>
      </pc:sldChg>
      <pc:sldChg chg="ord">
        <pc:chgData name="Ryberg, Karen R" userId="2df2d6ae-c689-41b5-9e82-f51adb9b9ea7" providerId="ADAL" clId="{8FEDCED0-53EB-4269-9EC2-3F3DB36C8406}" dt="2021-12-09T23:10:09.590" v="433"/>
        <pc:sldMkLst>
          <pc:docMk/>
          <pc:sldMk cId="960932968" sldId="394"/>
        </pc:sldMkLst>
      </pc:sldChg>
    </pc:docChg>
  </pc:docChgLst>
  <pc:docChgLst>
    <pc:chgData name="Over, Thomas M" userId="979063c1-3592-461a-8253-332ff3a976b1" providerId="ADAL" clId="{E3A88ED2-B205-4381-8262-AD394D72E934}"/>
    <pc:docChg chg="custSel addSld delSld modSld">
      <pc:chgData name="Over, Thomas M" userId="979063c1-3592-461a-8253-332ff3a976b1" providerId="ADAL" clId="{E3A88ED2-B205-4381-8262-AD394D72E934}" dt="2021-12-08T17:13:22.209" v="593" actId="1076"/>
      <pc:docMkLst>
        <pc:docMk/>
      </pc:docMkLst>
      <pc:sldChg chg="del">
        <pc:chgData name="Over, Thomas M" userId="979063c1-3592-461a-8253-332ff3a976b1" providerId="ADAL" clId="{E3A88ED2-B205-4381-8262-AD394D72E934}" dt="2021-12-02T21:25:11.973" v="1" actId="47"/>
        <pc:sldMkLst>
          <pc:docMk/>
          <pc:sldMk cId="1659141655" sldId="311"/>
        </pc:sldMkLst>
      </pc:sldChg>
      <pc:sldChg chg="add">
        <pc:chgData name="Over, Thomas M" userId="979063c1-3592-461a-8253-332ff3a976b1" providerId="ADAL" clId="{E3A88ED2-B205-4381-8262-AD394D72E934}" dt="2021-12-02T21:24:53.763" v="0"/>
        <pc:sldMkLst>
          <pc:docMk/>
          <pc:sldMk cId="559743928" sldId="313"/>
        </pc:sldMkLst>
      </pc:sldChg>
      <pc:sldChg chg="add">
        <pc:chgData name="Over, Thomas M" userId="979063c1-3592-461a-8253-332ff3a976b1" providerId="ADAL" clId="{E3A88ED2-B205-4381-8262-AD394D72E934}" dt="2021-12-02T21:24:53.763" v="0"/>
        <pc:sldMkLst>
          <pc:docMk/>
          <pc:sldMk cId="2268853399" sldId="314"/>
        </pc:sldMkLst>
      </pc:sldChg>
      <pc:sldChg chg="add modNotesTx">
        <pc:chgData name="Over, Thomas M" userId="979063c1-3592-461a-8253-332ff3a976b1" providerId="ADAL" clId="{E3A88ED2-B205-4381-8262-AD394D72E934}" dt="2021-12-07T14:55:17.970" v="83" actId="20577"/>
        <pc:sldMkLst>
          <pc:docMk/>
          <pc:sldMk cId="4220707305" sldId="315"/>
        </pc:sldMkLst>
      </pc:sldChg>
      <pc:sldChg chg="add">
        <pc:chgData name="Over, Thomas M" userId="979063c1-3592-461a-8253-332ff3a976b1" providerId="ADAL" clId="{E3A88ED2-B205-4381-8262-AD394D72E934}" dt="2021-12-02T21:24:53.763" v="0"/>
        <pc:sldMkLst>
          <pc:docMk/>
          <pc:sldMk cId="572084010" sldId="316"/>
        </pc:sldMkLst>
      </pc:sldChg>
      <pc:sldChg chg="add">
        <pc:chgData name="Over, Thomas M" userId="979063c1-3592-461a-8253-332ff3a976b1" providerId="ADAL" clId="{E3A88ED2-B205-4381-8262-AD394D72E934}" dt="2021-12-02T21:24:53.763" v="0"/>
        <pc:sldMkLst>
          <pc:docMk/>
          <pc:sldMk cId="2374770782" sldId="317"/>
        </pc:sldMkLst>
      </pc:sldChg>
      <pc:sldChg chg="add modNotesTx">
        <pc:chgData name="Over, Thomas M" userId="979063c1-3592-461a-8253-332ff3a976b1" providerId="ADAL" clId="{E3A88ED2-B205-4381-8262-AD394D72E934}" dt="2021-12-07T14:54:11.184" v="40" actId="20577"/>
        <pc:sldMkLst>
          <pc:docMk/>
          <pc:sldMk cId="2133653813" sldId="318"/>
        </pc:sldMkLst>
      </pc:sldChg>
      <pc:sldChg chg="modSp add mod">
        <pc:chgData name="Over, Thomas M" userId="979063c1-3592-461a-8253-332ff3a976b1" providerId="ADAL" clId="{E3A88ED2-B205-4381-8262-AD394D72E934}" dt="2021-12-08T17:13:22.209" v="593" actId="1076"/>
        <pc:sldMkLst>
          <pc:docMk/>
          <pc:sldMk cId="2751662010" sldId="319"/>
        </pc:sldMkLst>
        <pc:spChg chg="mod">
          <ac:chgData name="Over, Thomas M" userId="979063c1-3592-461a-8253-332ff3a976b1" providerId="ADAL" clId="{E3A88ED2-B205-4381-8262-AD394D72E934}" dt="2021-12-07T14:57:06.424" v="84" actId="1076"/>
          <ac:spMkLst>
            <pc:docMk/>
            <pc:sldMk cId="2751662010" sldId="319"/>
            <ac:spMk id="5" creationId="{878BBA09-5B63-4E23-8B5C-C94335FDE5DD}"/>
          </ac:spMkLst>
        </pc:spChg>
        <pc:spChg chg="mod">
          <ac:chgData name="Over, Thomas M" userId="979063c1-3592-461a-8253-332ff3a976b1" providerId="ADAL" clId="{E3A88ED2-B205-4381-8262-AD394D72E934}" dt="2021-12-08T17:13:22.209" v="593" actId="1076"/>
          <ac:spMkLst>
            <pc:docMk/>
            <pc:sldMk cId="2751662010" sldId="319"/>
            <ac:spMk id="7" creationId="{231AB4BA-6A33-4C77-97CC-34FD53226E5C}"/>
          </ac:spMkLst>
        </pc:spChg>
      </pc:sldChg>
      <pc:sldChg chg="add modNotesTx">
        <pc:chgData name="Over, Thomas M" userId="979063c1-3592-461a-8253-332ff3a976b1" providerId="ADAL" clId="{E3A88ED2-B205-4381-8262-AD394D72E934}" dt="2021-12-07T15:03:17.602" v="259" actId="20577"/>
        <pc:sldMkLst>
          <pc:docMk/>
          <pc:sldMk cId="1221106495" sldId="320"/>
        </pc:sldMkLst>
      </pc:sldChg>
      <pc:sldChg chg="add">
        <pc:chgData name="Over, Thomas M" userId="979063c1-3592-461a-8253-332ff3a976b1" providerId="ADAL" clId="{E3A88ED2-B205-4381-8262-AD394D72E934}" dt="2021-12-02T21:24:53.763" v="0"/>
        <pc:sldMkLst>
          <pc:docMk/>
          <pc:sldMk cId="3020461371" sldId="322"/>
        </pc:sldMkLst>
      </pc:sldChg>
      <pc:sldChg chg="add">
        <pc:chgData name="Over, Thomas M" userId="979063c1-3592-461a-8253-332ff3a976b1" providerId="ADAL" clId="{E3A88ED2-B205-4381-8262-AD394D72E934}" dt="2021-12-02T21:24:53.763" v="0"/>
        <pc:sldMkLst>
          <pc:docMk/>
          <pc:sldMk cId="282388509" sldId="325"/>
        </pc:sldMkLst>
      </pc:sldChg>
      <pc:sldChg chg="modSp add mod">
        <pc:chgData name="Over, Thomas M" userId="979063c1-3592-461a-8253-332ff3a976b1" providerId="ADAL" clId="{E3A88ED2-B205-4381-8262-AD394D72E934}" dt="2021-12-07T15:05:08.427" v="303" actId="20577"/>
        <pc:sldMkLst>
          <pc:docMk/>
          <pc:sldMk cId="3698243812" sldId="326"/>
        </pc:sldMkLst>
        <pc:spChg chg="mod">
          <ac:chgData name="Over, Thomas M" userId="979063c1-3592-461a-8253-332ff3a976b1" providerId="ADAL" clId="{E3A88ED2-B205-4381-8262-AD394D72E934}" dt="2021-12-07T15:05:08.427" v="303" actId="20577"/>
          <ac:spMkLst>
            <pc:docMk/>
            <pc:sldMk cId="3698243812" sldId="326"/>
            <ac:spMk id="8" creationId="{798BE06C-A70E-4CB4-95BB-7F609F5AB6BA}"/>
          </ac:spMkLst>
        </pc:spChg>
      </pc:sldChg>
      <pc:sldChg chg="add">
        <pc:chgData name="Over, Thomas M" userId="979063c1-3592-461a-8253-332ff3a976b1" providerId="ADAL" clId="{E3A88ED2-B205-4381-8262-AD394D72E934}" dt="2021-12-02T21:24:53.763" v="0"/>
        <pc:sldMkLst>
          <pc:docMk/>
          <pc:sldMk cId="1928368660" sldId="327"/>
        </pc:sldMkLst>
      </pc:sldChg>
      <pc:sldChg chg="modSp add mod">
        <pc:chgData name="Over, Thomas M" userId="979063c1-3592-461a-8253-332ff3a976b1" providerId="ADAL" clId="{E3A88ED2-B205-4381-8262-AD394D72E934}" dt="2021-12-08T16:29:45.203" v="521" actId="1076"/>
        <pc:sldMkLst>
          <pc:docMk/>
          <pc:sldMk cId="3196544906" sldId="387"/>
        </pc:sldMkLst>
        <pc:spChg chg="mod">
          <ac:chgData name="Over, Thomas M" userId="979063c1-3592-461a-8253-332ff3a976b1" providerId="ADAL" clId="{E3A88ED2-B205-4381-8262-AD394D72E934}" dt="2021-12-08T16:29:45.203" v="521" actId="1076"/>
          <ac:spMkLst>
            <pc:docMk/>
            <pc:sldMk cId="3196544906" sldId="387"/>
            <ac:spMk id="4" creationId="{FEC0D602-90FD-4D4E-8AC6-AE363709F7B5}"/>
          </ac:spMkLst>
        </pc:spChg>
        <pc:spChg chg="mod">
          <ac:chgData name="Over, Thomas M" userId="979063c1-3592-461a-8253-332ff3a976b1" providerId="ADAL" clId="{E3A88ED2-B205-4381-8262-AD394D72E934}" dt="2021-12-08T16:23:32.037" v="489" actId="20577"/>
          <ac:spMkLst>
            <pc:docMk/>
            <pc:sldMk cId="3196544906" sldId="387"/>
            <ac:spMk id="6" creationId="{EDAFA456-6BEC-4347-A33B-471BC18518A8}"/>
          </ac:spMkLst>
        </pc:spChg>
        <pc:picChg chg="mod">
          <ac:chgData name="Over, Thomas M" userId="979063c1-3592-461a-8253-332ff3a976b1" providerId="ADAL" clId="{E3A88ED2-B205-4381-8262-AD394D72E934}" dt="2021-12-08T16:20:44.720" v="316" actId="1076"/>
          <ac:picMkLst>
            <pc:docMk/>
            <pc:sldMk cId="3196544906" sldId="387"/>
            <ac:picMk id="3" creationId="{F28082E0-1166-46B5-8E78-7C48ADAA527B}"/>
          </ac:picMkLst>
        </pc:picChg>
      </pc:sldChg>
      <pc:sldChg chg="add">
        <pc:chgData name="Over, Thomas M" userId="979063c1-3592-461a-8253-332ff3a976b1" providerId="ADAL" clId="{E3A88ED2-B205-4381-8262-AD394D72E934}" dt="2021-12-02T21:24:53.763" v="0"/>
        <pc:sldMkLst>
          <pc:docMk/>
          <pc:sldMk cId="248903609" sldId="388"/>
        </pc:sldMkLst>
      </pc:sldChg>
    </pc:docChg>
  </pc:docChgLst>
  <pc:docChgLst>
    <pc:chgData name="Ryberg, Karen R" userId="S::kryberg@usgs.gov::2df2d6ae-c689-41b5-9e82-f51adb9b9ea7" providerId="AD" clId="Web-{F134551A-ABF6-81A2-5A65-E5CF04D270FF}"/>
    <pc:docChg chg="modSld">
      <pc:chgData name="Ryberg, Karen R" userId="S::kryberg@usgs.gov::2df2d6ae-c689-41b5-9e82-f51adb9b9ea7" providerId="AD" clId="Web-{F134551A-ABF6-81A2-5A65-E5CF04D270FF}" dt="2021-12-08T22:31:39.499" v="37" actId="20577"/>
      <pc:docMkLst>
        <pc:docMk/>
      </pc:docMkLst>
      <pc:sldChg chg="modSp">
        <pc:chgData name="Ryberg, Karen R" userId="S::kryberg@usgs.gov::2df2d6ae-c689-41b5-9e82-f51adb9b9ea7" providerId="AD" clId="Web-{F134551A-ABF6-81A2-5A65-E5CF04D270FF}" dt="2021-12-08T22:31:39.499" v="37" actId="20577"/>
        <pc:sldMkLst>
          <pc:docMk/>
          <pc:sldMk cId="3251888018" sldId="301"/>
        </pc:sldMkLst>
        <pc:spChg chg="mod">
          <ac:chgData name="Ryberg, Karen R" userId="S::kryberg@usgs.gov::2df2d6ae-c689-41b5-9e82-f51adb9b9ea7" providerId="AD" clId="Web-{F134551A-ABF6-81A2-5A65-E5CF04D270FF}" dt="2021-12-08T22:31:39.499" v="37" actId="20577"/>
          <ac:spMkLst>
            <pc:docMk/>
            <pc:sldMk cId="3251888018" sldId="301"/>
            <ac:spMk id="3" creationId="{B57A8334-C6C8-4E7E-8F8F-2DB4B8ACFBA7}"/>
          </ac:spMkLst>
        </pc:spChg>
      </pc:sldChg>
    </pc:docChg>
  </pc:docChgLst>
  <pc:docChgLst>
    <pc:chgData name="Levin, Sara B" userId="S::slevin@usgs.gov::6e4b5dcb-0358-49fe-a3ce-6b354b2c78c4" providerId="AD" clId="Web-{2DB85DBB-4B65-B8EF-535C-EA1EE68BF77D}"/>
    <pc:docChg chg="modSld">
      <pc:chgData name="Levin, Sara B" userId="S::slevin@usgs.gov::6e4b5dcb-0358-49fe-a3ce-6b354b2c78c4" providerId="AD" clId="Web-{2DB85DBB-4B65-B8EF-535C-EA1EE68BF77D}" dt="2021-12-09T14:48:19.966" v="7" actId="14100"/>
      <pc:docMkLst>
        <pc:docMk/>
      </pc:docMkLst>
      <pc:sldChg chg="modSp">
        <pc:chgData name="Levin, Sara B" userId="S::slevin@usgs.gov::6e4b5dcb-0358-49fe-a3ce-6b354b2c78c4" providerId="AD" clId="Web-{2DB85DBB-4B65-B8EF-535C-EA1EE68BF77D}" dt="2021-12-09T14:48:19.966" v="7" actId="14100"/>
        <pc:sldMkLst>
          <pc:docMk/>
          <pc:sldMk cId="2417318237" sldId="383"/>
        </pc:sldMkLst>
        <pc:spChg chg="mod">
          <ac:chgData name="Levin, Sara B" userId="S::slevin@usgs.gov::6e4b5dcb-0358-49fe-a3ce-6b354b2c78c4" providerId="AD" clId="Web-{2DB85DBB-4B65-B8EF-535C-EA1EE68BF77D}" dt="2021-12-09T14:47:46.747" v="0" actId="1076"/>
          <ac:spMkLst>
            <pc:docMk/>
            <pc:sldMk cId="2417318237" sldId="383"/>
            <ac:spMk id="13" creationId="{8818769D-234B-4DA4-AF8F-714E9D693F4B}"/>
          </ac:spMkLst>
        </pc:spChg>
        <pc:picChg chg="mod modCrop">
          <ac:chgData name="Levin, Sara B" userId="S::slevin@usgs.gov::6e4b5dcb-0358-49fe-a3ce-6b354b2c78c4" providerId="AD" clId="Web-{2DB85DBB-4B65-B8EF-535C-EA1EE68BF77D}" dt="2021-12-09T14:48:19.966" v="7" actId="14100"/>
          <ac:picMkLst>
            <pc:docMk/>
            <pc:sldMk cId="2417318237" sldId="383"/>
            <ac:picMk id="17" creationId="{1EBCCE1C-8BC7-458C-945D-97C96A8C699E}"/>
          </ac:picMkLst>
        </pc:picChg>
        <pc:picChg chg="mod">
          <ac:chgData name="Levin, Sara B" userId="S::slevin@usgs.gov::6e4b5dcb-0358-49fe-a3ce-6b354b2c78c4" providerId="AD" clId="Web-{2DB85DBB-4B65-B8EF-535C-EA1EE68BF77D}" dt="2021-12-09T14:48:19.950" v="6" actId="14100"/>
          <ac:picMkLst>
            <pc:docMk/>
            <pc:sldMk cId="2417318237" sldId="383"/>
            <ac:picMk id="26" creationId="{AFB75E86-9A58-4892-A6FC-EB6F5031EF1E}"/>
          </ac:picMkLst>
        </pc:picChg>
        <pc:cxnChg chg="mod">
          <ac:chgData name="Levin, Sara B" userId="S::slevin@usgs.gov::6e4b5dcb-0358-49fe-a3ce-6b354b2c78c4" providerId="AD" clId="Web-{2DB85DBB-4B65-B8EF-535C-EA1EE68BF77D}" dt="2021-12-09T14:47:51.247" v="1" actId="14100"/>
          <ac:cxnSpMkLst>
            <pc:docMk/>
            <pc:sldMk cId="2417318237" sldId="383"/>
            <ac:cxnSpMk id="20" creationId="{9EE341D0-AD81-4B53-9B60-AA01705965D6}"/>
          </ac:cxnSpMkLst>
        </pc:cxnChg>
      </pc:sldChg>
    </pc:docChg>
  </pc:docChgLst>
  <pc:docChgLst>
    <pc:chgData name="Ryberg, Karen R" userId="S::kryberg@usgs.gov::2df2d6ae-c689-41b5-9e82-f51adb9b9ea7" providerId="AD" clId="Web-{B642ED1F-0B7F-1BE9-AEDA-E59E96B5CF88}"/>
    <pc:docChg chg="sldOrd">
      <pc:chgData name="Ryberg, Karen R" userId="S::kryberg@usgs.gov::2df2d6ae-c689-41b5-9e82-f51adb9b9ea7" providerId="AD" clId="Web-{B642ED1F-0B7F-1BE9-AEDA-E59E96B5CF88}" dt="2021-12-02T17:32:15.688" v="1"/>
      <pc:docMkLst>
        <pc:docMk/>
      </pc:docMkLst>
      <pc:sldChg chg="ord">
        <pc:chgData name="Ryberg, Karen R" userId="S::kryberg@usgs.gov::2df2d6ae-c689-41b5-9e82-f51adb9b9ea7" providerId="AD" clId="Web-{B642ED1F-0B7F-1BE9-AEDA-E59E96B5CF88}" dt="2021-12-02T17:32:15.688" v="1"/>
        <pc:sldMkLst>
          <pc:docMk/>
          <pc:sldMk cId="2461579157" sldId="375"/>
        </pc:sldMkLst>
      </pc:sldChg>
      <pc:sldChg chg="ord">
        <pc:chgData name="Ryberg, Karen R" userId="S::kryberg@usgs.gov::2df2d6ae-c689-41b5-9e82-f51adb9b9ea7" providerId="AD" clId="Web-{B642ED1F-0B7F-1BE9-AEDA-E59E96B5CF88}" dt="2021-12-02T17:32:15.688" v="0"/>
        <pc:sldMkLst>
          <pc:docMk/>
          <pc:sldMk cId="871656775" sldId="376"/>
        </pc:sldMkLst>
      </pc:sldChg>
    </pc:docChg>
  </pc:docChgLst>
  <pc:docChgLst>
    <pc:chgData name="Ryberg, Karen R" userId="2df2d6ae-c689-41b5-9e82-f51adb9b9ea7" providerId="ADAL" clId="{00019BA8-C2BD-48B2-BB4E-5AC5F1D5359A}"/>
    <pc:docChg chg="undo custSel addSld delSld modSld sldOrd">
      <pc:chgData name="Ryberg, Karen R" userId="2df2d6ae-c689-41b5-9e82-f51adb9b9ea7" providerId="ADAL" clId="{00019BA8-C2BD-48B2-BB4E-5AC5F1D5359A}" dt="2021-12-01T20:28:39.131" v="2452"/>
      <pc:docMkLst>
        <pc:docMk/>
      </pc:docMkLst>
      <pc:sldChg chg="modSp mod modClrScheme chgLayout">
        <pc:chgData name="Ryberg, Karen R" userId="2df2d6ae-c689-41b5-9e82-f51adb9b9ea7" providerId="ADAL" clId="{00019BA8-C2BD-48B2-BB4E-5AC5F1D5359A}" dt="2021-11-30T20:26:59.246" v="2436" actId="700"/>
        <pc:sldMkLst>
          <pc:docMk/>
          <pc:sldMk cId="1151649162" sldId="256"/>
        </pc:sldMkLst>
        <pc:spChg chg="mod ord">
          <ac:chgData name="Ryberg, Karen R" userId="2df2d6ae-c689-41b5-9e82-f51adb9b9ea7" providerId="ADAL" clId="{00019BA8-C2BD-48B2-BB4E-5AC5F1D5359A}" dt="2021-11-30T20:26:59.246" v="2436" actId="700"/>
          <ac:spMkLst>
            <pc:docMk/>
            <pc:sldMk cId="1151649162" sldId="256"/>
            <ac:spMk id="8" creationId="{8C828087-3025-4E02-A6D2-0A6B62B76032}"/>
          </ac:spMkLst>
        </pc:spChg>
        <pc:spChg chg="mod ord">
          <ac:chgData name="Ryberg, Karen R" userId="2df2d6ae-c689-41b5-9e82-f51adb9b9ea7" providerId="ADAL" clId="{00019BA8-C2BD-48B2-BB4E-5AC5F1D5359A}" dt="2021-11-30T20:26:59.246" v="2436" actId="700"/>
          <ac:spMkLst>
            <pc:docMk/>
            <pc:sldMk cId="1151649162" sldId="256"/>
            <ac:spMk id="9" creationId="{36C65A8F-C02E-4837-9C38-45850760E8FC}"/>
          </ac:spMkLst>
        </pc:spChg>
      </pc:sldChg>
      <pc:sldChg chg="addSp modSp add mod modAnim modNotesTx">
        <pc:chgData name="Ryberg, Karen R" userId="2df2d6ae-c689-41b5-9e82-f51adb9b9ea7" providerId="ADAL" clId="{00019BA8-C2BD-48B2-BB4E-5AC5F1D5359A}" dt="2021-11-30T14:36:12.294" v="430" actId="20577"/>
        <pc:sldMkLst>
          <pc:docMk/>
          <pc:sldMk cId="1786901348" sldId="266"/>
        </pc:sldMkLst>
        <pc:spChg chg="mod">
          <ac:chgData name="Ryberg, Karen R" userId="2df2d6ae-c689-41b5-9e82-f51adb9b9ea7" providerId="ADAL" clId="{00019BA8-C2BD-48B2-BB4E-5AC5F1D5359A}" dt="2021-11-30T14:23:12.850" v="91" actId="20577"/>
          <ac:spMkLst>
            <pc:docMk/>
            <pc:sldMk cId="1786901348" sldId="266"/>
            <ac:spMk id="2" creationId="{3BC7EBEE-D22B-459E-A6CB-6CB5275A35F1}"/>
          </ac:spMkLst>
        </pc:spChg>
        <pc:spChg chg="mod">
          <ac:chgData name="Ryberg, Karen R" userId="2df2d6ae-c689-41b5-9e82-f51adb9b9ea7" providerId="ADAL" clId="{00019BA8-C2BD-48B2-BB4E-5AC5F1D5359A}" dt="2021-11-30T14:26:10.429" v="136" actId="404"/>
          <ac:spMkLst>
            <pc:docMk/>
            <pc:sldMk cId="1786901348" sldId="266"/>
            <ac:spMk id="3" creationId="{2256FC5A-7246-4100-9034-CF3B3FC61ED6}"/>
          </ac:spMkLst>
        </pc:spChg>
        <pc:spChg chg="add mod">
          <ac:chgData name="Ryberg, Karen R" userId="2df2d6ae-c689-41b5-9e82-f51adb9b9ea7" providerId="ADAL" clId="{00019BA8-C2BD-48B2-BB4E-5AC5F1D5359A}" dt="2021-11-30T14:26:52.842" v="142" actId="2711"/>
          <ac:spMkLst>
            <pc:docMk/>
            <pc:sldMk cId="1786901348" sldId="266"/>
            <ac:spMk id="4" creationId="{B1F02317-4C8A-4EAA-8919-29F0A975084C}"/>
          </ac:spMkLst>
        </pc:spChg>
      </pc:sldChg>
      <pc:sldChg chg="addSp modSp add mod setBg">
        <pc:chgData name="Ryberg, Karen R" userId="2df2d6ae-c689-41b5-9e82-f51adb9b9ea7" providerId="ADAL" clId="{00019BA8-C2BD-48B2-BB4E-5AC5F1D5359A}" dt="2021-11-30T14:52:47.259" v="917" actId="14100"/>
        <pc:sldMkLst>
          <pc:docMk/>
          <pc:sldMk cId="2376178834" sldId="284"/>
        </pc:sldMkLst>
        <pc:grpChg chg="mod">
          <ac:chgData name="Ryberg, Karen R" userId="2df2d6ae-c689-41b5-9e82-f51adb9b9ea7" providerId="ADAL" clId="{00019BA8-C2BD-48B2-BB4E-5AC5F1D5359A}" dt="2021-11-30T14:52:36.787" v="916" actId="1076"/>
          <ac:grpSpMkLst>
            <pc:docMk/>
            <pc:sldMk cId="2376178834" sldId="284"/>
            <ac:grpSpMk id="86" creationId="{D16AD3B1-8CEE-4D83-8D5B-658E5D74C341}"/>
          </ac:grpSpMkLst>
        </pc:grpChg>
        <pc:cxnChg chg="add mod">
          <ac:chgData name="Ryberg, Karen R" userId="2df2d6ae-c689-41b5-9e82-f51adb9b9ea7" providerId="ADAL" clId="{00019BA8-C2BD-48B2-BB4E-5AC5F1D5359A}" dt="2021-11-30T14:52:19.635" v="915" actId="14100"/>
          <ac:cxnSpMkLst>
            <pc:docMk/>
            <pc:sldMk cId="2376178834" sldId="284"/>
            <ac:cxnSpMk id="66" creationId="{69A01D3D-97ED-445D-AE16-94D3C62E5DFC}"/>
          </ac:cxnSpMkLst>
        </pc:cxnChg>
        <pc:cxnChg chg="mod">
          <ac:chgData name="Ryberg, Karen R" userId="2df2d6ae-c689-41b5-9e82-f51adb9b9ea7" providerId="ADAL" clId="{00019BA8-C2BD-48B2-BB4E-5AC5F1D5359A}" dt="2021-11-30T14:52:47.259" v="917" actId="14100"/>
          <ac:cxnSpMkLst>
            <pc:docMk/>
            <pc:sldMk cId="2376178834" sldId="284"/>
            <ac:cxnSpMk id="82" creationId="{3FCCCA52-83D4-4C02-B4DA-1F613D4BB36C}"/>
          </ac:cxnSpMkLst>
        </pc:cxnChg>
      </pc:sldChg>
      <pc:sldChg chg="add">
        <pc:chgData name="Ryberg, Karen R" userId="2df2d6ae-c689-41b5-9e82-f51adb9b9ea7" providerId="ADAL" clId="{00019BA8-C2BD-48B2-BB4E-5AC5F1D5359A}" dt="2021-11-30T15:01:29.774" v="1438"/>
        <pc:sldMkLst>
          <pc:docMk/>
          <pc:sldMk cId="810167099" sldId="288"/>
        </pc:sldMkLst>
      </pc:sldChg>
      <pc:sldChg chg="modSp add mod">
        <pc:chgData name="Ryberg, Karen R" userId="2df2d6ae-c689-41b5-9e82-f51adb9b9ea7" providerId="ADAL" clId="{00019BA8-C2BD-48B2-BB4E-5AC5F1D5359A}" dt="2021-11-30T15:09:45.374" v="1445" actId="20577"/>
        <pc:sldMkLst>
          <pc:docMk/>
          <pc:sldMk cId="1171523484" sldId="292"/>
        </pc:sldMkLst>
        <pc:spChg chg="mod">
          <ac:chgData name="Ryberg, Karen R" userId="2df2d6ae-c689-41b5-9e82-f51adb9b9ea7" providerId="ADAL" clId="{00019BA8-C2BD-48B2-BB4E-5AC5F1D5359A}" dt="2021-11-30T14:55:28.443" v="1176" actId="20577"/>
          <ac:spMkLst>
            <pc:docMk/>
            <pc:sldMk cId="1171523484" sldId="292"/>
            <ac:spMk id="4" creationId="{42EFB044-455C-4AA1-A24C-B9D4E52AF975}"/>
          </ac:spMkLst>
        </pc:spChg>
        <pc:spChg chg="mod">
          <ac:chgData name="Ryberg, Karen R" userId="2df2d6ae-c689-41b5-9e82-f51adb9b9ea7" providerId="ADAL" clId="{00019BA8-C2BD-48B2-BB4E-5AC5F1D5359A}" dt="2021-11-30T15:09:45.374" v="1445" actId="20577"/>
          <ac:spMkLst>
            <pc:docMk/>
            <pc:sldMk cId="1171523484" sldId="292"/>
            <ac:spMk id="5" creationId="{EEBA509D-3691-463F-84B5-0DA9C728B4B6}"/>
          </ac:spMkLst>
        </pc:spChg>
      </pc:sldChg>
      <pc:sldChg chg="add modNotesTx">
        <pc:chgData name="Ryberg, Karen R" userId="2df2d6ae-c689-41b5-9e82-f51adb9b9ea7" providerId="ADAL" clId="{00019BA8-C2BD-48B2-BB4E-5AC5F1D5359A}" dt="2021-11-30T16:45:14.243" v="1540" actId="6549"/>
        <pc:sldMkLst>
          <pc:docMk/>
          <pc:sldMk cId="1015092600" sldId="294"/>
        </pc:sldMkLst>
      </pc:sldChg>
      <pc:sldChg chg="modSp add mod modNotesTx">
        <pc:chgData name="Ryberg, Karen R" userId="2df2d6ae-c689-41b5-9e82-f51adb9b9ea7" providerId="ADAL" clId="{00019BA8-C2BD-48B2-BB4E-5AC5F1D5359A}" dt="2021-11-30T14:22:42.116" v="77" actId="6549"/>
        <pc:sldMkLst>
          <pc:docMk/>
          <pc:sldMk cId="3683413839" sldId="300"/>
        </pc:sldMkLst>
        <pc:spChg chg="mod">
          <ac:chgData name="Ryberg, Karen R" userId="2df2d6ae-c689-41b5-9e82-f51adb9b9ea7" providerId="ADAL" clId="{00019BA8-C2BD-48B2-BB4E-5AC5F1D5359A}" dt="2021-11-30T14:22:37.981" v="76" actId="6549"/>
          <ac:spMkLst>
            <pc:docMk/>
            <pc:sldMk cId="3683413839" sldId="300"/>
            <ac:spMk id="3" creationId="{9417AB58-4407-46F4-AF4D-9C0C235D0B19}"/>
          </ac:spMkLst>
        </pc:spChg>
      </pc:sldChg>
      <pc:sldChg chg="modSp new mod modNotesTx">
        <pc:chgData name="Ryberg, Karen R" userId="2df2d6ae-c689-41b5-9e82-f51adb9b9ea7" providerId="ADAL" clId="{00019BA8-C2BD-48B2-BB4E-5AC5F1D5359A}" dt="2021-11-30T14:47:04.697" v="908"/>
        <pc:sldMkLst>
          <pc:docMk/>
          <pc:sldMk cId="3251888018" sldId="301"/>
        </pc:sldMkLst>
        <pc:spChg chg="mod">
          <ac:chgData name="Ryberg, Karen R" userId="2df2d6ae-c689-41b5-9e82-f51adb9b9ea7" providerId="ADAL" clId="{00019BA8-C2BD-48B2-BB4E-5AC5F1D5359A}" dt="2021-11-30T14:27:34.973" v="179" actId="404"/>
          <ac:spMkLst>
            <pc:docMk/>
            <pc:sldMk cId="3251888018" sldId="301"/>
            <ac:spMk id="2" creationId="{B33BF844-5FB0-4BC9-B6E6-6F47ED628CD6}"/>
          </ac:spMkLst>
        </pc:spChg>
        <pc:spChg chg="mod">
          <ac:chgData name="Ryberg, Karen R" userId="2df2d6ae-c689-41b5-9e82-f51adb9b9ea7" providerId="ADAL" clId="{00019BA8-C2BD-48B2-BB4E-5AC5F1D5359A}" dt="2021-11-30T14:35:31.287" v="425" actId="404"/>
          <ac:spMkLst>
            <pc:docMk/>
            <pc:sldMk cId="3251888018" sldId="301"/>
            <ac:spMk id="3" creationId="{B57A8334-C6C8-4E7E-8F8F-2DB4B8ACFBA7}"/>
          </ac:spMkLst>
        </pc:spChg>
      </pc:sldChg>
      <pc:sldChg chg="modSp add mod ord modNotesTx">
        <pc:chgData name="Ryberg, Karen R" userId="2df2d6ae-c689-41b5-9e82-f51adb9b9ea7" providerId="ADAL" clId="{00019BA8-C2BD-48B2-BB4E-5AC5F1D5359A}" dt="2021-11-30T14:47:18.282" v="910"/>
        <pc:sldMkLst>
          <pc:docMk/>
          <pc:sldMk cId="2236135570" sldId="302"/>
        </pc:sldMkLst>
        <pc:spChg chg="mod">
          <ac:chgData name="Ryberg, Karen R" userId="2df2d6ae-c689-41b5-9e82-f51adb9b9ea7" providerId="ADAL" clId="{00019BA8-C2BD-48B2-BB4E-5AC5F1D5359A}" dt="2021-11-30T14:35:00.517" v="419" actId="20577"/>
          <ac:spMkLst>
            <pc:docMk/>
            <pc:sldMk cId="2236135570" sldId="302"/>
            <ac:spMk id="3" creationId="{B57A8334-C6C8-4E7E-8F8F-2DB4B8ACFBA7}"/>
          </ac:spMkLst>
        </pc:spChg>
      </pc:sldChg>
      <pc:sldChg chg="addSp modSp add mod modClrScheme chgLayout modNotesTx">
        <pc:chgData name="Ryberg, Karen R" userId="2df2d6ae-c689-41b5-9e82-f51adb9b9ea7" providerId="ADAL" clId="{00019BA8-C2BD-48B2-BB4E-5AC5F1D5359A}" dt="2021-11-30T14:47:08.457" v="909"/>
        <pc:sldMkLst>
          <pc:docMk/>
          <pc:sldMk cId="2242926914" sldId="303"/>
        </pc:sldMkLst>
        <pc:spChg chg="mod ord">
          <ac:chgData name="Ryberg, Karen R" userId="2df2d6ae-c689-41b5-9e82-f51adb9b9ea7" providerId="ADAL" clId="{00019BA8-C2BD-48B2-BB4E-5AC5F1D5359A}" dt="2021-11-30T14:43:16.767" v="705" actId="20577"/>
          <ac:spMkLst>
            <pc:docMk/>
            <pc:sldMk cId="2242926914" sldId="303"/>
            <ac:spMk id="2" creationId="{B33BF844-5FB0-4BC9-B6E6-6F47ED628CD6}"/>
          </ac:spMkLst>
        </pc:spChg>
        <pc:spChg chg="mod ord">
          <ac:chgData name="Ryberg, Karen R" userId="2df2d6ae-c689-41b5-9e82-f51adb9b9ea7" providerId="ADAL" clId="{00019BA8-C2BD-48B2-BB4E-5AC5F1D5359A}" dt="2021-11-30T14:43:57.996" v="720" actId="27636"/>
          <ac:spMkLst>
            <pc:docMk/>
            <pc:sldMk cId="2242926914" sldId="303"/>
            <ac:spMk id="3" creationId="{B57A8334-C6C8-4E7E-8F8F-2DB4B8ACFBA7}"/>
          </ac:spMkLst>
        </pc:spChg>
        <pc:spChg chg="add mod ord">
          <ac:chgData name="Ryberg, Karen R" userId="2df2d6ae-c689-41b5-9e82-f51adb9b9ea7" providerId="ADAL" clId="{00019BA8-C2BD-48B2-BB4E-5AC5F1D5359A}" dt="2021-11-30T14:43:22.378" v="706" actId="6549"/>
          <ac:spMkLst>
            <pc:docMk/>
            <pc:sldMk cId="2242926914" sldId="303"/>
            <ac:spMk id="4" creationId="{EEE79DAF-91A7-47E6-9810-D690CB5EEEAF}"/>
          </ac:spMkLst>
        </pc:spChg>
        <pc:spChg chg="add mod ord">
          <ac:chgData name="Ryberg, Karen R" userId="2df2d6ae-c689-41b5-9e82-f51adb9b9ea7" providerId="ADAL" clId="{00019BA8-C2BD-48B2-BB4E-5AC5F1D5359A}" dt="2021-11-30T14:41:33.142" v="607" actId="20577"/>
          <ac:spMkLst>
            <pc:docMk/>
            <pc:sldMk cId="2242926914" sldId="303"/>
            <ac:spMk id="5" creationId="{9A75BCBB-4A35-4C5C-9B79-8D69FA66E32F}"/>
          </ac:spMkLst>
        </pc:spChg>
        <pc:spChg chg="add mod ord">
          <ac:chgData name="Ryberg, Karen R" userId="2df2d6ae-c689-41b5-9e82-f51adb9b9ea7" providerId="ADAL" clId="{00019BA8-C2BD-48B2-BB4E-5AC5F1D5359A}" dt="2021-11-30T14:44:24.026" v="726" actId="113"/>
          <ac:spMkLst>
            <pc:docMk/>
            <pc:sldMk cId="2242926914" sldId="303"/>
            <ac:spMk id="6" creationId="{CD2E6AF2-3890-4423-8D68-DDAD512F9E23}"/>
          </ac:spMkLst>
        </pc:spChg>
      </pc:sldChg>
      <pc:sldChg chg="modSp add mod ord modNotesTx">
        <pc:chgData name="Ryberg, Karen R" userId="2df2d6ae-c689-41b5-9e82-f51adb9b9ea7" providerId="ADAL" clId="{00019BA8-C2BD-48B2-BB4E-5AC5F1D5359A}" dt="2021-11-30T16:16:54.913" v="1532" actId="20577"/>
        <pc:sldMkLst>
          <pc:docMk/>
          <pc:sldMk cId="839485296" sldId="304"/>
        </pc:sldMkLst>
        <pc:spChg chg="mod">
          <ac:chgData name="Ryberg, Karen R" userId="2df2d6ae-c689-41b5-9e82-f51adb9b9ea7" providerId="ADAL" clId="{00019BA8-C2BD-48B2-BB4E-5AC5F1D5359A}" dt="2021-11-30T14:44:48.249" v="737" actId="20577"/>
          <ac:spMkLst>
            <pc:docMk/>
            <pc:sldMk cId="839485296" sldId="304"/>
            <ac:spMk id="2" creationId="{B33BF844-5FB0-4BC9-B6E6-6F47ED628CD6}"/>
          </ac:spMkLst>
        </pc:spChg>
        <pc:spChg chg="mod">
          <ac:chgData name="Ryberg, Karen R" userId="2df2d6ae-c689-41b5-9e82-f51adb9b9ea7" providerId="ADAL" clId="{00019BA8-C2BD-48B2-BB4E-5AC5F1D5359A}" dt="2021-11-30T16:16:18.799" v="1505" actId="27636"/>
          <ac:spMkLst>
            <pc:docMk/>
            <pc:sldMk cId="839485296" sldId="304"/>
            <ac:spMk id="3" creationId="{B57A8334-C6C8-4E7E-8F8F-2DB4B8ACFBA7}"/>
          </ac:spMkLst>
        </pc:spChg>
        <pc:spChg chg="mod">
          <ac:chgData name="Ryberg, Karen R" userId="2df2d6ae-c689-41b5-9e82-f51adb9b9ea7" providerId="ADAL" clId="{00019BA8-C2BD-48B2-BB4E-5AC5F1D5359A}" dt="2021-11-30T16:16:54.913" v="1532" actId="20577"/>
          <ac:spMkLst>
            <pc:docMk/>
            <pc:sldMk cId="839485296" sldId="304"/>
            <ac:spMk id="6" creationId="{CD2E6AF2-3890-4423-8D68-DDAD512F9E23}"/>
          </ac:spMkLst>
        </pc:spChg>
      </pc:sldChg>
      <pc:sldChg chg="add">
        <pc:chgData name="Ryberg, Karen R" userId="2df2d6ae-c689-41b5-9e82-f51adb9b9ea7" providerId="ADAL" clId="{00019BA8-C2BD-48B2-BB4E-5AC5F1D5359A}" dt="2021-11-30T14:55:20.191" v="1172" actId="2890"/>
        <pc:sldMkLst>
          <pc:docMk/>
          <pc:sldMk cId="3015567964" sldId="305"/>
        </pc:sldMkLst>
      </pc:sldChg>
      <pc:sldChg chg="new">
        <pc:chgData name="Ryberg, Karen R" userId="2df2d6ae-c689-41b5-9e82-f51adb9b9ea7" providerId="ADAL" clId="{00019BA8-C2BD-48B2-BB4E-5AC5F1D5359A}" dt="2021-11-30T14:56:47.906" v="1360" actId="680"/>
        <pc:sldMkLst>
          <pc:docMk/>
          <pc:sldMk cId="1999735935" sldId="306"/>
        </pc:sldMkLst>
      </pc:sldChg>
      <pc:sldChg chg="addSp delSp modSp new mod ord modNotesTx">
        <pc:chgData name="Ryberg, Karen R" userId="2df2d6ae-c689-41b5-9e82-f51adb9b9ea7" providerId="ADAL" clId="{00019BA8-C2BD-48B2-BB4E-5AC5F1D5359A}" dt="2021-12-01T20:28:39.131" v="2452"/>
        <pc:sldMkLst>
          <pc:docMk/>
          <pc:sldMk cId="99804605" sldId="307"/>
        </pc:sldMkLst>
        <pc:spChg chg="mod">
          <ac:chgData name="Ryberg, Karen R" userId="2df2d6ae-c689-41b5-9e82-f51adb9b9ea7" providerId="ADAL" clId="{00019BA8-C2BD-48B2-BB4E-5AC5F1D5359A}" dt="2021-11-30T14:59:15.596" v="1426" actId="20577"/>
          <ac:spMkLst>
            <pc:docMk/>
            <pc:sldMk cId="99804605" sldId="307"/>
            <ac:spMk id="2" creationId="{45EA0B55-1F33-4E7B-B0B1-4321D6AA4CDA}"/>
          </ac:spMkLst>
        </pc:spChg>
        <pc:spChg chg="del">
          <ac:chgData name="Ryberg, Karen R" userId="2df2d6ae-c689-41b5-9e82-f51adb9b9ea7" providerId="ADAL" clId="{00019BA8-C2BD-48B2-BB4E-5AC5F1D5359A}" dt="2021-11-30T14:58:36.623" v="1408"/>
          <ac:spMkLst>
            <pc:docMk/>
            <pc:sldMk cId="99804605" sldId="307"/>
            <ac:spMk id="3" creationId="{2F599792-3B90-453F-A56A-7502D9842965}"/>
          </ac:spMkLst>
        </pc:spChg>
        <pc:spChg chg="del">
          <ac:chgData name="Ryberg, Karen R" userId="2df2d6ae-c689-41b5-9e82-f51adb9b9ea7" providerId="ADAL" clId="{00019BA8-C2BD-48B2-BB4E-5AC5F1D5359A}" dt="2021-11-30T14:58:39.667" v="1411"/>
          <ac:spMkLst>
            <pc:docMk/>
            <pc:sldMk cId="99804605" sldId="307"/>
            <ac:spMk id="4" creationId="{3AC2342A-660B-44B0-9D7A-DF4DAC3AAC2E}"/>
          </ac:spMkLst>
        </pc:spChg>
        <pc:picChg chg="add mod ord">
          <ac:chgData name="Ryberg, Karen R" userId="2df2d6ae-c689-41b5-9e82-f51adb9b9ea7" providerId="ADAL" clId="{00019BA8-C2BD-48B2-BB4E-5AC5F1D5359A}" dt="2021-11-30T15:18:22.160" v="1473" actId="1076"/>
          <ac:picMkLst>
            <pc:docMk/>
            <pc:sldMk cId="99804605" sldId="307"/>
            <ac:picMk id="6" creationId="{54C703E9-BAEE-4F85-BAAF-B6A6C1F5B18D}"/>
          </ac:picMkLst>
        </pc:picChg>
        <pc:picChg chg="add mod">
          <ac:chgData name="Ryberg, Karen R" userId="2df2d6ae-c689-41b5-9e82-f51adb9b9ea7" providerId="ADAL" clId="{00019BA8-C2BD-48B2-BB4E-5AC5F1D5359A}" dt="2021-11-30T17:05:16.820" v="1702" actId="14100"/>
          <ac:picMkLst>
            <pc:docMk/>
            <pc:sldMk cId="99804605" sldId="307"/>
            <ac:picMk id="8" creationId="{9FCEF6B8-D73E-4223-9884-2EEF16413AA0}"/>
          </ac:picMkLst>
        </pc:picChg>
      </pc:sldChg>
      <pc:sldChg chg="modSp add mod ord">
        <pc:chgData name="Ryberg, Karen R" userId="2df2d6ae-c689-41b5-9e82-f51adb9b9ea7" providerId="ADAL" clId="{00019BA8-C2BD-48B2-BB4E-5AC5F1D5359A}" dt="2021-11-30T14:57:53.158" v="1407" actId="6549"/>
        <pc:sldMkLst>
          <pc:docMk/>
          <pc:sldMk cId="2909531670" sldId="308"/>
        </pc:sldMkLst>
        <pc:spChg chg="mod">
          <ac:chgData name="Ryberg, Karen R" userId="2df2d6ae-c689-41b5-9e82-f51adb9b9ea7" providerId="ADAL" clId="{00019BA8-C2BD-48B2-BB4E-5AC5F1D5359A}" dt="2021-11-30T14:57:50.540" v="1406" actId="20577"/>
          <ac:spMkLst>
            <pc:docMk/>
            <pc:sldMk cId="2909531670" sldId="308"/>
            <ac:spMk id="4" creationId="{42EFB044-455C-4AA1-A24C-B9D4E52AF975}"/>
          </ac:spMkLst>
        </pc:spChg>
        <pc:spChg chg="mod">
          <ac:chgData name="Ryberg, Karen R" userId="2df2d6ae-c689-41b5-9e82-f51adb9b9ea7" providerId="ADAL" clId="{00019BA8-C2BD-48B2-BB4E-5AC5F1D5359A}" dt="2021-11-30T14:57:53.158" v="1407" actId="6549"/>
          <ac:spMkLst>
            <pc:docMk/>
            <pc:sldMk cId="2909531670" sldId="308"/>
            <ac:spMk id="5" creationId="{EEBA509D-3691-463F-84B5-0DA9C728B4B6}"/>
          </ac:spMkLst>
        </pc:spChg>
      </pc:sldChg>
      <pc:sldChg chg="addSp delSp modSp new del mod ord modClrScheme chgLayout">
        <pc:chgData name="Ryberg, Karen R" userId="2df2d6ae-c689-41b5-9e82-f51adb9b9ea7" providerId="ADAL" clId="{00019BA8-C2BD-48B2-BB4E-5AC5F1D5359A}" dt="2021-12-01T20:28:15.890" v="2450" actId="2696"/>
        <pc:sldMkLst>
          <pc:docMk/>
          <pc:sldMk cId="2677326878" sldId="309"/>
        </pc:sldMkLst>
        <pc:spChg chg="mod ord">
          <ac:chgData name="Ryberg, Karen R" userId="2df2d6ae-c689-41b5-9e82-f51adb9b9ea7" providerId="ADAL" clId="{00019BA8-C2BD-48B2-BB4E-5AC5F1D5359A}" dt="2021-11-30T16:58:24.800" v="1541" actId="700"/>
          <ac:spMkLst>
            <pc:docMk/>
            <pc:sldMk cId="2677326878" sldId="309"/>
            <ac:spMk id="2" creationId="{A9393613-DCC3-4CEE-ACDC-A0D6E2885CB0}"/>
          </ac:spMkLst>
        </pc:spChg>
        <pc:spChg chg="del mod ord">
          <ac:chgData name="Ryberg, Karen R" userId="2df2d6ae-c689-41b5-9e82-f51adb9b9ea7" providerId="ADAL" clId="{00019BA8-C2BD-48B2-BB4E-5AC5F1D5359A}" dt="2021-11-30T16:58:24.800" v="1541" actId="700"/>
          <ac:spMkLst>
            <pc:docMk/>
            <pc:sldMk cId="2677326878" sldId="309"/>
            <ac:spMk id="3" creationId="{75970827-ED44-4F95-8AAE-380914F66F27}"/>
          </ac:spMkLst>
        </pc:spChg>
        <pc:spChg chg="del">
          <ac:chgData name="Ryberg, Karen R" userId="2df2d6ae-c689-41b5-9e82-f51adb9b9ea7" providerId="ADAL" clId="{00019BA8-C2BD-48B2-BB4E-5AC5F1D5359A}" dt="2021-11-30T16:58:24.800" v="1541" actId="700"/>
          <ac:spMkLst>
            <pc:docMk/>
            <pc:sldMk cId="2677326878" sldId="309"/>
            <ac:spMk id="4" creationId="{92AC66B3-DD34-4F51-A00D-C5B6EB562889}"/>
          </ac:spMkLst>
        </pc:spChg>
        <pc:spChg chg="add mod ord">
          <ac:chgData name="Ryberg, Karen R" userId="2df2d6ae-c689-41b5-9e82-f51adb9b9ea7" providerId="ADAL" clId="{00019BA8-C2BD-48B2-BB4E-5AC5F1D5359A}" dt="2021-11-30T16:59:32.036" v="1635" actId="6549"/>
          <ac:spMkLst>
            <pc:docMk/>
            <pc:sldMk cId="2677326878" sldId="309"/>
            <ac:spMk id="5" creationId="{EF4249E4-0C34-4ED2-9298-99ADD6965519}"/>
          </ac:spMkLst>
        </pc:spChg>
      </pc:sldChg>
      <pc:sldChg chg="addSp delSp modSp new mod setBg modClrScheme modAnim chgLayout modNotesTx">
        <pc:chgData name="Ryberg, Karen R" userId="2df2d6ae-c689-41b5-9e82-f51adb9b9ea7" providerId="ADAL" clId="{00019BA8-C2BD-48B2-BB4E-5AC5F1D5359A}" dt="2021-11-30T18:46:40.442" v="2434"/>
        <pc:sldMkLst>
          <pc:docMk/>
          <pc:sldMk cId="3878099869" sldId="310"/>
        </pc:sldMkLst>
        <pc:spChg chg="mod ord">
          <ac:chgData name="Ryberg, Karen R" userId="2df2d6ae-c689-41b5-9e82-f51adb9b9ea7" providerId="ADAL" clId="{00019BA8-C2BD-48B2-BB4E-5AC5F1D5359A}" dt="2021-11-30T18:33:29.805" v="2395" actId="26606"/>
          <ac:spMkLst>
            <pc:docMk/>
            <pc:sldMk cId="3878099869" sldId="310"/>
            <ac:spMk id="2" creationId="{59C984FB-DE6A-4474-A3B9-AD00D9BF8E8F}"/>
          </ac:spMkLst>
        </pc:spChg>
        <pc:spChg chg="add del mod ord">
          <ac:chgData name="Ryberg, Karen R" userId="2df2d6ae-c689-41b5-9e82-f51adb9b9ea7" providerId="ADAL" clId="{00019BA8-C2BD-48B2-BB4E-5AC5F1D5359A}" dt="2021-11-30T18:29:33.308" v="2233" actId="22"/>
          <ac:spMkLst>
            <pc:docMk/>
            <pc:sldMk cId="3878099869" sldId="310"/>
            <ac:spMk id="3" creationId="{DF647C4B-EA64-4BCB-AFBF-F26F53F932B2}"/>
          </ac:spMkLst>
        </pc:spChg>
        <pc:spChg chg="add mod ord">
          <ac:chgData name="Ryberg, Karen R" userId="2df2d6ae-c689-41b5-9e82-f51adb9b9ea7" providerId="ADAL" clId="{00019BA8-C2BD-48B2-BB4E-5AC5F1D5359A}" dt="2021-11-30T18:33:29.805" v="2395" actId="26606"/>
          <ac:spMkLst>
            <pc:docMk/>
            <pc:sldMk cId="3878099869" sldId="310"/>
            <ac:spMk id="4" creationId="{B1562BB5-87EE-4158-B166-60C777D6A15E}"/>
          </ac:spMkLst>
        </pc:spChg>
        <pc:spChg chg="add del mod">
          <ac:chgData name="Ryberg, Karen R" userId="2df2d6ae-c689-41b5-9e82-f51adb9b9ea7" providerId="ADAL" clId="{00019BA8-C2BD-48B2-BB4E-5AC5F1D5359A}" dt="2021-11-30T18:33:18.022" v="2394"/>
          <ac:spMkLst>
            <pc:docMk/>
            <pc:sldMk cId="3878099869" sldId="310"/>
            <ac:spMk id="7" creationId="{AB5F66EB-4598-4BD6-BB6C-98DA515D6274}"/>
          </ac:spMkLst>
        </pc:spChg>
        <pc:spChg chg="add">
          <ac:chgData name="Ryberg, Karen R" userId="2df2d6ae-c689-41b5-9e82-f51adb9b9ea7" providerId="ADAL" clId="{00019BA8-C2BD-48B2-BB4E-5AC5F1D5359A}" dt="2021-11-30T18:33:29.805" v="2395" actId="26606"/>
          <ac:spMkLst>
            <pc:docMk/>
            <pc:sldMk cId="3878099869" sldId="310"/>
            <ac:spMk id="11" creationId="{5E39A796-BE83-48B1-B33F-35C4A32AAB57}"/>
          </ac:spMkLst>
        </pc:spChg>
        <pc:spChg chg="add mod">
          <ac:chgData name="Ryberg, Karen R" userId="2df2d6ae-c689-41b5-9e82-f51adb9b9ea7" providerId="ADAL" clId="{00019BA8-C2BD-48B2-BB4E-5AC5F1D5359A}" dt="2021-11-30T18:37:06.579" v="2415" actId="1076"/>
          <ac:spMkLst>
            <pc:docMk/>
            <pc:sldMk cId="3878099869" sldId="310"/>
            <ac:spMk id="12" creationId="{3B73D62F-E7EF-477F-8579-1145FB6AFDCD}"/>
          </ac:spMkLst>
        </pc:spChg>
        <pc:spChg chg="add">
          <ac:chgData name="Ryberg, Karen R" userId="2df2d6ae-c689-41b5-9e82-f51adb9b9ea7" providerId="ADAL" clId="{00019BA8-C2BD-48B2-BB4E-5AC5F1D5359A}" dt="2021-11-30T18:33:29.805" v="2395" actId="26606"/>
          <ac:spMkLst>
            <pc:docMk/>
            <pc:sldMk cId="3878099869" sldId="310"/>
            <ac:spMk id="13" creationId="{72F84B47-E267-4194-8194-831DB7B5547F}"/>
          </ac:spMkLst>
        </pc:spChg>
        <pc:spChg chg="add del">
          <ac:chgData name="Ryberg, Karen R" userId="2df2d6ae-c689-41b5-9e82-f51adb9b9ea7" providerId="ADAL" clId="{00019BA8-C2BD-48B2-BB4E-5AC5F1D5359A}" dt="2021-11-30T18:46:38.855" v="2433" actId="22"/>
          <ac:spMkLst>
            <pc:docMk/>
            <pc:sldMk cId="3878099869" sldId="310"/>
            <ac:spMk id="14" creationId="{3C9FA9AE-2BB5-44F5-8CA8-58789E1CF337}"/>
          </ac:spMkLst>
        </pc:spChg>
        <pc:graphicFrameChg chg="add mod">
          <ac:chgData name="Ryberg, Karen R" userId="2df2d6ae-c689-41b5-9e82-f51adb9b9ea7" providerId="ADAL" clId="{00019BA8-C2BD-48B2-BB4E-5AC5F1D5359A}" dt="2021-11-30T18:40:37.027" v="2429" actId="1038"/>
          <ac:graphicFrameMkLst>
            <pc:docMk/>
            <pc:sldMk cId="3878099869" sldId="310"/>
            <ac:graphicFrameMk id="9" creationId="{5919444B-4127-41B4-84A6-9259622787FE}"/>
          </ac:graphicFrameMkLst>
        </pc:graphicFrameChg>
        <pc:picChg chg="add mod ord">
          <ac:chgData name="Ryberg, Karen R" userId="2df2d6ae-c689-41b5-9e82-f51adb9b9ea7" providerId="ADAL" clId="{00019BA8-C2BD-48B2-BB4E-5AC5F1D5359A}" dt="2021-11-30T18:33:29.805" v="2395" actId="26606"/>
          <ac:picMkLst>
            <pc:docMk/>
            <pc:sldMk cId="3878099869" sldId="310"/>
            <ac:picMk id="6" creationId="{D4889EB8-5A98-4CC3-A405-C7FA673EFC03}"/>
          </ac:picMkLst>
        </pc:picChg>
      </pc:sldChg>
      <pc:sldChg chg="addSp delSp modSp new mod modClrScheme chgLayout">
        <pc:chgData name="Ryberg, Karen R" userId="2df2d6ae-c689-41b5-9e82-f51adb9b9ea7" providerId="ADAL" clId="{00019BA8-C2BD-48B2-BB4E-5AC5F1D5359A}" dt="2021-11-30T16:43:51.657" v="1535" actId="700"/>
        <pc:sldMkLst>
          <pc:docMk/>
          <pc:sldMk cId="1659141655" sldId="311"/>
        </pc:sldMkLst>
        <pc:spChg chg="del mod ord">
          <ac:chgData name="Ryberg, Karen R" userId="2df2d6ae-c689-41b5-9e82-f51adb9b9ea7" providerId="ADAL" clId="{00019BA8-C2BD-48B2-BB4E-5AC5F1D5359A}" dt="2021-11-30T16:43:51.657" v="1535" actId="700"/>
          <ac:spMkLst>
            <pc:docMk/>
            <pc:sldMk cId="1659141655" sldId="311"/>
            <ac:spMk id="2" creationId="{BFBEA0C4-C6E5-4191-9E53-276D458E314B}"/>
          </ac:spMkLst>
        </pc:spChg>
        <pc:spChg chg="del mod ord">
          <ac:chgData name="Ryberg, Karen R" userId="2df2d6ae-c689-41b5-9e82-f51adb9b9ea7" providerId="ADAL" clId="{00019BA8-C2BD-48B2-BB4E-5AC5F1D5359A}" dt="2021-11-30T16:43:51.657" v="1535" actId="700"/>
          <ac:spMkLst>
            <pc:docMk/>
            <pc:sldMk cId="1659141655" sldId="311"/>
            <ac:spMk id="3" creationId="{39D35190-3AD0-4FD4-B7DF-674D62CEEF7B}"/>
          </ac:spMkLst>
        </pc:spChg>
        <pc:spChg chg="add mod ord">
          <ac:chgData name="Ryberg, Karen R" userId="2df2d6ae-c689-41b5-9e82-f51adb9b9ea7" providerId="ADAL" clId="{00019BA8-C2BD-48B2-BB4E-5AC5F1D5359A}" dt="2021-11-30T16:43:51.657" v="1535" actId="700"/>
          <ac:spMkLst>
            <pc:docMk/>
            <pc:sldMk cId="1659141655" sldId="311"/>
            <ac:spMk id="4" creationId="{FEC0D602-90FD-4D4E-8AC6-AE363709F7B5}"/>
          </ac:spMkLst>
        </pc:spChg>
        <pc:spChg chg="add mod ord">
          <ac:chgData name="Ryberg, Karen R" userId="2df2d6ae-c689-41b5-9e82-f51adb9b9ea7" providerId="ADAL" clId="{00019BA8-C2BD-48B2-BB4E-5AC5F1D5359A}" dt="2021-11-30T16:43:51.657" v="1535" actId="700"/>
          <ac:spMkLst>
            <pc:docMk/>
            <pc:sldMk cId="1659141655" sldId="311"/>
            <ac:spMk id="5" creationId="{878BBA09-5B63-4E23-8B5C-C94335FDE5DD}"/>
          </ac:spMkLst>
        </pc:spChg>
      </pc:sldChg>
      <pc:sldChg chg="addSp modSp new mod modClrScheme modAnim chgLayout modNotesTx">
        <pc:chgData name="Ryberg, Karen R" userId="2df2d6ae-c689-41b5-9e82-f51adb9b9ea7" providerId="ADAL" clId="{00019BA8-C2BD-48B2-BB4E-5AC5F1D5359A}" dt="2021-11-30T17:30:23.976" v="2207"/>
        <pc:sldMkLst>
          <pc:docMk/>
          <pc:sldMk cId="528256667" sldId="312"/>
        </pc:sldMkLst>
        <pc:spChg chg="mod ord">
          <ac:chgData name="Ryberg, Karen R" userId="2df2d6ae-c689-41b5-9e82-f51adb9b9ea7" providerId="ADAL" clId="{00019BA8-C2BD-48B2-BB4E-5AC5F1D5359A}" dt="2021-11-30T17:12:40.531" v="1812" actId="20577"/>
          <ac:spMkLst>
            <pc:docMk/>
            <pc:sldMk cId="528256667" sldId="312"/>
            <ac:spMk id="2" creationId="{4004D978-6BD8-48C9-843A-BA1637450592}"/>
          </ac:spMkLst>
        </pc:spChg>
        <pc:spChg chg="mod ord">
          <ac:chgData name="Ryberg, Karen R" userId="2df2d6ae-c689-41b5-9e82-f51adb9b9ea7" providerId="ADAL" clId="{00019BA8-C2BD-48B2-BB4E-5AC5F1D5359A}" dt="2021-11-30T17:19:01.327" v="1911"/>
          <ac:spMkLst>
            <pc:docMk/>
            <pc:sldMk cId="528256667" sldId="312"/>
            <ac:spMk id="3" creationId="{A00E3F51-739B-4474-94C5-7D7BB9F40813}"/>
          </ac:spMkLst>
        </pc:spChg>
        <pc:spChg chg="add mod ord">
          <ac:chgData name="Ryberg, Karen R" userId="2df2d6ae-c689-41b5-9e82-f51adb9b9ea7" providerId="ADAL" clId="{00019BA8-C2BD-48B2-BB4E-5AC5F1D5359A}" dt="2021-11-30T17:01:21.082" v="1679" actId="20577"/>
          <ac:spMkLst>
            <pc:docMk/>
            <pc:sldMk cId="528256667" sldId="312"/>
            <ac:spMk id="4" creationId="{ABE373BC-87ED-403E-975B-189B746996A7}"/>
          </ac:spMkLst>
        </pc:spChg>
        <pc:spChg chg="add mod ord">
          <ac:chgData name="Ryberg, Karen R" userId="2df2d6ae-c689-41b5-9e82-f51adb9b9ea7" providerId="ADAL" clId="{00019BA8-C2BD-48B2-BB4E-5AC5F1D5359A}" dt="2021-11-30T17:01:25.667" v="1690" actId="20577"/>
          <ac:spMkLst>
            <pc:docMk/>
            <pc:sldMk cId="528256667" sldId="312"/>
            <ac:spMk id="5" creationId="{789F0E36-4386-4648-AEA3-BBC717E9F8F1}"/>
          </ac:spMkLst>
        </pc:spChg>
        <pc:spChg chg="add mod ord">
          <ac:chgData name="Ryberg, Karen R" userId="2df2d6ae-c689-41b5-9e82-f51adb9b9ea7" providerId="ADAL" clId="{00019BA8-C2BD-48B2-BB4E-5AC5F1D5359A}" dt="2021-11-30T17:17:51.120" v="1906" actId="20577"/>
          <ac:spMkLst>
            <pc:docMk/>
            <pc:sldMk cId="528256667" sldId="312"/>
            <ac:spMk id="6" creationId="{8B81EE02-75C5-4593-8FAC-803C67D47AB7}"/>
          </ac:spMkLst>
        </pc:spChg>
        <pc:picChg chg="add mod">
          <ac:chgData name="Ryberg, Karen R" userId="2df2d6ae-c689-41b5-9e82-f51adb9b9ea7" providerId="ADAL" clId="{00019BA8-C2BD-48B2-BB4E-5AC5F1D5359A}" dt="2021-11-30T17:18:17.242" v="1907" actId="1076"/>
          <ac:picMkLst>
            <pc:docMk/>
            <pc:sldMk cId="528256667" sldId="312"/>
            <ac:picMk id="1026" creationId="{564E4719-2BFC-4B94-A39A-97DAC5F80529}"/>
          </ac:picMkLst>
        </pc:picChg>
        <pc:picChg chg="add mod">
          <ac:chgData name="Ryberg, Karen R" userId="2df2d6ae-c689-41b5-9e82-f51adb9b9ea7" providerId="ADAL" clId="{00019BA8-C2BD-48B2-BB4E-5AC5F1D5359A}" dt="2021-11-30T17:18:23.948" v="1908" actId="1076"/>
          <ac:picMkLst>
            <pc:docMk/>
            <pc:sldMk cId="528256667" sldId="312"/>
            <ac:picMk id="1028" creationId="{AB17521D-5443-43A8-A1B8-7A593602596D}"/>
          </ac:picMkLst>
        </pc:picChg>
        <pc:picChg chg="add mod">
          <ac:chgData name="Ryberg, Karen R" userId="2df2d6ae-c689-41b5-9e82-f51adb9b9ea7" providerId="ADAL" clId="{00019BA8-C2BD-48B2-BB4E-5AC5F1D5359A}" dt="2021-11-30T17:18:32.971" v="1909" actId="1076"/>
          <ac:picMkLst>
            <pc:docMk/>
            <pc:sldMk cId="528256667" sldId="312"/>
            <ac:picMk id="1030" creationId="{FD3AFEE9-7BEF-48F8-9E5C-04759216ABE1}"/>
          </ac:picMkLst>
        </pc:picChg>
        <pc:picChg chg="add mod">
          <ac:chgData name="Ryberg, Karen R" userId="2df2d6ae-c689-41b5-9e82-f51adb9b9ea7" providerId="ADAL" clId="{00019BA8-C2BD-48B2-BB4E-5AC5F1D5359A}" dt="2021-11-30T17:22:38.284" v="1932" actId="1076"/>
          <ac:picMkLst>
            <pc:docMk/>
            <pc:sldMk cId="528256667" sldId="312"/>
            <ac:picMk id="1032" creationId="{C833A01D-2AB0-471E-8125-5D6A512E9D7F}"/>
          </ac:picMkLst>
        </pc:picChg>
        <pc:picChg chg="add mod">
          <ac:chgData name="Ryberg, Karen R" userId="2df2d6ae-c689-41b5-9e82-f51adb9b9ea7" providerId="ADAL" clId="{00019BA8-C2BD-48B2-BB4E-5AC5F1D5359A}" dt="2021-11-30T17:23:32.627" v="1940" actId="14100"/>
          <ac:picMkLst>
            <pc:docMk/>
            <pc:sldMk cId="528256667" sldId="312"/>
            <ac:picMk id="1034" creationId="{70456278-D841-40FE-9896-6133B4CC3576}"/>
          </ac:picMkLst>
        </pc:picChg>
        <pc:picChg chg="add mod">
          <ac:chgData name="Ryberg, Karen R" userId="2df2d6ae-c689-41b5-9e82-f51adb9b9ea7" providerId="ADAL" clId="{00019BA8-C2BD-48B2-BB4E-5AC5F1D5359A}" dt="2021-11-30T17:23:46.803" v="1942" actId="14100"/>
          <ac:picMkLst>
            <pc:docMk/>
            <pc:sldMk cId="528256667" sldId="312"/>
            <ac:picMk id="1036" creationId="{7FF1D3B1-34C2-45F5-A63E-749CE1C569BE}"/>
          </ac:picMkLst>
        </pc:picChg>
        <pc:picChg chg="add mod">
          <ac:chgData name="Ryberg, Karen R" userId="2df2d6ae-c689-41b5-9e82-f51adb9b9ea7" providerId="ADAL" clId="{00019BA8-C2BD-48B2-BB4E-5AC5F1D5359A}" dt="2021-11-30T17:23:55.011" v="1944" actId="14100"/>
          <ac:picMkLst>
            <pc:docMk/>
            <pc:sldMk cId="528256667" sldId="312"/>
            <ac:picMk id="1038" creationId="{AD9182BB-805B-4947-8E99-39BA6DF1CA39}"/>
          </ac:picMkLst>
        </pc:picChg>
      </pc:sldChg>
      <pc:sldChg chg="modSp add mod ord modClrScheme chgLayout">
        <pc:chgData name="Ryberg, Karen R" userId="2df2d6ae-c689-41b5-9e82-f51adb9b9ea7" providerId="ADAL" clId="{00019BA8-C2BD-48B2-BB4E-5AC5F1D5359A}" dt="2021-11-30T17:36:54.423" v="2221"/>
        <pc:sldMkLst>
          <pc:docMk/>
          <pc:sldMk cId="2346234353" sldId="356"/>
        </pc:sldMkLst>
        <pc:spChg chg="mod ord">
          <ac:chgData name="Ryberg, Karen R" userId="2df2d6ae-c689-41b5-9e82-f51adb9b9ea7" providerId="ADAL" clId="{00019BA8-C2BD-48B2-BB4E-5AC5F1D5359A}" dt="2021-11-30T17:36:32.353" v="2217" actId="27636"/>
          <ac:spMkLst>
            <pc:docMk/>
            <pc:sldMk cId="2346234353" sldId="356"/>
            <ac:spMk id="2" creationId="{00000000-0000-0000-0000-000000000000}"/>
          </ac:spMkLst>
        </pc:spChg>
        <pc:spChg chg="mod ord">
          <ac:chgData name="Ryberg, Karen R" userId="2df2d6ae-c689-41b5-9e82-f51adb9b9ea7" providerId="ADAL" clId="{00019BA8-C2BD-48B2-BB4E-5AC5F1D5359A}" dt="2021-11-30T17:36:32.352" v="2216" actId="27636"/>
          <ac:spMkLst>
            <pc:docMk/>
            <pc:sldMk cId="2346234353" sldId="356"/>
            <ac:spMk id="4" creationId="{00000000-0000-0000-0000-000000000000}"/>
          </ac:spMkLst>
        </pc:spChg>
        <pc:spChg chg="mod">
          <ac:chgData name="Ryberg, Karen R" userId="2df2d6ae-c689-41b5-9e82-f51adb9b9ea7" providerId="ADAL" clId="{00019BA8-C2BD-48B2-BB4E-5AC5F1D5359A}" dt="2021-11-30T17:36:45.659" v="2218" actId="1076"/>
          <ac:spMkLst>
            <pc:docMk/>
            <pc:sldMk cId="2346234353" sldId="356"/>
            <ac:spMk id="5" creationId="{00000000-0000-0000-0000-000000000000}"/>
          </ac:spMkLst>
        </pc:spChg>
        <pc:picChg chg="mod ord">
          <ac:chgData name="Ryberg, Karen R" userId="2df2d6ae-c689-41b5-9e82-f51adb9b9ea7" providerId="ADAL" clId="{00019BA8-C2BD-48B2-BB4E-5AC5F1D5359A}" dt="2021-11-30T17:36:49.771" v="2219" actId="14100"/>
          <ac:picMkLst>
            <pc:docMk/>
            <pc:sldMk cId="2346234353" sldId="356"/>
            <ac:picMk id="6" creationId="{00000000-0000-0000-0000-000000000000}"/>
          </ac:picMkLst>
        </pc:picChg>
      </pc:sldChg>
      <pc:sldChg chg="modSp add mod modClrScheme chgLayout">
        <pc:chgData name="Ryberg, Karen R" userId="2df2d6ae-c689-41b5-9e82-f51adb9b9ea7" providerId="ADAL" clId="{00019BA8-C2BD-48B2-BB4E-5AC5F1D5359A}" dt="2021-11-30T17:37:41.422" v="2225" actId="403"/>
        <pc:sldMkLst>
          <pc:docMk/>
          <pc:sldMk cId="3519625142" sldId="366"/>
        </pc:sldMkLst>
        <pc:spChg chg="mod ord">
          <ac:chgData name="Ryberg, Karen R" userId="2df2d6ae-c689-41b5-9e82-f51adb9b9ea7" providerId="ADAL" clId="{00019BA8-C2BD-48B2-BB4E-5AC5F1D5359A}" dt="2021-11-30T17:37:08.674" v="2223" actId="27636"/>
          <ac:spMkLst>
            <pc:docMk/>
            <pc:sldMk cId="3519625142" sldId="366"/>
            <ac:spMk id="2" creationId="{00000000-0000-0000-0000-000000000000}"/>
          </ac:spMkLst>
        </pc:spChg>
        <pc:spChg chg="mod ord">
          <ac:chgData name="Ryberg, Karen R" userId="2df2d6ae-c689-41b5-9e82-f51adb9b9ea7" providerId="ADAL" clId="{00019BA8-C2BD-48B2-BB4E-5AC5F1D5359A}" dt="2021-11-30T17:37:41.422" v="2225" actId="403"/>
          <ac:spMkLst>
            <pc:docMk/>
            <pc:sldMk cId="3519625142" sldId="366"/>
            <ac:spMk id="4" creationId="{00000000-0000-0000-0000-000000000000}"/>
          </ac:spMkLst>
        </pc:spChg>
        <pc:picChg chg="mod ord">
          <ac:chgData name="Ryberg, Karen R" userId="2df2d6ae-c689-41b5-9e82-f51adb9b9ea7" providerId="ADAL" clId="{00019BA8-C2BD-48B2-BB4E-5AC5F1D5359A}" dt="2021-11-30T17:37:08.656" v="2222" actId="700"/>
          <ac:picMkLst>
            <pc:docMk/>
            <pc:sldMk cId="3519625142" sldId="366"/>
            <ac:picMk id="5" creationId="{00000000-0000-0000-0000-000000000000}"/>
          </ac:picMkLst>
        </pc:picChg>
      </pc:sldChg>
      <pc:sldChg chg="new">
        <pc:chgData name="Ryberg, Karen R" userId="2df2d6ae-c689-41b5-9e82-f51adb9b9ea7" providerId="ADAL" clId="{00019BA8-C2BD-48B2-BB4E-5AC5F1D5359A}" dt="2021-11-30T19:42:55.326" v="2435" actId="680"/>
        <pc:sldMkLst>
          <pc:docMk/>
          <pc:sldMk cId="3308715387" sldId="367"/>
        </pc:sldMkLst>
      </pc:sldChg>
      <pc:sldChg chg="modSp new mod">
        <pc:chgData name="Ryberg, Karen R" userId="2df2d6ae-c689-41b5-9e82-f51adb9b9ea7" providerId="ADAL" clId="{00019BA8-C2BD-48B2-BB4E-5AC5F1D5359A}" dt="2021-12-01T18:43:59.236" v="2448" actId="20577"/>
        <pc:sldMkLst>
          <pc:docMk/>
          <pc:sldMk cId="1411653738" sldId="373"/>
        </pc:sldMkLst>
        <pc:spChg chg="mod">
          <ac:chgData name="Ryberg, Karen R" userId="2df2d6ae-c689-41b5-9e82-f51adb9b9ea7" providerId="ADAL" clId="{00019BA8-C2BD-48B2-BB4E-5AC5F1D5359A}" dt="2021-12-01T18:43:59.236" v="2448" actId="20577"/>
          <ac:spMkLst>
            <pc:docMk/>
            <pc:sldMk cId="1411653738" sldId="373"/>
            <ac:spMk id="2" creationId="{818B4023-05B1-4457-AE71-07BB1CECD41C}"/>
          </ac:spMkLst>
        </pc:spChg>
      </pc:sldChg>
      <pc:sldChg chg="add">
        <pc:chgData name="Ryberg, Karen R" userId="2df2d6ae-c689-41b5-9e82-f51adb9b9ea7" providerId="ADAL" clId="{00019BA8-C2BD-48B2-BB4E-5AC5F1D5359A}" dt="2021-12-01T20:28:02.987" v="2449"/>
        <pc:sldMkLst>
          <pc:docMk/>
          <pc:sldMk cId="320954874" sldId="37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80C3B-2158-4828-B37C-36F99EA9E9F9}"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2B7B9-CDE6-4F51-830A-1ED4D47AF275}" type="slidenum">
              <a:rPr lang="en-US" smtClean="0"/>
              <a:t>‹#›</a:t>
            </a:fld>
            <a:endParaRPr lang="en-US"/>
          </a:p>
        </p:txBody>
      </p:sp>
    </p:spTree>
    <p:extLst>
      <p:ext uri="{BB962C8B-B14F-4D97-AF65-F5344CB8AC3E}">
        <p14:creationId xmlns:p14="http://schemas.microsoft.com/office/powerpoint/2010/main" val="4269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rectives.sc.egov.usda.gov/OpenNonWebContent.aspx?content=22526.wb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pa.gov/eco-research/ecoregions-north-america"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gaftp.epa.gov/EPADataCommons/ORD/Ecoregions/nd/ndsd_front.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base.gov/catalog/item/5fb7e483d34eb413d5e1487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ubs.er.usgs.gov/publication/7003924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climate.columbia.edu/2018/04/11/the-100th-meridian-where-the-great-plains-used-to-begin-now-moving-eas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ubs.usgs.gov/of/2007/1088/"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agupubs.onlinelibrary.wiley.com/doi/full/10.1029/2011WR01063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ventbrite.com/e/national-climate-assessment-midwest-chapter-engagement-workshop-registration-20987654539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ooledfund.org/Details/Study/687"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usgs.gov/centers/dakota-water/science/flood-frequency-analysis-midwest-addressing-potential-nonstationar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ventbrite.com/e/national-climate-assessment-northern-great-plains-engagement-workshop-registration-20989332558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1</a:t>
            </a:fld>
            <a:endParaRPr lang="en-US"/>
          </a:p>
        </p:txBody>
      </p:sp>
    </p:spTree>
    <p:extLst>
      <p:ext uri="{BB962C8B-B14F-4D97-AF65-F5344CB8AC3E}">
        <p14:creationId xmlns:p14="http://schemas.microsoft.com/office/powerpoint/2010/main" val="58983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10</a:t>
            </a:fld>
            <a:endParaRPr lang="en-US"/>
          </a:p>
        </p:txBody>
      </p:sp>
    </p:spTree>
    <p:extLst>
      <p:ext uri="{BB962C8B-B14F-4D97-AF65-F5344CB8AC3E}">
        <p14:creationId xmlns:p14="http://schemas.microsoft.com/office/powerpoint/2010/main" val="62035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11</a:t>
            </a:fld>
            <a:endParaRPr lang="en-US"/>
          </a:p>
        </p:txBody>
      </p:sp>
    </p:spTree>
    <p:extLst>
      <p:ext uri="{BB962C8B-B14F-4D97-AF65-F5344CB8AC3E}">
        <p14:creationId xmlns:p14="http://schemas.microsoft.com/office/powerpoint/2010/main" val="15213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12</a:t>
            </a:fld>
            <a:endParaRPr lang="en-US"/>
          </a:p>
        </p:txBody>
      </p:sp>
    </p:spTree>
    <p:extLst>
      <p:ext uri="{BB962C8B-B14F-4D97-AF65-F5344CB8AC3E}">
        <p14:creationId xmlns:p14="http://schemas.microsoft.com/office/powerpoint/2010/main" val="1830656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13</a:t>
            </a:fld>
            <a:endParaRPr lang="en-US"/>
          </a:p>
        </p:txBody>
      </p:sp>
    </p:spTree>
    <p:extLst>
      <p:ext uri="{BB962C8B-B14F-4D97-AF65-F5344CB8AC3E}">
        <p14:creationId xmlns:p14="http://schemas.microsoft.com/office/powerpoint/2010/main" val="193028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14</a:t>
            </a:fld>
            <a:endParaRPr lang="en-US"/>
          </a:p>
        </p:txBody>
      </p:sp>
    </p:spTree>
    <p:extLst>
      <p:ext uri="{BB962C8B-B14F-4D97-AF65-F5344CB8AC3E}">
        <p14:creationId xmlns:p14="http://schemas.microsoft.com/office/powerpoint/2010/main" val="145569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That's a quick overview of the figures we put together, and I'm going to turn it over to Padraic and Karen to talk about how some of these maps provide some additional context for the report with examples from the Iowa and North Dakota chapters.</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15</a:t>
            </a:fld>
            <a:endParaRPr lang="en-US"/>
          </a:p>
        </p:txBody>
      </p:sp>
    </p:spTree>
    <p:extLst>
      <p:ext uri="{BB962C8B-B14F-4D97-AF65-F5344CB8AC3E}">
        <p14:creationId xmlns:p14="http://schemas.microsoft.com/office/powerpoint/2010/main" val="205203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Will share in chat during the meeting: </a:t>
            </a:r>
            <a:r>
              <a:rPr lang="en-US" sz="1800" dirty="0">
                <a:effectLst/>
                <a:latin typeface="Calibri" panose="020F0502020204030204" pitchFamily="34" charset="0"/>
                <a:ea typeface="Calibri" panose="020F0502020204030204" pitchFamily="34" charset="0"/>
                <a:cs typeface="Calibri" panose="020F0502020204030204" pitchFamily="34" charset="0"/>
              </a:rPr>
              <a:t>Hydrologic Soil Groups explained in the USDA NRCS National Engineering Handbook</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https://directives.sc.egov.usda.gov/OpenNonWebContent.aspx?content=22526.wba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16</a:t>
            </a:fld>
            <a:endParaRPr lang="en-US"/>
          </a:p>
        </p:txBody>
      </p:sp>
    </p:spTree>
    <p:extLst>
      <p:ext uri="{BB962C8B-B14F-4D97-AF65-F5344CB8AC3E}">
        <p14:creationId xmlns:p14="http://schemas.microsoft.com/office/powerpoint/2010/main" val="4342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Will share the following links in chat during the meeting: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Ecoregions of North America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https://www.epa.gov/eco-research/ecoregions-north-america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Level III and IV Ecoregions for North and South Dakota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https://gaftp.epa.gov/EPADataCommons/ORD/Ecoregions/nd/ndsd_front.pdf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17</a:t>
            </a:fld>
            <a:endParaRPr lang="en-US"/>
          </a:p>
        </p:txBody>
      </p:sp>
    </p:spTree>
    <p:extLst>
      <p:ext uri="{BB962C8B-B14F-4D97-AF65-F5344CB8AC3E}">
        <p14:creationId xmlns:p14="http://schemas.microsoft.com/office/powerpoint/2010/main" val="519196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previous stakeholder meetings, we’ve presented on our methods for identifying stations that are impacted by dams. We wanted to provide a quick update to this as we’ve added Michigan to the project since the last meeting. Presented by Mackenzie Marti of the USGS Central Midwest Water Science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shared in chat to USGS data release with disturbance metric,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https://www.sciencebase.gov/catalog/item/5fb7e483d34eb413d5e14873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18</a:t>
            </a:fld>
            <a:endParaRPr lang="en-US"/>
          </a:p>
        </p:txBody>
      </p:sp>
    </p:spTree>
    <p:extLst>
      <p:ext uri="{BB962C8B-B14F-4D97-AF65-F5344CB8AC3E}">
        <p14:creationId xmlns:p14="http://schemas.microsoft.com/office/powerpoint/2010/main" val="274462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19</a:t>
            </a:fld>
            <a:endParaRPr lang="en-US"/>
          </a:p>
        </p:txBody>
      </p:sp>
    </p:spTree>
    <p:extLst>
      <p:ext uri="{BB962C8B-B14F-4D97-AF65-F5344CB8AC3E}">
        <p14:creationId xmlns:p14="http://schemas.microsoft.com/office/powerpoint/2010/main" val="153123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Where DOT is Department of Transportation, FFY is Federal Fiscal Year, and the South Dakota (SD) DOT is the lead agency for the Transportation Pooled Fund (TPF). The North Dakota and Montana State agencies are the North Dakota (ND) Department of Water Resources and the Montana (MT) Department of Natural Resources and Conservation. They have a contract with SDDOT. Then SDDOT, as the lead agency for the Pooled Fund, has an agreement with the USGS.</a:t>
            </a:r>
          </a:p>
        </p:txBody>
      </p:sp>
      <p:sp>
        <p:nvSpPr>
          <p:cNvPr id="4" name="Slide Number Placeholder 3"/>
          <p:cNvSpPr>
            <a:spLocks noGrp="1"/>
          </p:cNvSpPr>
          <p:nvPr>
            <p:ph type="sldNum" sz="quarter" idx="5"/>
          </p:nvPr>
        </p:nvSpPr>
        <p:spPr/>
        <p:txBody>
          <a:bodyPr/>
          <a:lstStyle/>
          <a:p>
            <a:fld id="{5F32B7B9-CDE6-4F51-830A-1ED4D47AF275}" type="slidenum">
              <a:rPr lang="en-US" smtClean="0"/>
              <a:t>2</a:t>
            </a:fld>
            <a:endParaRPr lang="en-US"/>
          </a:p>
        </p:txBody>
      </p:sp>
    </p:spTree>
    <p:extLst>
      <p:ext uri="{BB962C8B-B14F-4D97-AF65-F5344CB8AC3E}">
        <p14:creationId xmlns:p14="http://schemas.microsoft.com/office/powerpoint/2010/main" val="883866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Presented by Mackenzie Marti of the USGS Central Midwest Water Science Center.</a:t>
            </a:r>
          </a:p>
          <a:p>
            <a:endParaRPr lang="en-US" dirty="0"/>
          </a:p>
          <a:p>
            <a:r>
              <a:rPr lang="en-US" dirty="0"/>
              <a:t>Gradual changes on the left, abrupt changes on the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See October 14, 2021, Stakeholder quarterly presentation for more details about gradual (monotonic trends) and change points.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20</a:t>
            </a:fld>
            <a:endParaRPr lang="en-US"/>
          </a:p>
        </p:txBody>
      </p:sp>
    </p:spTree>
    <p:extLst>
      <p:ext uri="{BB962C8B-B14F-4D97-AF65-F5344CB8AC3E}">
        <p14:creationId xmlns:p14="http://schemas.microsoft.com/office/powerpoint/2010/main" val="2662435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Mackenzie Marti of the USGS Central Midwest Water Science Center.</a:t>
            </a:r>
          </a:p>
        </p:txBody>
      </p:sp>
      <p:sp>
        <p:nvSpPr>
          <p:cNvPr id="4" name="Slide Number Placeholder 3"/>
          <p:cNvSpPr>
            <a:spLocks noGrp="1"/>
          </p:cNvSpPr>
          <p:nvPr>
            <p:ph type="sldNum" sz="quarter" idx="5"/>
          </p:nvPr>
        </p:nvSpPr>
        <p:spPr/>
        <p:txBody>
          <a:bodyPr/>
          <a:lstStyle/>
          <a:p>
            <a:fld id="{5F32B7B9-CDE6-4F51-830A-1ED4D47AF275}" type="slidenum">
              <a:rPr lang="en-US" smtClean="0"/>
              <a:t>21</a:t>
            </a:fld>
            <a:endParaRPr lang="en-US"/>
          </a:p>
        </p:txBody>
      </p:sp>
    </p:spTree>
    <p:extLst>
      <p:ext uri="{BB962C8B-B14F-4D97-AF65-F5344CB8AC3E}">
        <p14:creationId xmlns:p14="http://schemas.microsoft.com/office/powerpoint/2010/main" val="357341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Mackenzie Marti of the USGS Central Midwest Water Science Center.</a:t>
            </a:r>
          </a:p>
        </p:txBody>
      </p:sp>
      <p:sp>
        <p:nvSpPr>
          <p:cNvPr id="4" name="Slide Number Placeholder 3"/>
          <p:cNvSpPr>
            <a:spLocks noGrp="1"/>
          </p:cNvSpPr>
          <p:nvPr>
            <p:ph type="sldNum" sz="quarter" idx="5"/>
          </p:nvPr>
        </p:nvSpPr>
        <p:spPr/>
        <p:txBody>
          <a:bodyPr/>
          <a:lstStyle/>
          <a:p>
            <a:fld id="{5F32B7B9-CDE6-4F51-830A-1ED4D47AF275}" type="slidenum">
              <a:rPr lang="en-US" smtClean="0"/>
              <a:t>22</a:t>
            </a:fld>
            <a:endParaRPr lang="en-US"/>
          </a:p>
        </p:txBody>
      </p:sp>
    </p:spTree>
    <p:extLst>
      <p:ext uri="{BB962C8B-B14F-4D97-AF65-F5344CB8AC3E}">
        <p14:creationId xmlns:p14="http://schemas.microsoft.com/office/powerpoint/2010/main" val="172157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Padraic O’Shea of the USGS Central Midwest Water Science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See October 14, 2021, Stakeholder quarterly presentation for more details about </a:t>
            </a:r>
            <a:r>
              <a:rPr lang="en-US" sz="1200" kern="1200" dirty="0">
                <a:solidFill>
                  <a:schemeClr val="tx1"/>
                </a:solidFill>
                <a:effectLst/>
                <a:latin typeface="+mn-lt"/>
                <a:ea typeface="+mn-ea"/>
                <a:cs typeface="+mn-cs"/>
              </a:rPr>
              <a:t>this type of analysis.</a:t>
            </a:r>
          </a:p>
        </p:txBody>
      </p:sp>
      <p:sp>
        <p:nvSpPr>
          <p:cNvPr id="4" name="Slide Number Placeholder 3"/>
          <p:cNvSpPr>
            <a:spLocks noGrp="1"/>
          </p:cNvSpPr>
          <p:nvPr>
            <p:ph type="sldNum" sz="quarter" idx="5"/>
          </p:nvPr>
        </p:nvSpPr>
        <p:spPr/>
        <p:txBody>
          <a:bodyPr/>
          <a:lstStyle/>
          <a:p>
            <a:fld id="{5F32B7B9-CDE6-4F51-830A-1ED4D47AF275}" type="slidenum">
              <a:rPr lang="en-US" smtClean="0"/>
              <a:t>23</a:t>
            </a:fld>
            <a:endParaRPr lang="en-US"/>
          </a:p>
        </p:txBody>
      </p:sp>
    </p:spTree>
    <p:extLst>
      <p:ext uri="{BB962C8B-B14F-4D97-AF65-F5344CB8AC3E}">
        <p14:creationId xmlns:p14="http://schemas.microsoft.com/office/powerpoint/2010/main" val="36734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Padraic O’Shea of the USGS Central Midwest Water Science Center.</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24</a:t>
            </a:fld>
            <a:endParaRPr lang="en-US"/>
          </a:p>
        </p:txBody>
      </p:sp>
    </p:spTree>
    <p:extLst>
      <p:ext uri="{BB962C8B-B14F-4D97-AF65-F5344CB8AC3E}">
        <p14:creationId xmlns:p14="http://schemas.microsoft.com/office/powerpoint/2010/main" val="397417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Sara Levin of the USGS Upper Midwest Water Science Center.</a:t>
            </a:r>
          </a:p>
        </p:txBody>
      </p:sp>
      <p:sp>
        <p:nvSpPr>
          <p:cNvPr id="4" name="Slide Number Placeholder 3"/>
          <p:cNvSpPr>
            <a:spLocks noGrp="1"/>
          </p:cNvSpPr>
          <p:nvPr>
            <p:ph type="sldNum" sz="quarter" idx="5"/>
          </p:nvPr>
        </p:nvSpPr>
        <p:spPr/>
        <p:txBody>
          <a:bodyPr/>
          <a:lstStyle/>
          <a:p>
            <a:fld id="{49E0F3FF-6E80-4404-8F35-F2D650748ACF}" type="slidenum">
              <a:rPr lang="en-US" smtClean="0"/>
              <a:t>25</a:t>
            </a:fld>
            <a:endParaRPr lang="en-US"/>
          </a:p>
        </p:txBody>
      </p:sp>
    </p:spTree>
    <p:extLst>
      <p:ext uri="{BB962C8B-B14F-4D97-AF65-F5344CB8AC3E}">
        <p14:creationId xmlns:p14="http://schemas.microsoft.com/office/powerpoint/2010/main" val="1172599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Sara Levin of the USGS Upper Midwest Water Science Center.</a:t>
            </a:r>
          </a:p>
        </p:txBody>
      </p:sp>
      <p:sp>
        <p:nvSpPr>
          <p:cNvPr id="4" name="Slide Number Placeholder 3"/>
          <p:cNvSpPr>
            <a:spLocks noGrp="1"/>
          </p:cNvSpPr>
          <p:nvPr>
            <p:ph type="sldNum" sz="quarter" idx="5"/>
          </p:nvPr>
        </p:nvSpPr>
        <p:spPr/>
        <p:txBody>
          <a:bodyPr/>
          <a:lstStyle/>
          <a:p>
            <a:fld id="{49E0F3FF-6E80-4404-8F35-F2D650748ACF}" type="slidenum">
              <a:rPr lang="en-US" smtClean="0"/>
              <a:t>26</a:t>
            </a:fld>
            <a:endParaRPr lang="en-US"/>
          </a:p>
        </p:txBody>
      </p:sp>
    </p:spTree>
    <p:extLst>
      <p:ext uri="{BB962C8B-B14F-4D97-AF65-F5344CB8AC3E}">
        <p14:creationId xmlns:p14="http://schemas.microsoft.com/office/powerpoint/2010/main" val="2612381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Karen Ryberg of the USGS Dakota Water Science Center.</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27</a:t>
            </a:fld>
            <a:endParaRPr lang="en-US"/>
          </a:p>
        </p:txBody>
      </p:sp>
    </p:spTree>
    <p:extLst>
      <p:ext uri="{BB962C8B-B14F-4D97-AF65-F5344CB8AC3E}">
        <p14:creationId xmlns:p14="http://schemas.microsoft.com/office/powerpoint/2010/main" val="1971257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Presented by Karen Ryberg of the USGS Dakota Water Science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Sheyenne River site is in eastern North Dakota. The Heart River site is in western </a:t>
            </a:r>
            <a:r>
              <a:rPr lang="en-US" sz="1200" kern="1200">
                <a:solidFill>
                  <a:schemeClr val="tx1"/>
                </a:solidFill>
                <a:effectLst/>
                <a:latin typeface="+mn-lt"/>
                <a:ea typeface="+mn-ea"/>
                <a:cs typeface="+mn-cs"/>
              </a:rPr>
              <a:t>North Dakota.</a:t>
            </a:r>
            <a:endParaRPr lang="en-US" sz="1200" kern="1200" dirty="0">
              <a:solidFill>
                <a:schemeClr val="tx1"/>
              </a:solidFill>
              <a:effectLst/>
              <a:latin typeface="+mn-lt"/>
              <a:ea typeface="+mn-ea"/>
              <a:cs typeface="+mn-cs"/>
            </a:endParaRPr>
          </a:p>
          <a:p>
            <a:endParaRPr lang="en-US" dirty="0"/>
          </a:p>
          <a:p>
            <a:r>
              <a:rPr lang="en-US" dirty="0"/>
              <a:t>Change point in western North Dakota co-occurs with the onset of the drought described in the publications below.</a:t>
            </a:r>
          </a:p>
          <a:p>
            <a:endParaRPr lang="en-US" dirty="0"/>
          </a:p>
          <a:p>
            <a:r>
              <a:rPr lang="en-US" dirty="0"/>
              <a:t>Change point in eastern North Dakota co-occurs with the onset of the wet period described in the publications below.</a:t>
            </a:r>
          </a:p>
          <a:p>
            <a:endParaRPr lang="en-US" dirty="0"/>
          </a:p>
          <a:p>
            <a:r>
              <a:rPr lang="en-US" dirty="0"/>
              <a:t>Williams-</a:t>
            </a:r>
            <a:r>
              <a:rPr lang="en-US" dirty="0" err="1"/>
              <a:t>Sether</a:t>
            </a:r>
            <a:r>
              <a:rPr lang="en-US" dirty="0"/>
              <a:t>, T., </a:t>
            </a:r>
            <a:r>
              <a:rPr lang="en-US" dirty="0" err="1"/>
              <a:t>Macek</a:t>
            </a:r>
            <a:r>
              <a:rPr lang="en-US" dirty="0"/>
              <a:t>-Rowland, K.M., and Emerson, D.G., 1994, Climatic and hydrologic aspects of the 1988-92 drought and the effect on people and resources of North Dakota: North Dakota State Water Commission 29, accessed at http://nd.water.usgs.gov/pubs/wri/wri29/index.html.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Williams-</a:t>
            </a:r>
            <a:r>
              <a:rPr lang="en-US" dirty="0" err="1"/>
              <a:t>Sether</a:t>
            </a:r>
            <a:r>
              <a:rPr lang="en-US" dirty="0"/>
              <a:t>, T., 1999, From dry to wet, 1988-97, North Dakota: U.S. Geological Survey Fact Sheet 075–99, 4 p., accessed June 6, 2016, at http://pubs.usgs.gov/fs/1999/0075/report.pdf.</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28</a:t>
            </a:fld>
            <a:endParaRPr lang="en-US"/>
          </a:p>
        </p:txBody>
      </p:sp>
    </p:spTree>
    <p:extLst>
      <p:ext uri="{BB962C8B-B14F-4D97-AF65-F5344CB8AC3E}">
        <p14:creationId xmlns:p14="http://schemas.microsoft.com/office/powerpoint/2010/main" val="159262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Powell, J.W., 1879, Report on the lands of the arid region of the United States with a more detailed account of the land of Utah with maps: Monograph, 203 p., accessed at </a:t>
            </a:r>
            <a:r>
              <a:rPr lang="en-US" sz="1200" dirty="0">
                <a:effectLst/>
                <a:latin typeface="Calibri" panose="020F0502020204030204" pitchFamily="34" charset="0"/>
                <a:ea typeface="Calibri" panose="020F0502020204030204" pitchFamily="34" charset="0"/>
                <a:cs typeface="Calibri" panose="020F0502020204030204" pitchFamily="34" charset="0"/>
                <a:hlinkClick r:id="rId3"/>
              </a:rPr>
              <a:t>http://pubs.er.usgs.gov/publication/70039240</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29</a:t>
            </a:fld>
            <a:endParaRPr lang="en-US"/>
          </a:p>
        </p:txBody>
      </p:sp>
    </p:spTree>
    <p:extLst>
      <p:ext uri="{BB962C8B-B14F-4D97-AF65-F5344CB8AC3E}">
        <p14:creationId xmlns:p14="http://schemas.microsoft.com/office/powerpoint/2010/main" val="299976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https://www.globalchange.gov/nca5</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7AE854-78ED-4D1C-8562-AC04289F723C}" type="slidenum">
              <a:rPr lang="en-US" smtClean="0"/>
              <a:t>3</a:t>
            </a:fld>
            <a:endParaRPr lang="en-US"/>
          </a:p>
        </p:txBody>
      </p:sp>
    </p:spTree>
    <p:extLst>
      <p:ext uri="{BB962C8B-B14F-4D97-AF65-F5344CB8AC3E}">
        <p14:creationId xmlns:p14="http://schemas.microsoft.com/office/powerpoint/2010/main" val="384200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about research related to 100</a:t>
            </a:r>
            <a:r>
              <a:rPr lang="en-US" baseline="30000"/>
              <a:t>th</a:t>
            </a:r>
            <a:r>
              <a:rPr lang="en-US"/>
              <a:t> meridian to share in chat: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100th Meridian, Where the Great Plains Begin, May Be Shifting Warming Climate May Be Moving Western Aridity Eastward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https://news.climate.columbia.edu/2018/04/11/the-100th-meridian-where-the-great-plains-used-to-begin-now-moving-east/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30</a:t>
            </a:fld>
            <a:endParaRPr lang="en-US"/>
          </a:p>
        </p:txBody>
      </p:sp>
    </p:spTree>
    <p:extLst>
      <p:ext uri="{BB962C8B-B14F-4D97-AF65-F5344CB8AC3E}">
        <p14:creationId xmlns:p14="http://schemas.microsoft.com/office/powerpoint/2010/main" val="3204065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Roy Sando of the WY-MT Water Science Center.</a:t>
            </a:r>
          </a:p>
        </p:txBody>
      </p:sp>
      <p:sp>
        <p:nvSpPr>
          <p:cNvPr id="4" name="Slide Number Placeholder 3"/>
          <p:cNvSpPr>
            <a:spLocks noGrp="1"/>
          </p:cNvSpPr>
          <p:nvPr>
            <p:ph type="sldNum" sz="quarter" idx="5"/>
          </p:nvPr>
        </p:nvSpPr>
        <p:spPr/>
        <p:txBody>
          <a:bodyPr/>
          <a:lstStyle/>
          <a:p>
            <a:fld id="{5F32B7B9-CDE6-4F51-830A-1ED4D47AF275}" type="slidenum">
              <a:rPr lang="en-US" smtClean="0"/>
              <a:t>31</a:t>
            </a:fld>
            <a:endParaRPr lang="en-US"/>
          </a:p>
        </p:txBody>
      </p:sp>
    </p:spTree>
    <p:extLst>
      <p:ext uri="{BB962C8B-B14F-4D97-AF65-F5344CB8AC3E}">
        <p14:creationId xmlns:p14="http://schemas.microsoft.com/office/powerpoint/2010/main" val="4011487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Presented by Roy Sando of the WY-MT Water Science Center.</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32</a:t>
            </a:fld>
            <a:endParaRPr lang="en-US"/>
          </a:p>
        </p:txBody>
      </p:sp>
    </p:spTree>
    <p:extLst>
      <p:ext uri="{BB962C8B-B14F-4D97-AF65-F5344CB8AC3E}">
        <p14:creationId xmlns:p14="http://schemas.microsoft.com/office/powerpoint/2010/main" val="3012577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Presented by Nancy Barth of the USGS Dakota Water Science Center.</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33</a:t>
            </a:fld>
            <a:endParaRPr lang="en-US"/>
          </a:p>
        </p:txBody>
      </p:sp>
    </p:spTree>
    <p:extLst>
      <p:ext uri="{BB962C8B-B14F-4D97-AF65-F5344CB8AC3E}">
        <p14:creationId xmlns:p14="http://schemas.microsoft.com/office/powerpoint/2010/main" val="373303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Tom Over of USGS Central Midwest Water Science Center.</a:t>
            </a:r>
          </a:p>
        </p:txBody>
      </p:sp>
      <p:sp>
        <p:nvSpPr>
          <p:cNvPr id="4" name="Slide Number Placeholder 3"/>
          <p:cNvSpPr>
            <a:spLocks noGrp="1"/>
          </p:cNvSpPr>
          <p:nvPr>
            <p:ph type="sldNum" sz="quarter" idx="5"/>
          </p:nvPr>
        </p:nvSpPr>
        <p:spPr/>
        <p:txBody>
          <a:bodyPr/>
          <a:lstStyle/>
          <a:p>
            <a:fld id="{5F32B7B9-CDE6-4F51-830A-1ED4D47AF275}" type="slidenum">
              <a:rPr lang="en-US" smtClean="0"/>
              <a:t>34</a:t>
            </a:fld>
            <a:endParaRPr lang="en-US"/>
          </a:p>
        </p:txBody>
      </p:sp>
    </p:spTree>
    <p:extLst>
      <p:ext uri="{BB962C8B-B14F-4D97-AF65-F5344CB8AC3E}">
        <p14:creationId xmlns:p14="http://schemas.microsoft.com/office/powerpoint/2010/main" val="1886737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for chat:</a:t>
            </a:r>
          </a:p>
          <a:p>
            <a:endParaRPr lang="en-US"/>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Water Balance Model: OFR2007-1088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https://pubs.usgs.gov/of/2007/1088/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Independent effects of temperature and precipitation on modeled runoff in the conterminous United States - McCabe - 2011 - Water Resources Research - Wiley Online Library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35</a:t>
            </a:fld>
            <a:endParaRPr lang="en-US"/>
          </a:p>
        </p:txBody>
      </p:sp>
    </p:spTree>
    <p:extLst>
      <p:ext uri="{BB962C8B-B14F-4D97-AF65-F5344CB8AC3E}">
        <p14:creationId xmlns:p14="http://schemas.microsoft.com/office/powerpoint/2010/main" val="325447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36</a:t>
            </a:fld>
            <a:endParaRPr lang="en-US"/>
          </a:p>
        </p:txBody>
      </p:sp>
    </p:spTree>
    <p:extLst>
      <p:ext uri="{BB962C8B-B14F-4D97-AF65-F5344CB8AC3E}">
        <p14:creationId xmlns:p14="http://schemas.microsoft.com/office/powerpoint/2010/main" val="1474445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37</a:t>
            </a:fld>
            <a:endParaRPr lang="en-US"/>
          </a:p>
        </p:txBody>
      </p:sp>
    </p:spTree>
    <p:extLst>
      <p:ext uri="{BB962C8B-B14F-4D97-AF65-F5344CB8AC3E}">
        <p14:creationId xmlns:p14="http://schemas.microsoft.com/office/powerpoint/2010/main" val="436204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38</a:t>
            </a:fld>
            <a:endParaRPr lang="en-US"/>
          </a:p>
        </p:txBody>
      </p:sp>
    </p:spTree>
    <p:extLst>
      <p:ext uri="{BB962C8B-B14F-4D97-AF65-F5344CB8AC3E}">
        <p14:creationId xmlns:p14="http://schemas.microsoft.com/office/powerpoint/2010/main" val="2691448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39</a:t>
            </a:fld>
            <a:endParaRPr lang="en-US"/>
          </a:p>
        </p:txBody>
      </p:sp>
    </p:spTree>
    <p:extLst>
      <p:ext uri="{BB962C8B-B14F-4D97-AF65-F5344CB8AC3E}">
        <p14:creationId xmlns:p14="http://schemas.microsoft.com/office/powerpoint/2010/main" val="3031779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https://www.globalchange.gov/nca5</a:t>
            </a:r>
          </a:p>
          <a:p>
            <a:endParaRPr lang="en-US"/>
          </a:p>
          <a:p>
            <a:r>
              <a:rPr lang="en-US"/>
              <a:t>The following will be shared in chat during the presentation: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To register for Midwest Chapter Engagement Workshop go here </a:t>
            </a: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https://www.eventbrite.com/e/national-climate-assessment-midwest-chapter-engagement-workshop-registration-209876545397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4</a:t>
            </a:fld>
            <a:endParaRPr lang="en-US"/>
          </a:p>
        </p:txBody>
      </p:sp>
    </p:spTree>
    <p:extLst>
      <p:ext uri="{BB962C8B-B14F-4D97-AF65-F5344CB8AC3E}">
        <p14:creationId xmlns:p14="http://schemas.microsoft.com/office/powerpoint/2010/main" val="578164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40</a:t>
            </a:fld>
            <a:endParaRPr lang="en-US"/>
          </a:p>
        </p:txBody>
      </p:sp>
    </p:spTree>
    <p:extLst>
      <p:ext uri="{BB962C8B-B14F-4D97-AF65-F5344CB8AC3E}">
        <p14:creationId xmlns:p14="http://schemas.microsoft.com/office/powerpoint/2010/main" val="1188658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41</a:t>
            </a:fld>
            <a:endParaRPr lang="en-US"/>
          </a:p>
        </p:txBody>
      </p:sp>
    </p:spTree>
    <p:extLst>
      <p:ext uri="{BB962C8B-B14F-4D97-AF65-F5344CB8AC3E}">
        <p14:creationId xmlns:p14="http://schemas.microsoft.com/office/powerpoint/2010/main" val="2013866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42</a:t>
            </a:fld>
            <a:endParaRPr lang="en-US"/>
          </a:p>
        </p:txBody>
      </p:sp>
    </p:spTree>
    <p:extLst>
      <p:ext uri="{BB962C8B-B14F-4D97-AF65-F5344CB8AC3E}">
        <p14:creationId xmlns:p14="http://schemas.microsoft.com/office/powerpoint/2010/main" val="2129110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43</a:t>
            </a:fld>
            <a:endParaRPr lang="en-US"/>
          </a:p>
        </p:txBody>
      </p:sp>
    </p:spTree>
    <p:extLst>
      <p:ext uri="{BB962C8B-B14F-4D97-AF65-F5344CB8AC3E}">
        <p14:creationId xmlns:p14="http://schemas.microsoft.com/office/powerpoint/2010/main" val="3648015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44</a:t>
            </a:fld>
            <a:endParaRPr lang="en-US"/>
          </a:p>
        </p:txBody>
      </p:sp>
    </p:spTree>
    <p:extLst>
      <p:ext uri="{BB962C8B-B14F-4D97-AF65-F5344CB8AC3E}">
        <p14:creationId xmlns:p14="http://schemas.microsoft.com/office/powerpoint/2010/main" val="245970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45</a:t>
            </a:fld>
            <a:endParaRPr lang="en-US"/>
          </a:p>
        </p:txBody>
      </p:sp>
    </p:spTree>
    <p:extLst>
      <p:ext uri="{BB962C8B-B14F-4D97-AF65-F5344CB8AC3E}">
        <p14:creationId xmlns:p14="http://schemas.microsoft.com/office/powerpoint/2010/main" val="1995131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46</a:t>
            </a:fld>
            <a:endParaRPr lang="en-US"/>
          </a:p>
        </p:txBody>
      </p:sp>
    </p:spTree>
    <p:extLst>
      <p:ext uri="{BB962C8B-B14F-4D97-AF65-F5344CB8AC3E}">
        <p14:creationId xmlns:p14="http://schemas.microsoft.com/office/powerpoint/2010/main" val="1968951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47</a:t>
            </a:fld>
            <a:endParaRPr lang="en-US"/>
          </a:p>
        </p:txBody>
      </p:sp>
    </p:spTree>
    <p:extLst>
      <p:ext uri="{BB962C8B-B14F-4D97-AF65-F5344CB8AC3E}">
        <p14:creationId xmlns:p14="http://schemas.microsoft.com/office/powerpoint/2010/main" val="3324638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48</a:t>
            </a:fld>
            <a:endParaRPr lang="en-US"/>
          </a:p>
        </p:txBody>
      </p:sp>
    </p:spTree>
    <p:extLst>
      <p:ext uri="{BB962C8B-B14F-4D97-AF65-F5344CB8AC3E}">
        <p14:creationId xmlns:p14="http://schemas.microsoft.com/office/powerpoint/2010/main" val="3681384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Transportation Pooled Fund project webpage TPF-5(460)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https://www.pooledfund.org/Details/Study/687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USGS webpage with contacts  </a:t>
            </a:r>
            <a:r>
              <a:rPr lang="en-US" sz="3600" dirty="0">
                <a:hlinkClick r:id="rId4"/>
              </a:rPr>
              <a:t>https://www.usgs.gov/centers/dakota-water/science/flood-frequency-analysis-midwest-addressing-potential-nonstationary</a:t>
            </a:r>
            <a:endParaRPr lang="en-US" sz="3600" dirty="0"/>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49</a:t>
            </a:fld>
            <a:endParaRPr lang="en-US"/>
          </a:p>
        </p:txBody>
      </p:sp>
    </p:spTree>
    <p:extLst>
      <p:ext uri="{BB962C8B-B14F-4D97-AF65-F5344CB8AC3E}">
        <p14:creationId xmlns:p14="http://schemas.microsoft.com/office/powerpoint/2010/main" val="322812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https://www.globalchange.gov/nca5</a:t>
            </a:r>
          </a:p>
        </p:txBody>
      </p:sp>
      <p:sp>
        <p:nvSpPr>
          <p:cNvPr id="4" name="Slide Number Placeholder 3"/>
          <p:cNvSpPr>
            <a:spLocks noGrp="1"/>
          </p:cNvSpPr>
          <p:nvPr>
            <p:ph type="sldNum" sz="quarter" idx="5"/>
          </p:nvPr>
        </p:nvSpPr>
        <p:spPr/>
        <p:txBody>
          <a:bodyPr/>
          <a:lstStyle/>
          <a:p>
            <a:fld id="{5F32B7B9-CDE6-4F51-830A-1ED4D47AF275}" type="slidenum">
              <a:rPr lang="en-US" smtClean="0"/>
              <a:t>5</a:t>
            </a:fld>
            <a:endParaRPr lang="en-US"/>
          </a:p>
        </p:txBody>
      </p:sp>
    </p:spTree>
    <p:extLst>
      <p:ext uri="{BB962C8B-B14F-4D97-AF65-F5344CB8AC3E}">
        <p14:creationId xmlns:p14="http://schemas.microsoft.com/office/powerpoint/2010/main" val="2184368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2B7B9-CDE6-4F51-830A-1ED4D47AF275}" type="slidenum">
              <a:rPr lang="en-US" smtClean="0"/>
              <a:t>51</a:t>
            </a:fld>
            <a:endParaRPr lang="en-US"/>
          </a:p>
        </p:txBody>
      </p:sp>
    </p:spTree>
    <p:extLst>
      <p:ext uri="{BB962C8B-B14F-4D97-AF65-F5344CB8AC3E}">
        <p14:creationId xmlns:p14="http://schemas.microsoft.com/office/powerpoint/2010/main" val="318402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will be shared in chat during the presentation: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To register for Northern Great Plains Chapter Engagement Workshop go here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https://www.eventbrite.com/e/national-climate-assessment-northern-great-plains-engagement-workshop-registration-209893325587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6</a:t>
            </a:fld>
            <a:endParaRPr lang="en-US"/>
          </a:p>
        </p:txBody>
      </p:sp>
    </p:spTree>
    <p:extLst>
      <p:ext uri="{BB962C8B-B14F-4D97-AF65-F5344CB8AC3E}">
        <p14:creationId xmlns:p14="http://schemas.microsoft.com/office/powerpoint/2010/main" val="412454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https://www.globalchange.gov/nca5</a:t>
            </a:r>
          </a:p>
        </p:txBody>
      </p:sp>
      <p:sp>
        <p:nvSpPr>
          <p:cNvPr id="4" name="Slide Number Placeholder 3"/>
          <p:cNvSpPr>
            <a:spLocks noGrp="1"/>
          </p:cNvSpPr>
          <p:nvPr>
            <p:ph type="sldNum" sz="quarter" idx="5"/>
          </p:nvPr>
        </p:nvSpPr>
        <p:spPr/>
        <p:txBody>
          <a:bodyPr/>
          <a:lstStyle/>
          <a:p>
            <a:fld id="{5F32B7B9-CDE6-4F51-830A-1ED4D47AF275}" type="slidenum">
              <a:rPr lang="en-US" smtClean="0"/>
              <a:t>7</a:t>
            </a:fld>
            <a:endParaRPr lang="en-US"/>
          </a:p>
        </p:txBody>
      </p:sp>
    </p:spTree>
    <p:extLst>
      <p:ext uri="{BB962C8B-B14F-4D97-AF65-F5344CB8AC3E}">
        <p14:creationId xmlns:p14="http://schemas.microsoft.com/office/powerpoint/2010/main" val="322682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Emerit</a:t>
            </a:r>
            <a:r>
              <a:rPr lang="en-US"/>
              <a:t>[a/us] staff:</a:t>
            </a:r>
          </a:p>
          <a:p>
            <a:endParaRPr lang="en-US"/>
          </a:p>
          <a:p>
            <a:r>
              <a:rPr lang="en-US"/>
              <a:t>Skip Vecchia, Dakota Water Science Center, instrumental in early versions of slides, retired</a:t>
            </a:r>
          </a:p>
          <a:p>
            <a:r>
              <a:rPr lang="en-US"/>
              <a:t>Sarah </a:t>
            </a:r>
            <a:r>
              <a:rPr lang="en-US" err="1"/>
              <a:t>Fiala</a:t>
            </a:r>
            <a:r>
              <a:rPr lang="en-US"/>
              <a:t>, Central Midwest Water Science Center, student, left the USGS</a:t>
            </a:r>
          </a:p>
          <a:p>
            <a:r>
              <a:rPr lang="en-US"/>
              <a:t>Doug Robbins, Dakota Water Science Center, student, left the USGS to return to school</a:t>
            </a:r>
          </a:p>
          <a:p>
            <a:r>
              <a:rPr lang="en-US"/>
              <a:t>Kate </a:t>
            </a:r>
            <a:r>
              <a:rPr lang="en-US" err="1"/>
              <a:t>Pippenger</a:t>
            </a:r>
            <a:r>
              <a:rPr lang="en-US"/>
              <a:t>, Upper Midwest Water Science Center, contract student involved in the project for a short while</a:t>
            </a:r>
          </a:p>
        </p:txBody>
      </p:sp>
      <p:sp>
        <p:nvSpPr>
          <p:cNvPr id="4" name="Slide Number Placeholder 3"/>
          <p:cNvSpPr>
            <a:spLocks noGrp="1"/>
          </p:cNvSpPr>
          <p:nvPr>
            <p:ph type="sldNum" sz="quarter" idx="5"/>
          </p:nvPr>
        </p:nvSpPr>
        <p:spPr/>
        <p:txBody>
          <a:bodyPr/>
          <a:lstStyle/>
          <a:p>
            <a:fld id="{5F32B7B9-CDE6-4F51-830A-1ED4D47AF275}" type="slidenum">
              <a:rPr lang="en-US" smtClean="0"/>
              <a:t>8</a:t>
            </a:fld>
            <a:endParaRPr lang="en-US"/>
          </a:p>
        </p:txBody>
      </p:sp>
    </p:spTree>
    <p:extLst>
      <p:ext uri="{BB962C8B-B14F-4D97-AF65-F5344CB8AC3E}">
        <p14:creationId xmlns:p14="http://schemas.microsoft.com/office/powerpoint/2010/main" val="46634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Presented by Milan Liu, based out of Wisconsin and works with Chris </a:t>
            </a:r>
            <a:r>
              <a:rPr lang="en-US" dirty="0" err="1">
                <a:cs typeface="Calibri"/>
              </a:rPr>
              <a:t>Sanocki</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9</a:t>
            </a:fld>
            <a:endParaRPr lang="en-US"/>
          </a:p>
        </p:txBody>
      </p:sp>
    </p:spTree>
    <p:extLst>
      <p:ext uri="{BB962C8B-B14F-4D97-AF65-F5344CB8AC3E}">
        <p14:creationId xmlns:p14="http://schemas.microsoft.com/office/powerpoint/2010/main" val="292225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usgs.gov/media/images/north-dakota-sky-water-and-prairie" TargetMode="External"/><Relationship Id="rId2" Type="http://schemas.openxmlformats.org/officeDocument/2006/relationships/hyperlink" Target="https://www.usgs.gov/media/images/minot-north-dakota" TargetMode="External"/><Relationship Id="rId1" Type="http://schemas.openxmlformats.org/officeDocument/2006/relationships/slideMaster" Target="../slideMasters/slideMaster1.xml"/><Relationship Id="rId6" Type="http://schemas.openxmlformats.org/officeDocument/2006/relationships/hyperlink" Target="https://www.usgs.gov/media/images/minnesota-river-jordan" TargetMode="External"/><Relationship Id="rId5" Type="http://schemas.openxmlformats.org/officeDocument/2006/relationships/hyperlink" Target="https://www.usgs.gov/media/images/high-water-mark-sign-yellowstone-river-carters-bridge" TargetMode="External"/><Relationship Id="rId4" Type="http://schemas.openxmlformats.org/officeDocument/2006/relationships/hyperlink" Target="https://www.usgs.gov/media/images/belle-fourche-river-sd"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EE9F98-448B-45BD-8BD7-8A3CEC070BB9}"/>
              </a:ext>
            </a:extLst>
          </p:cNvPr>
          <p:cNvSpPr/>
          <p:nvPr userDrawn="1"/>
        </p:nvSpPr>
        <p:spPr>
          <a:xfrm>
            <a:off x="0" y="5980024"/>
            <a:ext cx="12192000" cy="638985"/>
          </a:xfrm>
          <a:prstGeom prst="rect">
            <a:avLst/>
          </a:prstGeom>
          <a:solidFill>
            <a:srgbClr val="006F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06DBC-41A1-40C0-AD92-FB7871DBA6BF}"/>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DBACC3B1-DED3-4280-B0D2-B3399C6FA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ident348fromlendalK">
            <a:extLst>
              <a:ext uri="{FF2B5EF4-FFF2-40B4-BE49-F238E27FC236}">
                <a16:creationId xmlns:a16="http://schemas.microsoft.com/office/drawing/2014/main" id="{03B14DAC-4748-4A5D-A863-15B925D701A5}"/>
              </a:ext>
            </a:extLst>
          </p:cNvPr>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58787"/>
            <a:ext cx="2057400" cy="760413"/>
          </a:xfrm>
          <a:prstGeom prst="rect">
            <a:avLst/>
          </a:prstGeom>
          <a:noFill/>
        </p:spPr>
      </p:pic>
      <p:sp>
        <p:nvSpPr>
          <p:cNvPr id="12" name="Rectangle 14">
            <a:extLst>
              <a:ext uri="{FF2B5EF4-FFF2-40B4-BE49-F238E27FC236}">
                <a16:creationId xmlns:a16="http://schemas.microsoft.com/office/drawing/2014/main" id="{593BD653-F299-4778-A0CB-7CD77FE3F7C7}"/>
              </a:ext>
            </a:extLst>
          </p:cNvPr>
          <p:cNvSpPr>
            <a:spLocks noChangeArrowheads="1"/>
          </p:cNvSpPr>
          <p:nvPr userDrawn="1"/>
        </p:nvSpPr>
        <p:spPr bwMode="auto">
          <a:xfrm>
            <a:off x="404813" y="6083300"/>
            <a:ext cx="1915589"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a:solidFill>
                  <a:schemeClr val="bg1"/>
                </a:solidFill>
                <a:latin typeface="Arial"/>
                <a:cs typeface="Arial"/>
              </a:rPr>
              <a:t>U.S. Department of the Interior</a:t>
            </a:r>
          </a:p>
          <a:p>
            <a:pPr defTabSz="885825">
              <a:defRPr/>
            </a:pPr>
            <a:r>
              <a:rPr lang="en-US" sz="1000">
                <a:solidFill>
                  <a:schemeClr val="bg1"/>
                </a:solidFill>
                <a:latin typeface="Arial"/>
                <a:cs typeface="Arial"/>
              </a:rPr>
              <a:t>U.S. Geological Survey</a:t>
            </a:r>
          </a:p>
        </p:txBody>
      </p:sp>
      <p:sp>
        <p:nvSpPr>
          <p:cNvPr id="13" name="TextBox 12">
            <a:extLst>
              <a:ext uri="{FF2B5EF4-FFF2-40B4-BE49-F238E27FC236}">
                <a16:creationId xmlns:a16="http://schemas.microsoft.com/office/drawing/2014/main" id="{D12A8148-99DB-4D87-BF9C-4E732759FBBA}"/>
              </a:ext>
            </a:extLst>
          </p:cNvPr>
          <p:cNvSpPr txBox="1"/>
          <p:nvPr userDrawn="1"/>
        </p:nvSpPr>
        <p:spPr>
          <a:xfrm>
            <a:off x="7024254" y="5958906"/>
            <a:ext cx="4849091" cy="646331"/>
          </a:xfrm>
          <a:prstGeom prst="rect">
            <a:avLst/>
          </a:prstGeom>
          <a:noFill/>
        </p:spPr>
        <p:txBody>
          <a:bodyPr wrap="square" rtlCol="0">
            <a:spAutoFit/>
          </a:bodyPr>
          <a:lstStyle/>
          <a:p>
            <a:pPr algn="r"/>
            <a:r>
              <a:rPr lang="en-US" sz="2400">
                <a:solidFill>
                  <a:schemeClr val="bg1"/>
                </a:solidFill>
              </a:rPr>
              <a:t>Transportation Pooled Fund Project </a:t>
            </a:r>
            <a:br>
              <a:rPr lang="en-US" sz="2400">
                <a:solidFill>
                  <a:schemeClr val="bg1"/>
                </a:solidFill>
              </a:rPr>
            </a:br>
            <a:r>
              <a:rPr lang="en-US" sz="1100">
                <a:solidFill>
                  <a:schemeClr val="bg1"/>
                </a:solidFill>
              </a:rPr>
              <a:t>TPF-5(460) https://www.pooledfund.org/Details/Study/687</a:t>
            </a:r>
          </a:p>
        </p:txBody>
      </p:sp>
      <p:sp>
        <p:nvSpPr>
          <p:cNvPr id="14" name="TextBox 13">
            <a:extLst>
              <a:ext uri="{FF2B5EF4-FFF2-40B4-BE49-F238E27FC236}">
                <a16:creationId xmlns:a16="http://schemas.microsoft.com/office/drawing/2014/main" id="{14685564-6EAD-44C2-A92D-777DF22D447D}"/>
              </a:ext>
            </a:extLst>
          </p:cNvPr>
          <p:cNvSpPr txBox="1"/>
          <p:nvPr userDrawn="1"/>
        </p:nvSpPr>
        <p:spPr>
          <a:xfrm>
            <a:off x="1092777" y="5520193"/>
            <a:ext cx="10006445" cy="430887"/>
          </a:xfrm>
          <a:prstGeom prst="rect">
            <a:avLst/>
          </a:prstGeom>
          <a:noFill/>
        </p:spPr>
        <p:txBody>
          <a:bodyPr wrap="square" rtlCol="0">
            <a:spAutoFit/>
          </a:bodyPr>
          <a:lstStyle/>
          <a:p>
            <a:r>
              <a:rPr lang="en-US" sz="1100" b="0" i="0">
                <a:solidFill>
                  <a:srgbClr val="333333"/>
                </a:solidFill>
                <a:effectLst/>
                <a:latin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100"/>
          </a:p>
        </p:txBody>
      </p:sp>
    </p:spTree>
    <p:extLst>
      <p:ext uri="{BB962C8B-B14F-4D97-AF65-F5344CB8AC3E}">
        <p14:creationId xmlns:p14="http://schemas.microsoft.com/office/powerpoint/2010/main" val="320867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5261-0C54-4E92-A3AD-9906504E6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EA88C-8BD0-40EC-A09A-302BDE0BE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90465-05BD-4F54-AF75-72EBC1609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EB07662-8EE0-496D-BF58-BCE9123E4FA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87521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2649-A1DF-4188-8B10-455AD9CF5E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3E07A-1B80-4BC0-A06B-D66616C36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DD4A6-FF4D-4570-99BC-6502B808C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855C38-23F8-4085-ABA3-3148ECBF3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674C60-985B-4DD7-B11E-9E39C5D42F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43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9D309CC7-D370-4E8B-943F-EF32464FBECC}"/>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746713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1326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4B2C0870-8CBE-49EE-8E45-72FB4F863F11}"/>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719531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033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1BC8-C6E4-42D9-8308-9D5299F3F935}"/>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D967826-BCC0-4F28-8DDE-0C3A0929CB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D7F62F-B0D8-44C7-94A2-D842117F3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1F54CD65-6597-427C-A4F3-850090728AF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06165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6534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28901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086B-9465-4996-9FA8-F600A9B9503B}"/>
              </a:ext>
            </a:extLst>
          </p:cNvPr>
          <p:cNvSpPr>
            <a:spLocks noGrp="1"/>
          </p:cNvSpPr>
          <p:nvPr>
            <p:ph type="title" hasCustomPrompt="1"/>
          </p:nvPr>
        </p:nvSpPr>
        <p:spPr/>
        <p:txBody>
          <a:bodyPr/>
          <a:lstStyle>
            <a:lvl1pPr>
              <a:defRPr/>
            </a:lvl1pPr>
          </a:lstStyle>
          <a:p>
            <a:r>
              <a:rPr lang="en-US"/>
              <a:t>DO NOT USE FOR LAYOUT-Here for Credit for Background Images</a:t>
            </a:r>
          </a:p>
        </p:txBody>
      </p:sp>
      <p:sp>
        <p:nvSpPr>
          <p:cNvPr id="3" name="TextBox 2">
            <a:extLst>
              <a:ext uri="{FF2B5EF4-FFF2-40B4-BE49-F238E27FC236}">
                <a16:creationId xmlns:a16="http://schemas.microsoft.com/office/drawing/2014/main" id="{C04FE40D-9FAB-4E0E-9A33-BC0DD50A098A}"/>
              </a:ext>
            </a:extLst>
          </p:cNvPr>
          <p:cNvSpPr txBox="1"/>
          <p:nvPr userDrawn="1"/>
        </p:nvSpPr>
        <p:spPr>
          <a:xfrm>
            <a:off x="838200" y="2130458"/>
            <a:ext cx="11187545" cy="4401205"/>
          </a:xfrm>
          <a:prstGeom prst="rect">
            <a:avLst/>
          </a:prstGeom>
          <a:noFill/>
        </p:spPr>
        <p:txBody>
          <a:bodyPr wrap="square" rtlCol="0">
            <a:spAutoFit/>
          </a:bodyPr>
          <a:lstStyle/>
          <a:p>
            <a:r>
              <a:rPr lang="en-US" sz="1400"/>
              <a:t>Flooded town background: </a:t>
            </a:r>
            <a:r>
              <a:rPr lang="en-US" sz="1400">
                <a:effectLst/>
              </a:rPr>
              <a:t>Looking east into Minot, North Dakota. Photo taken by USGS personnel (Joel Galloway) on a Civil Air Patrol flight.</a:t>
            </a:r>
          </a:p>
          <a:p>
            <a:r>
              <a:rPr lang="en-US" sz="1400">
                <a:effectLst/>
              </a:rPr>
              <a:t>Date Taken: </a:t>
            </a:r>
            <a:r>
              <a:rPr lang="en-US" sz="1400" cap="all">
                <a:effectLst/>
              </a:rPr>
              <a:t>THURSDAY, JUNE 23, 2011, </a:t>
            </a:r>
            <a:r>
              <a:rPr lang="en-US" sz="1400" cap="none" baseline="0">
                <a:effectLst/>
                <a:hlinkClick r:id="rId2"/>
              </a:rPr>
              <a:t>https://www.usgs.gov/media/images/minot-north-dakota</a:t>
            </a:r>
            <a:endParaRPr lang="en-US" sz="1400" cap="none" baseline="0">
              <a:effectLst/>
            </a:endParaRPr>
          </a:p>
          <a:p>
            <a:endParaRPr lang="en-US" sz="1400" cap="none" baseline="0">
              <a:effectLst/>
            </a:endParaRPr>
          </a:p>
          <a:p>
            <a:r>
              <a:rPr lang="en-US" sz="1400" cap="none" baseline="0">
                <a:effectLst/>
              </a:rPr>
              <a:t>Water with sun sparkling on it: Microsoft stock image</a:t>
            </a:r>
          </a:p>
          <a:p>
            <a:endParaRPr lang="en-US" sz="1400" cap="none" baseline="0">
              <a:effectLst/>
            </a:endParaRPr>
          </a:p>
          <a:p>
            <a:r>
              <a:rPr lang="en-US" sz="1400" cap="none" baseline="0">
                <a:effectLst/>
              </a:rPr>
              <a:t>Post with water in background: View near a groundwater well in North Dakota.</a:t>
            </a:r>
          </a:p>
          <a:p>
            <a:r>
              <a:rPr lang="en-US" sz="1400" cap="none" baseline="0">
                <a:effectLst/>
              </a:rPr>
              <a:t>Date Taken: MONDAY, JUNE 28, 2010, </a:t>
            </a:r>
            <a:r>
              <a:rPr lang="en-US" sz="1400" cap="none" baseline="0">
                <a:effectLst/>
                <a:hlinkClick r:id="rId3"/>
              </a:rPr>
              <a:t>https://www.usgs.gov/media/images/north-dakota-sky-water-and-prairie</a:t>
            </a:r>
            <a:endParaRPr lang="en-US" sz="1400" cap="none" baseline="0">
              <a:effectLst/>
            </a:endParaRPr>
          </a:p>
          <a:p>
            <a:endParaRPr lang="en-US" sz="1400" cap="none" baseline="0">
              <a:effectLst/>
            </a:endParaRPr>
          </a:p>
          <a:p>
            <a:r>
              <a:rPr lang="en-US" sz="1400" cap="none" baseline="0">
                <a:effectLst/>
              </a:rPr>
              <a:t>Flooded rural area: Downstream of the Souris River in Minot, North Dakota. Photo taken by USGS personnel (Joel Galloway) on a Civil Air Patrol flight.</a:t>
            </a:r>
          </a:p>
          <a:p>
            <a:r>
              <a:rPr lang="en-US" sz="1400" cap="none" baseline="0">
                <a:effectLst/>
              </a:rPr>
              <a:t>Date Taken: THURSDAY, JUNE 23, 2011, https://www.usgs.gov/media/images/souris-river-minot-north-dakota</a:t>
            </a:r>
          </a:p>
          <a:p>
            <a:endParaRPr lang="en-US" sz="1400"/>
          </a:p>
          <a:p>
            <a:r>
              <a:rPr lang="en-US" sz="1400"/>
              <a:t>River bend: The Belle Fourche River is a major drainage for the northern Black Hills of South Dakota. Date Taken: MONDAY, JUNE 11, 2001, by Joyce Williamson, </a:t>
            </a:r>
            <a:r>
              <a:rPr lang="en-US" sz="1400">
                <a:hlinkClick r:id="rId4"/>
              </a:rPr>
              <a:t>https://www.usgs.gov/media/images/belle-fourche-river-sd</a:t>
            </a:r>
            <a:endParaRPr lang="en-US" sz="1400"/>
          </a:p>
          <a:p>
            <a:endParaRPr lang="en-US" sz="1400"/>
          </a:p>
          <a:p>
            <a:r>
              <a:rPr lang="en-US" sz="1400"/>
              <a:t>High water mark: High water mark sign at Yellowstone River at Carters Bridge, Date Taken: FRIDAY, MAY 11, 2018, Elliot Barnhart, </a:t>
            </a:r>
            <a:r>
              <a:rPr lang="en-US" sz="1400">
                <a:hlinkClick r:id="rId5"/>
              </a:rPr>
              <a:t>High water mark sign at Yellowstone River at Carters Bridge (usgs.gov)</a:t>
            </a:r>
            <a:endParaRPr lang="en-US" sz="1400"/>
          </a:p>
          <a:p>
            <a:endParaRPr lang="en-US" sz="1400"/>
          </a:p>
          <a:p>
            <a:r>
              <a:rPr lang="en-US" sz="1400"/>
              <a:t>USGS </a:t>
            </a:r>
            <a:r>
              <a:rPr lang="en-US" sz="1400" err="1"/>
              <a:t>streamgage</a:t>
            </a:r>
            <a:r>
              <a:rPr lang="en-US" sz="1400"/>
              <a:t>: Minnesota River at Jordan, Great Lakes water availability studies conducted by the U.S. Geological Survey aim to help characterize how much water the Basin has now, how water availability is changing, and how much water it can expect to have in the future., undated, Photographer is USGS, </a:t>
            </a:r>
            <a:r>
              <a:rPr lang="en-US" sz="1400">
                <a:hlinkClick r:id="rId6"/>
              </a:rPr>
              <a:t>Minnesota River at Jordan (usgs.gov)</a:t>
            </a:r>
            <a:endParaRPr lang="en-US" sz="1400"/>
          </a:p>
        </p:txBody>
      </p:sp>
    </p:spTree>
    <p:extLst>
      <p:ext uri="{BB962C8B-B14F-4D97-AF65-F5344CB8AC3E}">
        <p14:creationId xmlns:p14="http://schemas.microsoft.com/office/powerpoint/2010/main" val="3771928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27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618924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613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35521" y="0"/>
            <a:ext cx="3609639" cy="2789267"/>
          </a:xfrm>
          <a:prstGeom prst="rect">
            <a:avLst/>
          </a:prstGeom>
        </p:spPr>
      </p:pic>
      <p:sp>
        <p:nvSpPr>
          <p:cNvPr id="4" name="TextBox 3">
            <a:extLst>
              <a:ext uri="{FF2B5EF4-FFF2-40B4-BE49-F238E27FC236}">
                <a16:creationId xmlns:a16="http://schemas.microsoft.com/office/drawing/2014/main" id="{D50C2C17-F624-4566-BBC2-5FD5F1134906}"/>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
        <p:nvSpPr>
          <p:cNvPr id="5" name="Content Placeholder 2">
            <a:extLst>
              <a:ext uri="{FF2B5EF4-FFF2-40B4-BE49-F238E27FC236}">
                <a16:creationId xmlns:a16="http://schemas.microsoft.com/office/drawing/2014/main" id="{266F1C9D-444F-4B7D-9A90-E89D8A652A3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327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35521" y="0"/>
            <a:ext cx="3609639" cy="2789267"/>
          </a:xfrm>
          <a:prstGeom prst="rect">
            <a:avLst/>
          </a:prstGeom>
        </p:spPr>
      </p:pic>
      <p:sp>
        <p:nvSpPr>
          <p:cNvPr id="4" name="Content Placeholder 2">
            <a:extLst>
              <a:ext uri="{FF2B5EF4-FFF2-40B4-BE49-F238E27FC236}">
                <a16:creationId xmlns:a16="http://schemas.microsoft.com/office/drawing/2014/main" id="{C684F307-8FFD-4F12-8CB1-022A147F6C12}"/>
              </a:ext>
            </a:extLst>
          </p:cNvPr>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993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06DE-28DB-41F9-AB56-B92665721268}"/>
              </a:ext>
            </a:extLst>
          </p:cNvPr>
          <p:cNvSpPr>
            <a:spLocks noGrp="1"/>
          </p:cNvSpPr>
          <p:nvPr>
            <p:ph type="title"/>
          </p:nvPr>
        </p:nvSpPr>
        <p:spPr>
          <a:xfrm>
            <a:off x="838200" y="365125"/>
            <a:ext cx="4077677" cy="1325563"/>
          </a:xfrm>
        </p:spPr>
        <p:txBody>
          <a:bodyPr/>
          <a:lstStyle/>
          <a:p>
            <a:r>
              <a:rPr lang="en-US"/>
              <a:t>Click to edit Master title style</a:t>
            </a:r>
          </a:p>
        </p:txBody>
      </p:sp>
      <p:pic>
        <p:nvPicPr>
          <p:cNvPr id="4" name="Picture 3">
            <a:extLst>
              <a:ext uri="{FF2B5EF4-FFF2-40B4-BE49-F238E27FC236}">
                <a16:creationId xmlns:a16="http://schemas.microsoft.com/office/drawing/2014/main" id="{FC37D3ED-E5B3-4143-9333-703BE4228D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56453" y="0"/>
            <a:ext cx="7005986" cy="5413717"/>
          </a:xfrm>
          <a:prstGeom prst="rect">
            <a:avLst/>
          </a:prstGeom>
        </p:spPr>
      </p:pic>
      <p:sp>
        <p:nvSpPr>
          <p:cNvPr id="5" name="TextBox 4">
            <a:extLst>
              <a:ext uri="{FF2B5EF4-FFF2-40B4-BE49-F238E27FC236}">
                <a16:creationId xmlns:a16="http://schemas.microsoft.com/office/drawing/2014/main" id="{1C274CD4-BF35-4929-8865-B51B877FB2C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
        <p:nvSpPr>
          <p:cNvPr id="6" name="Content Placeholder 2">
            <a:extLst>
              <a:ext uri="{FF2B5EF4-FFF2-40B4-BE49-F238E27FC236}">
                <a16:creationId xmlns:a16="http://schemas.microsoft.com/office/drawing/2014/main" id="{969DC0B9-1E2A-4A08-9A38-1F07B03A0F0F}"/>
              </a:ext>
            </a:extLst>
          </p:cNvPr>
          <p:cNvSpPr>
            <a:spLocks noGrp="1"/>
          </p:cNvSpPr>
          <p:nvPr>
            <p:ph idx="1"/>
          </p:nvPr>
        </p:nvSpPr>
        <p:spPr>
          <a:xfrm>
            <a:off x="838200" y="2334846"/>
            <a:ext cx="5143500" cy="3318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835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06DE-28DB-41F9-AB56-B92665721268}"/>
              </a:ext>
            </a:extLst>
          </p:cNvPr>
          <p:cNvSpPr>
            <a:spLocks noGrp="1"/>
          </p:cNvSpPr>
          <p:nvPr>
            <p:ph type="title"/>
          </p:nvPr>
        </p:nvSpPr>
        <p:spPr>
          <a:xfrm>
            <a:off x="838200" y="365125"/>
            <a:ext cx="4077677" cy="1325563"/>
          </a:xfrm>
        </p:spPr>
        <p:txBody>
          <a:bodyPr/>
          <a:lstStyle/>
          <a:p>
            <a:r>
              <a:rPr lang="en-US"/>
              <a:t>Click to edit Master title style</a:t>
            </a:r>
          </a:p>
        </p:txBody>
      </p:sp>
      <p:pic>
        <p:nvPicPr>
          <p:cNvPr id="4" name="Picture 3">
            <a:extLst>
              <a:ext uri="{FF2B5EF4-FFF2-40B4-BE49-F238E27FC236}">
                <a16:creationId xmlns:a16="http://schemas.microsoft.com/office/drawing/2014/main" id="{FC37D3ED-E5B3-4143-9333-703BE4228D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56453" y="0"/>
            <a:ext cx="7005986" cy="5413717"/>
          </a:xfrm>
          <a:prstGeom prst="rect">
            <a:avLst/>
          </a:prstGeom>
        </p:spPr>
      </p:pic>
      <p:sp>
        <p:nvSpPr>
          <p:cNvPr id="5" name="Content Placeholder 2">
            <a:extLst>
              <a:ext uri="{FF2B5EF4-FFF2-40B4-BE49-F238E27FC236}">
                <a16:creationId xmlns:a16="http://schemas.microsoft.com/office/drawing/2014/main" id="{CDFD1E41-3E86-42E8-AA7B-C0B97BD21AD9}"/>
              </a:ext>
            </a:extLst>
          </p:cNvPr>
          <p:cNvSpPr>
            <a:spLocks noGrp="1"/>
          </p:cNvSpPr>
          <p:nvPr>
            <p:ph idx="1"/>
          </p:nvPr>
        </p:nvSpPr>
        <p:spPr>
          <a:xfrm>
            <a:off x="838200" y="2334846"/>
            <a:ext cx="5143500" cy="3318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294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03341C-28ED-4D31-9AB7-FB294173430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061147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26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Ref idx="1002">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2493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086B-9465-4996-9FA8-F600A9B9503B}"/>
              </a:ext>
            </a:extLst>
          </p:cNvPr>
          <p:cNvSpPr>
            <a:spLocks noGrp="1"/>
          </p:cNvSpPr>
          <p:nvPr>
            <p:ph type="title" hasCustomPrompt="1"/>
          </p:nvPr>
        </p:nvSpPr>
        <p:spPr/>
        <p:txBody>
          <a:bodyPr/>
          <a:lstStyle>
            <a:lvl1pPr>
              <a:defRPr/>
            </a:lvl1pPr>
          </a:lstStyle>
          <a:p>
            <a:r>
              <a:rPr lang="en-US"/>
              <a:t>DO NOT USE FOR LAYOUT-Here for Credit for Background Images</a:t>
            </a:r>
          </a:p>
        </p:txBody>
      </p:sp>
      <p:sp>
        <p:nvSpPr>
          <p:cNvPr id="3" name="TextBox 2">
            <a:extLst>
              <a:ext uri="{FF2B5EF4-FFF2-40B4-BE49-F238E27FC236}">
                <a16:creationId xmlns:a16="http://schemas.microsoft.com/office/drawing/2014/main" id="{C04FE40D-9FAB-4E0E-9A33-BC0DD50A098A}"/>
              </a:ext>
            </a:extLst>
          </p:cNvPr>
          <p:cNvSpPr txBox="1"/>
          <p:nvPr userDrawn="1"/>
        </p:nvSpPr>
        <p:spPr>
          <a:xfrm>
            <a:off x="838200" y="2130458"/>
            <a:ext cx="11187545" cy="1600438"/>
          </a:xfrm>
          <a:prstGeom prst="rect">
            <a:avLst/>
          </a:prstGeom>
          <a:noFill/>
        </p:spPr>
        <p:txBody>
          <a:bodyPr wrap="square" rtlCol="0">
            <a:spAutoFit/>
          </a:bodyPr>
          <a:lstStyle/>
          <a:p>
            <a:r>
              <a:rPr lang="en-US" sz="1400"/>
              <a:t>Images from Landsat 8's Operational Land Imager sensor show the dramatic transformation of the river as it flows toward Cedar Rapids. On July 8, 2016, the shallow river meanders into the city, surrounded by green crops in the heart of the growing season. The September 26 image shows the overflowing river at a time when magenta tones around it speak to a countryside preparing for the harvest. Date Taken: MONDAY, SEPTEMBER 26, 2016</a:t>
            </a:r>
          </a:p>
          <a:p>
            <a:endParaRPr lang="en-US" sz="1400" cap="none" baseline="0">
              <a:effectLst/>
            </a:endParaRPr>
          </a:p>
          <a:p>
            <a:r>
              <a:rPr lang="en-US" sz="1400" cap="none" baseline="0">
                <a:effectLst/>
              </a:rPr>
              <a:t>Missouri barn: The summer of 2013 was particularly wet in the Corn Belt states of the Midwest.  Water ponded in fields under stormy skies, hampering sampling by the USGS Regional Stream Quality Assessment (RSQA) team., Date taken: Monday, May 27, 2013, Peter Van </a:t>
            </a:r>
            <a:r>
              <a:rPr lang="en-US" sz="1400" cap="none" baseline="0" err="1">
                <a:effectLst/>
              </a:rPr>
              <a:t>Metre</a:t>
            </a:r>
            <a:r>
              <a:rPr lang="en-US" sz="1400" cap="none" baseline="0">
                <a:effectLst/>
              </a:rPr>
              <a:t>, https://www.usgs.gov/media/images/missouri-barn-wet-midwest-summer</a:t>
            </a:r>
          </a:p>
        </p:txBody>
      </p:sp>
    </p:spTree>
    <p:extLst>
      <p:ext uri="{BB962C8B-B14F-4D97-AF65-F5344CB8AC3E}">
        <p14:creationId xmlns:p14="http://schemas.microsoft.com/office/powerpoint/2010/main" val="2636685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Ref idx="1002">
        <a:schemeClr val="bg2"/>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AB7782-CA80-4DEE-8706-228CE9A5DE9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2235995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EE9F98-448B-45BD-8BD7-8A3CEC070BB9}"/>
              </a:ext>
            </a:extLst>
          </p:cNvPr>
          <p:cNvSpPr/>
          <p:nvPr userDrawn="1"/>
        </p:nvSpPr>
        <p:spPr>
          <a:xfrm>
            <a:off x="0" y="5980024"/>
            <a:ext cx="12192000" cy="638985"/>
          </a:xfrm>
          <a:prstGeom prst="rect">
            <a:avLst/>
          </a:prstGeom>
          <a:solidFill>
            <a:srgbClr val="0033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593BD653-F299-4778-A0CB-7CD77FE3F7C7}"/>
              </a:ext>
            </a:extLst>
          </p:cNvPr>
          <p:cNvSpPr>
            <a:spLocks noChangeArrowheads="1"/>
          </p:cNvSpPr>
          <p:nvPr userDrawn="1"/>
        </p:nvSpPr>
        <p:spPr bwMode="auto">
          <a:xfrm>
            <a:off x="404813" y="6083300"/>
            <a:ext cx="1915589" cy="397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a:solidFill>
                  <a:schemeClr val="bg1"/>
                </a:solidFill>
                <a:latin typeface="Arial"/>
                <a:cs typeface="Arial"/>
              </a:rPr>
              <a:t>U.S. Department of the Interior</a:t>
            </a:r>
          </a:p>
          <a:p>
            <a:pPr defTabSz="885825">
              <a:defRPr/>
            </a:pPr>
            <a:r>
              <a:rPr lang="en-US" sz="1000">
                <a:solidFill>
                  <a:schemeClr val="bg1"/>
                </a:solidFill>
                <a:latin typeface="Arial"/>
                <a:cs typeface="Arial"/>
              </a:rPr>
              <a:t>U.S. Geological Survey</a:t>
            </a:r>
          </a:p>
        </p:txBody>
      </p:sp>
      <p:sp>
        <p:nvSpPr>
          <p:cNvPr id="13" name="TextBox 12">
            <a:extLst>
              <a:ext uri="{FF2B5EF4-FFF2-40B4-BE49-F238E27FC236}">
                <a16:creationId xmlns:a16="http://schemas.microsoft.com/office/drawing/2014/main" id="{D12A8148-99DB-4D87-BF9C-4E732759FBBA}"/>
              </a:ext>
            </a:extLst>
          </p:cNvPr>
          <p:cNvSpPr txBox="1"/>
          <p:nvPr userDrawn="1"/>
        </p:nvSpPr>
        <p:spPr>
          <a:xfrm>
            <a:off x="7024254" y="5958906"/>
            <a:ext cx="4849091" cy="646331"/>
          </a:xfrm>
          <a:prstGeom prst="rect">
            <a:avLst/>
          </a:prstGeom>
          <a:noFill/>
        </p:spPr>
        <p:txBody>
          <a:bodyPr wrap="square" rtlCol="0">
            <a:spAutoFit/>
          </a:bodyPr>
          <a:lstStyle/>
          <a:p>
            <a:pPr algn="r"/>
            <a:r>
              <a:rPr lang="en-US" sz="2400">
                <a:solidFill>
                  <a:schemeClr val="bg1"/>
                </a:solidFill>
              </a:rPr>
              <a:t>Transportation Pooled Fund Project </a:t>
            </a:r>
            <a:br>
              <a:rPr lang="en-US" sz="2400">
                <a:solidFill>
                  <a:schemeClr val="bg1"/>
                </a:solidFill>
              </a:rPr>
            </a:br>
            <a:r>
              <a:rPr lang="en-US" sz="1100">
                <a:solidFill>
                  <a:schemeClr val="bg1"/>
                </a:solidFill>
              </a:rPr>
              <a:t>TPF-5(460) https://www.pooledfund.org/Details/Study/687</a:t>
            </a:r>
          </a:p>
        </p:txBody>
      </p:sp>
      <p:sp>
        <p:nvSpPr>
          <p:cNvPr id="14" name="TextBox 13">
            <a:extLst>
              <a:ext uri="{FF2B5EF4-FFF2-40B4-BE49-F238E27FC236}">
                <a16:creationId xmlns:a16="http://schemas.microsoft.com/office/drawing/2014/main" id="{14685564-6EAD-44C2-A92D-777DF22D447D}"/>
              </a:ext>
            </a:extLst>
          </p:cNvPr>
          <p:cNvSpPr txBox="1"/>
          <p:nvPr userDrawn="1"/>
        </p:nvSpPr>
        <p:spPr>
          <a:xfrm>
            <a:off x="1092777" y="5520193"/>
            <a:ext cx="10006445" cy="430887"/>
          </a:xfrm>
          <a:prstGeom prst="rect">
            <a:avLst/>
          </a:prstGeom>
          <a:noFill/>
        </p:spPr>
        <p:txBody>
          <a:bodyPr wrap="square" rtlCol="0">
            <a:spAutoFit/>
          </a:bodyPr>
          <a:lstStyle/>
          <a:p>
            <a:r>
              <a:rPr lang="en-US" sz="1100" b="0" i="0">
                <a:solidFill>
                  <a:schemeClr val="tx1"/>
                </a:solidFill>
                <a:effectLst/>
                <a:latin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100">
              <a:solidFill>
                <a:schemeClr val="tx1"/>
              </a:solidFill>
            </a:endParaRPr>
          </a:p>
        </p:txBody>
      </p:sp>
      <p:sp>
        <p:nvSpPr>
          <p:cNvPr id="9" name="Title 1">
            <a:extLst>
              <a:ext uri="{FF2B5EF4-FFF2-40B4-BE49-F238E27FC236}">
                <a16:creationId xmlns:a16="http://schemas.microsoft.com/office/drawing/2014/main" id="{A15CCA9D-8CCE-4B3B-AF7E-B259B094EA2F}"/>
              </a:ext>
            </a:extLst>
          </p:cNvPr>
          <p:cNvSpPr>
            <a:spLocks noGrp="1"/>
          </p:cNvSpPr>
          <p:nvPr>
            <p:ph type="ctrTitle"/>
          </p:nvPr>
        </p:nvSpPr>
        <p:spPr>
          <a:xfrm>
            <a:off x="0" y="2121030"/>
            <a:ext cx="4251489" cy="2383737"/>
          </a:xfrm>
          <a:solidFill>
            <a:srgbClr val="00331E">
              <a:alpha val="84706"/>
            </a:srgbClr>
          </a:solidFill>
        </p:spPr>
        <p:txBody>
          <a:bodyPr lIns="432000" rIns="432000" bIns="144000" anchor="b">
            <a:noAutofit/>
          </a:bodyPr>
          <a:lstStyle>
            <a:lvl1pPr algn="l">
              <a:defRPr sz="3200" spc="-150">
                <a:solidFill>
                  <a:schemeClr val="bg1"/>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66697B4E-AD52-47DE-A975-EE7BEBDC9F1E}"/>
              </a:ext>
            </a:extLst>
          </p:cNvPr>
          <p:cNvSpPr>
            <a:spLocks noGrp="1"/>
          </p:cNvSpPr>
          <p:nvPr>
            <p:ph type="subTitle" idx="1"/>
          </p:nvPr>
        </p:nvSpPr>
        <p:spPr>
          <a:xfrm>
            <a:off x="0" y="4504767"/>
            <a:ext cx="4251489" cy="936000"/>
          </a:xfrm>
          <a:solidFill>
            <a:srgbClr val="00331E">
              <a:alpha val="89804"/>
            </a:srgb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5" name="Picture 1033" descr="D:\Vugraph Info\Vugraph Templates\Templates-NEW-NMP and Bureau\ident_4_onscreen_png.png">
            <a:extLst>
              <a:ext uri="{FF2B5EF4-FFF2-40B4-BE49-F238E27FC236}">
                <a16:creationId xmlns:a16="http://schemas.microsoft.com/office/drawing/2014/main" id="{2DF9F978-AC50-4BB5-8BF8-AC0FEED86C5B}"/>
              </a:ext>
            </a:extLst>
          </p:cNvPr>
          <p:cNvPicPr>
            <a:picLocks noChangeAspect="1" noChangeArrowheads="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bwMode="black">
          <a:xfrm>
            <a:off x="457200" y="461963"/>
            <a:ext cx="2057400"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8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3C34-6CAC-417C-A0AF-1B74381EB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1EB5E6-DBFA-4413-B9A6-A6F691DBF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36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FF8D-B5DD-4B3E-8A3F-29A837CF06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706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5088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04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544325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D87DF-F74A-4816-9B42-B5DCFCC14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817F3-C626-482F-8275-8C6806DDF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9" descr="ident348fromlendalK">
            <a:extLst>
              <a:ext uri="{FF2B5EF4-FFF2-40B4-BE49-F238E27FC236}">
                <a16:creationId xmlns:a16="http://schemas.microsoft.com/office/drawing/2014/main" id="{A4B0426D-980B-4646-B1EE-F0BC51ECBDA0}"/>
              </a:ext>
            </a:extLst>
          </p:cNvPr>
          <p:cNvPicPr>
            <a:picLocks noChangeAspect="1" noChangeArrowheads="1"/>
          </p:cNvPicPr>
          <p:nvPr userDrawn="1"/>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2519963119"/>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95" r:id="rId3"/>
    <p:sldLayoutId id="2147483692" r:id="rId4"/>
    <p:sldLayoutId id="2147483651" r:id="rId5"/>
    <p:sldLayoutId id="2147483662" r:id="rId6"/>
    <p:sldLayoutId id="2147483650" r:id="rId7"/>
    <p:sldLayoutId id="2147483659" r:id="rId8"/>
    <p:sldLayoutId id="2147483674" r:id="rId9"/>
    <p:sldLayoutId id="2147483675" r:id="rId10"/>
    <p:sldLayoutId id="2147483652" r:id="rId11"/>
    <p:sldLayoutId id="2147483653" r:id="rId12"/>
    <p:sldLayoutId id="2147483654" r:id="rId13"/>
    <p:sldLayoutId id="2147483681" r:id="rId14"/>
    <p:sldLayoutId id="2147483656" r:id="rId15"/>
    <p:sldLayoutId id="2147483670" r:id="rId16"/>
    <p:sldLayoutId id="2147483657" r:id="rId17"/>
    <p:sldLayoutId id="2147483678" r:id="rId18"/>
    <p:sldLayoutId id="2147483672" r:id="rId19"/>
    <p:sldLayoutId id="2147483673" r:id="rId20"/>
    <p:sldLayoutId id="2147483676" r:id="rId21"/>
    <p:sldLayoutId id="2147483677" r:id="rId22"/>
    <p:sldLayoutId id="2147483666" r:id="rId23"/>
    <p:sldLayoutId id="2147483667" r:id="rId24"/>
    <p:sldLayoutId id="2147483668" r:id="rId25"/>
    <p:sldLayoutId id="2147483669" r:id="rId26"/>
    <p:sldLayoutId id="2147483655" r:id="rId27"/>
    <p:sldLayoutId id="2147483658" r:id="rId28"/>
    <p:sldLayoutId id="2147483679" r:id="rId29"/>
    <p:sldLayoutId id="2147483680"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s://gaftp.epa.gov/EPADataCommons/ORD/Ecoregions/nd/ndsd_front.pdf"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www.globalchange.gov/nca5"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news.climate.columbia.edu/2018/04/11/the-100th-meridian-where-the-great-plains-used-to-begin-now-moving-east/" TargetMode="External"/><Relationship Id="rId2" Type="http://schemas.openxmlformats.org/officeDocument/2006/relationships/hyperlink" Target="https://gaftp.epa.gov/EPADataCommons/ORD/Ecoregions/nd/ndsd_front.pdf" TargetMode="External"/><Relationship Id="rId1" Type="http://schemas.openxmlformats.org/officeDocument/2006/relationships/slideLayout" Target="../slideLayouts/slideLayout7.xml"/><Relationship Id="rId6" Type="http://schemas.openxmlformats.org/officeDocument/2006/relationships/hyperlink" Target="https://www.pooledfund.org/Details/Study/687" TargetMode="External"/><Relationship Id="rId5" Type="http://schemas.openxmlformats.org/officeDocument/2006/relationships/hyperlink" Target="http://doi.wiley.com/10.1029/2011WR010630" TargetMode="External"/><Relationship Id="rId4" Type="http://schemas.openxmlformats.org/officeDocument/2006/relationships/hyperlink" Target="https://pubs.usgs.gov/of/2007/1088/"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pubs.usgs.gov/fs/1999/0075/report.pdf" TargetMode="External"/><Relationship Id="rId3" Type="http://schemas.openxmlformats.org/officeDocument/2006/relationships/hyperlink" Target="http://pubs.er.usgs.gov/publication/70039240" TargetMode="External"/><Relationship Id="rId7" Type="http://schemas.openxmlformats.org/officeDocument/2006/relationships/hyperlink" Target="https://doi.org/10.5066/P92S9ZX6"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s://nid.usace.army.mil/ords/f?p=105:1::::::" TargetMode="External"/><Relationship Id="rId5" Type="http://schemas.openxmlformats.org/officeDocument/2006/relationships/hyperlink" Target="https://directives.sc.egov.usda.gov/OpenNonWebContent.aspx?content=22526.wba" TargetMode="External"/><Relationship Id="rId4" Type="http://schemas.openxmlformats.org/officeDocument/2006/relationships/hyperlink" Target="http://pubs.er.usgs.gov/publication/ar11_1" TargetMode="External"/><Relationship Id="rId9" Type="http://schemas.openxmlformats.org/officeDocument/2006/relationships/hyperlink" Target="http://www.swc.state.nd.us/info_edu/reports_and_publications/pdfs/wr_investigations/wr29_report.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8.xml"/><Relationship Id="rId16"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tiff"/><Relationship Id="rId9" Type="http://schemas.openxmlformats.org/officeDocument/2006/relationships/image" Target="../media/image12.jpeg"/><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828087-3025-4E02-A6D2-0A6B62B76032}"/>
              </a:ext>
            </a:extLst>
          </p:cNvPr>
          <p:cNvSpPr>
            <a:spLocks noGrp="1"/>
          </p:cNvSpPr>
          <p:nvPr>
            <p:ph type="ctrTitle"/>
          </p:nvPr>
        </p:nvSpPr>
        <p:spPr/>
        <p:txBody>
          <a:bodyPr/>
          <a:lstStyle/>
          <a:p>
            <a:r>
              <a:rPr lang="en-US" sz="2800"/>
              <a:t>Flood-Frequency Analysis in the Midwest: </a:t>
            </a:r>
            <a:br>
              <a:rPr lang="en-US" sz="2800"/>
            </a:br>
            <a:r>
              <a:rPr lang="en-US" sz="2800"/>
              <a:t>Addressing Potential Nonstationary Annual Peak-Flow Records	</a:t>
            </a:r>
          </a:p>
        </p:txBody>
      </p:sp>
      <p:sp>
        <p:nvSpPr>
          <p:cNvPr id="9" name="Subtitle 8">
            <a:extLst>
              <a:ext uri="{FF2B5EF4-FFF2-40B4-BE49-F238E27FC236}">
                <a16:creationId xmlns:a16="http://schemas.microsoft.com/office/drawing/2014/main" id="{36C65A8F-C02E-4837-9C38-45850760E8FC}"/>
              </a:ext>
            </a:extLst>
          </p:cNvPr>
          <p:cNvSpPr>
            <a:spLocks noGrp="1"/>
          </p:cNvSpPr>
          <p:nvPr>
            <p:ph type="subTitle" idx="1"/>
          </p:nvPr>
        </p:nvSpPr>
        <p:spPr/>
        <p:txBody>
          <a:bodyPr/>
          <a:lstStyle/>
          <a:p>
            <a:r>
              <a:rPr lang="en-US"/>
              <a:t>Stakeholder Meeting</a:t>
            </a:r>
            <a:br>
              <a:rPr lang="en-US"/>
            </a:br>
            <a:r>
              <a:rPr lang="en-US"/>
              <a:t>December 9, 2021</a:t>
            </a:r>
          </a:p>
        </p:txBody>
      </p:sp>
    </p:spTree>
    <p:extLst>
      <p:ext uri="{BB962C8B-B14F-4D97-AF65-F5344CB8AC3E}">
        <p14:creationId xmlns:p14="http://schemas.microsoft.com/office/powerpoint/2010/main" val="115164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471" y="-158620"/>
            <a:ext cx="8875058" cy="6858000"/>
          </a:xfrm>
          <a:prstGeom prst="rect">
            <a:avLst/>
          </a:prstGeom>
        </p:spPr>
      </p:pic>
    </p:spTree>
    <p:extLst>
      <p:ext uri="{BB962C8B-B14F-4D97-AF65-F5344CB8AC3E}">
        <p14:creationId xmlns:p14="http://schemas.microsoft.com/office/powerpoint/2010/main" val="199973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58471" y="-158620"/>
            <a:ext cx="8875058" cy="6857999"/>
          </a:xfrm>
          <a:prstGeom prst="rect">
            <a:avLst/>
          </a:prstGeom>
        </p:spPr>
      </p:pic>
      <p:sp>
        <p:nvSpPr>
          <p:cNvPr id="2" name="TextBox 1">
            <a:extLst>
              <a:ext uri="{FF2B5EF4-FFF2-40B4-BE49-F238E27FC236}">
                <a16:creationId xmlns:a16="http://schemas.microsoft.com/office/drawing/2014/main" id="{742A388F-7D34-4E35-A4D9-72D97F7FDE3E}"/>
              </a:ext>
            </a:extLst>
          </p:cNvPr>
          <p:cNvSpPr txBox="1"/>
          <p:nvPr/>
        </p:nvSpPr>
        <p:spPr>
          <a:xfrm>
            <a:off x="488515" y="1202499"/>
            <a:ext cx="1282690" cy="646331"/>
          </a:xfrm>
          <a:prstGeom prst="rect">
            <a:avLst/>
          </a:prstGeom>
          <a:noFill/>
        </p:spPr>
        <p:txBody>
          <a:bodyPr wrap="square" rtlCol="0">
            <a:spAutoFit/>
          </a:bodyPr>
          <a:lstStyle/>
          <a:p>
            <a:r>
              <a:rPr lang="en-US" sz="3600" dirty="0"/>
              <a:t>Soils</a:t>
            </a:r>
            <a:endParaRPr lang="en-US" sz="2800" dirty="0"/>
          </a:p>
        </p:txBody>
      </p:sp>
    </p:spTree>
    <p:extLst>
      <p:ext uri="{BB962C8B-B14F-4D97-AF65-F5344CB8AC3E}">
        <p14:creationId xmlns:p14="http://schemas.microsoft.com/office/powerpoint/2010/main" val="201609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58472" y="-158620"/>
            <a:ext cx="8875056" cy="6857999"/>
          </a:xfrm>
          <a:prstGeom prst="rect">
            <a:avLst/>
          </a:prstGeom>
        </p:spPr>
      </p:pic>
    </p:spTree>
    <p:extLst>
      <p:ext uri="{BB962C8B-B14F-4D97-AF65-F5344CB8AC3E}">
        <p14:creationId xmlns:p14="http://schemas.microsoft.com/office/powerpoint/2010/main" val="212786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58472" y="-158620"/>
            <a:ext cx="8875056" cy="6857998"/>
          </a:xfrm>
          <a:prstGeom prst="rect">
            <a:avLst/>
          </a:prstGeom>
        </p:spPr>
      </p:pic>
    </p:spTree>
    <p:extLst>
      <p:ext uri="{BB962C8B-B14F-4D97-AF65-F5344CB8AC3E}">
        <p14:creationId xmlns:p14="http://schemas.microsoft.com/office/powerpoint/2010/main" val="3903698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58472" y="-158620"/>
            <a:ext cx="8875055" cy="6857998"/>
          </a:xfrm>
          <a:prstGeom prst="rect">
            <a:avLst/>
          </a:prstGeom>
        </p:spPr>
      </p:pic>
    </p:spTree>
    <p:extLst>
      <p:ext uri="{BB962C8B-B14F-4D97-AF65-F5344CB8AC3E}">
        <p14:creationId xmlns:p14="http://schemas.microsoft.com/office/powerpoint/2010/main" val="24250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D32B7-1D0E-44E2-9879-5199C28F7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58472" y="-158620"/>
            <a:ext cx="8875055" cy="6857997"/>
          </a:xfrm>
          <a:prstGeom prst="rect">
            <a:avLst/>
          </a:prstGeom>
        </p:spPr>
      </p:pic>
    </p:spTree>
    <p:extLst>
      <p:ext uri="{BB962C8B-B14F-4D97-AF65-F5344CB8AC3E}">
        <p14:creationId xmlns:p14="http://schemas.microsoft.com/office/powerpoint/2010/main" val="359211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9E185-A002-46E1-9709-BA405D5A2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7414" y="-319769"/>
            <a:ext cx="8937171" cy="6905997"/>
          </a:xfrm>
          <a:prstGeom prst="rect">
            <a:avLst/>
          </a:prstGeom>
        </p:spPr>
      </p:pic>
      <p:pic>
        <p:nvPicPr>
          <p:cNvPr id="9" name="Picture 8">
            <a:extLst>
              <a:ext uri="{FF2B5EF4-FFF2-40B4-BE49-F238E27FC236}">
                <a16:creationId xmlns:a16="http://schemas.microsoft.com/office/drawing/2014/main" id="{90E63A7E-9E9F-42ED-85BD-0238B1A450A3}"/>
              </a:ext>
            </a:extLst>
          </p:cNvPr>
          <p:cNvPicPr>
            <a:picLocks noChangeAspect="1"/>
          </p:cNvPicPr>
          <p:nvPr/>
        </p:nvPicPr>
        <p:blipFill>
          <a:blip r:embed="rId4"/>
          <a:stretch>
            <a:fillRect/>
          </a:stretch>
        </p:blipFill>
        <p:spPr>
          <a:xfrm>
            <a:off x="2647949" y="5855607"/>
            <a:ext cx="6896100" cy="266700"/>
          </a:xfrm>
          <a:prstGeom prst="rect">
            <a:avLst/>
          </a:prstGeom>
        </p:spPr>
      </p:pic>
      <p:sp>
        <p:nvSpPr>
          <p:cNvPr id="4" name="TextBox 3">
            <a:extLst>
              <a:ext uri="{FF2B5EF4-FFF2-40B4-BE49-F238E27FC236}">
                <a16:creationId xmlns:a16="http://schemas.microsoft.com/office/drawing/2014/main" id="{A6AA819E-A258-4FEE-8B8C-C9FC41DA4EEE}"/>
              </a:ext>
            </a:extLst>
          </p:cNvPr>
          <p:cNvSpPr txBox="1"/>
          <p:nvPr/>
        </p:nvSpPr>
        <p:spPr>
          <a:xfrm>
            <a:off x="488515" y="1202499"/>
            <a:ext cx="1282690" cy="646331"/>
          </a:xfrm>
          <a:prstGeom prst="rect">
            <a:avLst/>
          </a:prstGeom>
          <a:noFill/>
        </p:spPr>
        <p:txBody>
          <a:bodyPr wrap="square" rtlCol="0">
            <a:spAutoFit/>
          </a:bodyPr>
          <a:lstStyle/>
          <a:p>
            <a:r>
              <a:rPr lang="en-US" sz="3600" dirty="0"/>
              <a:t>Soils</a:t>
            </a:r>
            <a:endParaRPr lang="en-US" sz="2800" dirty="0"/>
          </a:p>
        </p:txBody>
      </p:sp>
    </p:spTree>
    <p:extLst>
      <p:ext uri="{BB962C8B-B14F-4D97-AF65-F5344CB8AC3E}">
        <p14:creationId xmlns:p14="http://schemas.microsoft.com/office/powerpoint/2010/main" val="376024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84FB-DE6A-4474-A3B9-AD00D9BF8E8F}"/>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North Dakota Ecoregions</a:t>
            </a:r>
          </a:p>
        </p:txBody>
      </p:sp>
      <p:sp>
        <p:nvSpPr>
          <p:cNvPr id="4" name="Content Placeholder 3">
            <a:extLst>
              <a:ext uri="{FF2B5EF4-FFF2-40B4-BE49-F238E27FC236}">
                <a16:creationId xmlns:a16="http://schemas.microsoft.com/office/drawing/2014/main" id="{B1562BB5-87EE-4158-B166-60C777D6A15E}"/>
              </a:ext>
            </a:extLst>
          </p:cNvPr>
          <p:cNvSpPr>
            <a:spLocks noGrp="1"/>
          </p:cNvSpPr>
          <p:nvPr>
            <p:ph sz="half" idx="2"/>
          </p:nvPr>
        </p:nvSpPr>
        <p:spPr>
          <a:xfrm>
            <a:off x="648931" y="2438400"/>
            <a:ext cx="3505494" cy="3785419"/>
          </a:xfrm>
        </p:spPr>
        <p:txBody>
          <a:bodyPr vert="horz" lIns="91440" tIns="45720" rIns="91440" bIns="45720" rtlCol="0">
            <a:normAutofit/>
          </a:bodyPr>
          <a:lstStyle/>
          <a:p>
            <a:pPr marL="0"/>
            <a:r>
              <a:rPr lang="en-US" sz="2000"/>
              <a:t>West to East</a:t>
            </a:r>
          </a:p>
          <a:p>
            <a:r>
              <a:rPr lang="en-US" sz="2000"/>
              <a:t>Northwestern Great Plains</a:t>
            </a:r>
          </a:p>
          <a:p>
            <a:r>
              <a:rPr lang="en-US" sz="2000"/>
              <a:t>Northwestern Glaciated Plains</a:t>
            </a:r>
          </a:p>
          <a:p>
            <a:r>
              <a:rPr lang="en-US" sz="2000"/>
              <a:t>Northern Glaciated Plains</a:t>
            </a:r>
          </a:p>
          <a:p>
            <a:r>
              <a:rPr lang="en-US" sz="2000"/>
              <a:t>Lake Agassiz Plain (aka the Red River “Valley”)</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4889EB8-5A98-4CC3-A405-C7FA673EFC03}"/>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p:blipFill>
        <p:spPr>
          <a:xfrm>
            <a:off x="4940751" y="853710"/>
            <a:ext cx="6949554" cy="5370109"/>
          </a:xfrm>
          <a:prstGeom prst="rect">
            <a:avLst/>
          </a:prstGeom>
          <a:effectLst/>
        </p:spPr>
      </p:pic>
      <p:sp>
        <p:nvSpPr>
          <p:cNvPr id="12" name="TextBox 11">
            <a:extLst>
              <a:ext uri="{FF2B5EF4-FFF2-40B4-BE49-F238E27FC236}">
                <a16:creationId xmlns:a16="http://schemas.microsoft.com/office/drawing/2014/main" id="{3B73D62F-E7EF-477F-8579-1145FB6AFDCD}"/>
              </a:ext>
            </a:extLst>
          </p:cNvPr>
          <p:cNvSpPr txBox="1"/>
          <p:nvPr/>
        </p:nvSpPr>
        <p:spPr>
          <a:xfrm>
            <a:off x="169297" y="2046654"/>
            <a:ext cx="4227443" cy="3970318"/>
          </a:xfrm>
          <a:prstGeom prst="rect">
            <a:avLst/>
          </a:prstGeom>
          <a:solidFill>
            <a:schemeClr val="accent4">
              <a:lumMod val="20000"/>
              <a:lumOff val="80000"/>
            </a:schemeClr>
          </a:solidFill>
        </p:spPr>
        <p:txBody>
          <a:bodyPr wrap="square">
            <a:spAutoFit/>
          </a:bodyPr>
          <a:lstStyle/>
          <a:p>
            <a:r>
              <a:rPr lang="en-US"/>
              <a:t>The Northwestern Glaciated Plains ecoregion marks the westernmost extent of continental glaciation. The youthful morainal landscape has significant surface irregularity and high concentrations of wetlands. The rise in elevation along the eastern boundary defines the beginning of the Great Plains. Land use is transitional between the intensive dryland to the east and the predominance of cattle ranching and farming to the west.</a:t>
            </a:r>
          </a:p>
          <a:p>
            <a:r>
              <a:rPr lang="en-US">
                <a:hlinkClick r:id="rId5"/>
              </a:rPr>
              <a:t>https://gaftp.epa.gov/EPADataCommons/ORD/Ecoregions/nd/ndsd_front.pdf</a:t>
            </a:r>
            <a:endParaRPr lang="en-US"/>
          </a:p>
          <a:p>
            <a:endParaRPr lang="en-US"/>
          </a:p>
        </p:txBody>
      </p:sp>
      <p:graphicFrame>
        <p:nvGraphicFramePr>
          <p:cNvPr id="9" name="Object 8">
            <a:extLst>
              <a:ext uri="{FF2B5EF4-FFF2-40B4-BE49-F238E27FC236}">
                <a16:creationId xmlns:a16="http://schemas.microsoft.com/office/drawing/2014/main" id="{5919444B-4127-41B4-84A6-9259622787FE}"/>
              </a:ext>
            </a:extLst>
          </p:cNvPr>
          <p:cNvGraphicFramePr>
            <a:graphicFrameLocks noChangeAspect="1"/>
          </p:cNvGraphicFramePr>
          <p:nvPr>
            <p:extLst>
              <p:ext uri="{D42A27DB-BD31-4B8C-83A1-F6EECF244321}">
                <p14:modId xmlns:p14="http://schemas.microsoft.com/office/powerpoint/2010/main" val="550744942"/>
              </p:ext>
            </p:extLst>
          </p:nvPr>
        </p:nvGraphicFramePr>
        <p:xfrm>
          <a:off x="248198" y="2087764"/>
          <a:ext cx="4081761" cy="3866469"/>
        </p:xfrm>
        <a:graphic>
          <a:graphicData uri="http://schemas.openxmlformats.org/presentationml/2006/ole">
            <mc:AlternateContent xmlns:mc="http://schemas.openxmlformats.org/markup-compatibility/2006">
              <mc:Choice xmlns:v="urn:schemas-microsoft-com:vml" Requires="v">
                <p:oleObj spid="_x0000_s1029" name="Acrobat Document" r:id="rId6" imgW="3840480" imgH="3840196" progId="AcroExch.Document.DC">
                  <p:embed/>
                </p:oleObj>
              </mc:Choice>
              <mc:Fallback>
                <p:oleObj name="Acrobat Document" r:id="rId6" imgW="3840480" imgH="3840196" progId="AcroExch.Document.DC">
                  <p:embed/>
                  <p:pic>
                    <p:nvPicPr>
                      <p:cNvPr id="9" name="Object 8">
                        <a:extLst>
                          <a:ext uri="{FF2B5EF4-FFF2-40B4-BE49-F238E27FC236}">
                            <a16:creationId xmlns:a16="http://schemas.microsoft.com/office/drawing/2014/main" id="{5919444B-4127-41B4-84A6-9259622787FE}"/>
                          </a:ext>
                        </a:extLst>
                      </p:cNvPr>
                      <p:cNvPicPr/>
                      <p:nvPr/>
                    </p:nvPicPr>
                    <p:blipFill>
                      <a:blip r:embed="rId7"/>
                      <a:stretch>
                        <a:fillRect/>
                      </a:stretch>
                    </p:blipFill>
                    <p:spPr>
                      <a:xfrm>
                        <a:off x="248198" y="2087764"/>
                        <a:ext cx="4081761" cy="3866469"/>
                      </a:xfrm>
                      <a:prstGeom prst="rect">
                        <a:avLst/>
                      </a:prstGeom>
                    </p:spPr>
                  </p:pic>
                </p:oleObj>
              </mc:Fallback>
            </mc:AlternateContent>
          </a:graphicData>
        </a:graphic>
      </p:graphicFrame>
    </p:spTree>
    <p:extLst>
      <p:ext uri="{BB962C8B-B14F-4D97-AF65-F5344CB8AC3E}">
        <p14:creationId xmlns:p14="http://schemas.microsoft.com/office/powerpoint/2010/main" val="38780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BBF368-0360-4D63-B7D6-B9C2B59AB1FC}"/>
              </a:ext>
            </a:extLst>
          </p:cNvPr>
          <p:cNvPicPr>
            <a:picLocks noChangeAspect="1"/>
          </p:cNvPicPr>
          <p:nvPr/>
        </p:nvPicPr>
        <p:blipFill>
          <a:blip r:embed="rId3"/>
          <a:stretch>
            <a:fillRect/>
          </a:stretch>
        </p:blipFill>
        <p:spPr>
          <a:xfrm>
            <a:off x="3575261" y="0"/>
            <a:ext cx="8616739" cy="5556885"/>
          </a:xfrm>
          <a:prstGeom prst="rect">
            <a:avLst/>
          </a:prstGeom>
        </p:spPr>
      </p:pic>
      <p:graphicFrame>
        <p:nvGraphicFramePr>
          <p:cNvPr id="5" name="Table 2">
            <a:extLst>
              <a:ext uri="{FF2B5EF4-FFF2-40B4-BE49-F238E27FC236}">
                <a16:creationId xmlns:a16="http://schemas.microsoft.com/office/drawing/2014/main" id="{C19AA38D-6839-4A6C-9019-F578A21B1EF2}"/>
              </a:ext>
            </a:extLst>
          </p:cNvPr>
          <p:cNvGraphicFramePr>
            <a:graphicFrameLocks noGrp="1"/>
          </p:cNvGraphicFramePr>
          <p:nvPr>
            <p:extLst>
              <p:ext uri="{D42A27DB-BD31-4B8C-83A1-F6EECF244321}">
                <p14:modId xmlns:p14="http://schemas.microsoft.com/office/powerpoint/2010/main" val="1389271583"/>
              </p:ext>
            </p:extLst>
          </p:nvPr>
        </p:nvGraphicFramePr>
        <p:xfrm>
          <a:off x="127726" y="2185702"/>
          <a:ext cx="5085542" cy="3729079"/>
        </p:xfrm>
        <a:graphic>
          <a:graphicData uri="http://schemas.openxmlformats.org/drawingml/2006/table">
            <a:tbl>
              <a:tblPr firstRow="1" bandRow="1">
                <a:tableStyleId>{D7AC3CCA-C797-4891-BE02-D94E43425B78}</a:tableStyleId>
              </a:tblPr>
              <a:tblGrid>
                <a:gridCol w="2542771">
                  <a:extLst>
                    <a:ext uri="{9D8B030D-6E8A-4147-A177-3AD203B41FA5}">
                      <a16:colId xmlns:a16="http://schemas.microsoft.com/office/drawing/2014/main" val="3934623896"/>
                    </a:ext>
                  </a:extLst>
                </a:gridCol>
                <a:gridCol w="2542771">
                  <a:extLst>
                    <a:ext uri="{9D8B030D-6E8A-4147-A177-3AD203B41FA5}">
                      <a16:colId xmlns:a16="http://schemas.microsoft.com/office/drawing/2014/main" val="879801765"/>
                    </a:ext>
                  </a:extLst>
                </a:gridCol>
              </a:tblGrid>
              <a:tr h="437239">
                <a:tc>
                  <a:txBody>
                    <a:bodyPr/>
                    <a:lstStyle/>
                    <a:p>
                      <a:pPr algn="ctr"/>
                      <a:r>
                        <a:rPr lang="en-US" sz="1800"/>
                        <a:t>State</a:t>
                      </a:r>
                      <a:endParaRPr lang="en-US" sz="1800">
                        <a:latin typeface="Calibri Light" panose="020F0302020204030204" pitchFamily="34" charset="0"/>
                        <a:cs typeface="Calibri Light" panose="020F0302020204030204" pitchFamily="34" charset="0"/>
                      </a:endParaRPr>
                    </a:p>
                  </a:txBody>
                  <a:tcPr anchor="ctr" anchorCtr="1"/>
                </a:tc>
                <a:tc>
                  <a:txBody>
                    <a:bodyPr/>
                    <a:lstStyle/>
                    <a:p>
                      <a:pPr algn="ctr"/>
                      <a:r>
                        <a:rPr lang="en-US" sz="1800"/>
                        <a:t>Stations removed</a:t>
                      </a:r>
                      <a:endParaRPr lang="en-US" sz="1800">
                        <a:latin typeface="Calibri Light" panose="020F0302020204030204" pitchFamily="34" charset="0"/>
                        <a:cs typeface="Calibri Light" panose="020F0302020204030204" pitchFamily="34" charset="0"/>
                      </a:endParaRPr>
                    </a:p>
                  </a:txBody>
                  <a:tcPr anchor="ctr" anchorCtr="1"/>
                </a:tc>
                <a:extLst>
                  <a:ext uri="{0D108BD9-81ED-4DB2-BD59-A6C34878D82A}">
                    <a16:rowId xmlns:a16="http://schemas.microsoft.com/office/drawing/2014/main" val="4216773291"/>
                  </a:ext>
                </a:extLst>
              </a:tr>
              <a:tr h="306287">
                <a:tc>
                  <a:txBody>
                    <a:bodyPr/>
                    <a:lstStyle/>
                    <a:p>
                      <a:pPr algn="ctr"/>
                      <a:r>
                        <a:rPr lang="en-US" sz="1800" b="0"/>
                        <a:t>IA</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5</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177580162"/>
                  </a:ext>
                </a:extLst>
              </a:tr>
              <a:tr h="306287">
                <a:tc>
                  <a:txBody>
                    <a:bodyPr/>
                    <a:lstStyle/>
                    <a:p>
                      <a:pPr algn="ctr"/>
                      <a:r>
                        <a:rPr lang="en-US" sz="1800" b="0"/>
                        <a:t>IL</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11</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828639976"/>
                  </a:ext>
                </a:extLst>
              </a:tr>
              <a:tr h="306287">
                <a:tc>
                  <a:txBody>
                    <a:bodyPr/>
                    <a:lstStyle/>
                    <a:p>
                      <a:pPr algn="ctr"/>
                      <a:r>
                        <a:rPr lang="en-US" sz="1800" b="1">
                          <a:solidFill>
                            <a:srgbClr val="C00000"/>
                          </a:solidFill>
                          <a:latin typeface="+mn-lt"/>
                          <a:cs typeface="Calibri Light" panose="020F0302020204030204" pitchFamily="34" charset="0"/>
                        </a:rPr>
                        <a:t>MI</a:t>
                      </a:r>
                    </a:p>
                  </a:txBody>
                  <a:tcPr/>
                </a:tc>
                <a:tc>
                  <a:txBody>
                    <a:bodyPr/>
                    <a:lstStyle/>
                    <a:p>
                      <a:pPr algn="ctr"/>
                      <a:r>
                        <a:rPr lang="en-US" sz="1800" b="1">
                          <a:solidFill>
                            <a:srgbClr val="C00000"/>
                          </a:solidFill>
                          <a:latin typeface="+mn-lt"/>
                          <a:cs typeface="Calibri Light" panose="020F0302020204030204" pitchFamily="34" charset="0"/>
                        </a:rPr>
                        <a:t>10</a:t>
                      </a:r>
                    </a:p>
                  </a:txBody>
                  <a:tcPr/>
                </a:tc>
                <a:extLst>
                  <a:ext uri="{0D108BD9-81ED-4DB2-BD59-A6C34878D82A}">
                    <a16:rowId xmlns:a16="http://schemas.microsoft.com/office/drawing/2014/main" val="4109782372"/>
                  </a:ext>
                </a:extLst>
              </a:tr>
              <a:tr h="306287">
                <a:tc>
                  <a:txBody>
                    <a:bodyPr/>
                    <a:lstStyle/>
                    <a:p>
                      <a:pPr algn="ctr"/>
                      <a:r>
                        <a:rPr lang="en-US" sz="1800" b="0"/>
                        <a:t>MN</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18</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55499242"/>
                  </a:ext>
                </a:extLst>
              </a:tr>
              <a:tr h="306287">
                <a:tc>
                  <a:txBody>
                    <a:bodyPr/>
                    <a:lstStyle/>
                    <a:p>
                      <a:pPr algn="ctr"/>
                      <a:r>
                        <a:rPr lang="en-US" sz="1800" b="0"/>
                        <a:t>MO</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14</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574914594"/>
                  </a:ext>
                </a:extLst>
              </a:tr>
              <a:tr h="306287">
                <a:tc>
                  <a:txBody>
                    <a:bodyPr/>
                    <a:lstStyle/>
                    <a:p>
                      <a:pPr algn="ctr"/>
                      <a:r>
                        <a:rPr lang="en-US" sz="1800" b="0"/>
                        <a:t>MT</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53</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314415120"/>
                  </a:ext>
                </a:extLst>
              </a:tr>
              <a:tr h="306287">
                <a:tc>
                  <a:txBody>
                    <a:bodyPr/>
                    <a:lstStyle/>
                    <a:p>
                      <a:pPr algn="ctr"/>
                      <a:r>
                        <a:rPr lang="en-US" sz="1800" b="0"/>
                        <a:t>ND</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3</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375079780"/>
                  </a:ext>
                </a:extLst>
              </a:tr>
              <a:tr h="306287">
                <a:tc>
                  <a:txBody>
                    <a:bodyPr/>
                    <a:lstStyle/>
                    <a:p>
                      <a:pPr algn="ctr"/>
                      <a:r>
                        <a:rPr lang="en-US" sz="1800" b="0"/>
                        <a:t>SD</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12</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28803935"/>
                  </a:ext>
                </a:extLst>
              </a:tr>
              <a:tr h="306287">
                <a:tc>
                  <a:txBody>
                    <a:bodyPr/>
                    <a:lstStyle/>
                    <a:p>
                      <a:pPr algn="ctr"/>
                      <a:r>
                        <a:rPr lang="en-US" sz="1800" b="0"/>
                        <a:t>WI</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10</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27879408"/>
                  </a:ext>
                </a:extLst>
              </a:tr>
            </a:tbl>
          </a:graphicData>
        </a:graphic>
      </p:graphicFrame>
    </p:spTree>
    <p:extLst>
      <p:ext uri="{BB962C8B-B14F-4D97-AF65-F5344CB8AC3E}">
        <p14:creationId xmlns:p14="http://schemas.microsoft.com/office/powerpoint/2010/main" val="54499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FB044-455C-4AA1-A24C-B9D4E52AF975}"/>
              </a:ext>
            </a:extLst>
          </p:cNvPr>
          <p:cNvSpPr>
            <a:spLocks noGrp="1"/>
          </p:cNvSpPr>
          <p:nvPr>
            <p:ph type="title"/>
          </p:nvPr>
        </p:nvSpPr>
        <p:spPr/>
        <p:txBody>
          <a:bodyPr>
            <a:normAutofit/>
          </a:bodyPr>
          <a:lstStyle/>
          <a:p>
            <a:r>
              <a:rPr lang="en-US"/>
              <a:t>Analyses of Annual Peak and Daily Streamflow Data</a:t>
            </a:r>
          </a:p>
        </p:txBody>
      </p:sp>
      <p:sp>
        <p:nvSpPr>
          <p:cNvPr id="5" name="Text Placeholder 4">
            <a:extLst>
              <a:ext uri="{FF2B5EF4-FFF2-40B4-BE49-F238E27FC236}">
                <a16:creationId xmlns:a16="http://schemas.microsoft.com/office/drawing/2014/main" id="{EEBA509D-3691-463F-84B5-0DA9C728B4B6}"/>
              </a:ext>
            </a:extLst>
          </p:cNvPr>
          <p:cNvSpPr>
            <a:spLocks noGrp="1"/>
          </p:cNvSpPr>
          <p:nvPr>
            <p:ph type="body" idx="1"/>
          </p:nvPr>
        </p:nvSpPr>
        <p:spPr/>
        <p:txBody>
          <a:bodyPr vert="horz" lIns="91440" tIns="45720" rIns="91440" bIns="45720" rtlCol="0" anchor="t">
            <a:normAutofit/>
          </a:bodyPr>
          <a:lstStyle/>
          <a:p>
            <a:r>
              <a:rPr lang="en-US" sz="2000" dirty="0"/>
              <a:t>Last time we explained each of the analyses. This time we will highlight what stands out in each state (based on </a:t>
            </a:r>
            <a:r>
              <a:rPr lang="en-US" sz="2000" dirty="0" err="1"/>
              <a:t>streamgages</a:t>
            </a:r>
            <a:r>
              <a:rPr lang="en-US" sz="2000" dirty="0"/>
              <a:t> with 75 years of record).</a:t>
            </a:r>
          </a:p>
          <a:p>
            <a:r>
              <a:rPr lang="en-US" sz="2000" dirty="0">
                <a:cs typeface="Calibri"/>
              </a:rPr>
              <a:t>All results are preliminary, and a consistent method to present results has not been determined..</a:t>
            </a:r>
          </a:p>
        </p:txBody>
      </p:sp>
    </p:spTree>
    <p:extLst>
      <p:ext uri="{BB962C8B-B14F-4D97-AF65-F5344CB8AC3E}">
        <p14:creationId xmlns:p14="http://schemas.microsoft.com/office/powerpoint/2010/main" val="301556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341F7-0D8F-4E7B-962C-E3C5EE4336E4}"/>
              </a:ext>
            </a:extLst>
          </p:cNvPr>
          <p:cNvSpPr>
            <a:spLocks noGrp="1"/>
          </p:cNvSpPr>
          <p:nvPr>
            <p:ph type="title"/>
          </p:nvPr>
        </p:nvSpPr>
        <p:spPr/>
        <p:txBody>
          <a:bodyPr/>
          <a:lstStyle/>
          <a:p>
            <a:r>
              <a:rPr lang="en-US"/>
              <a:t>Transportation Pooled Fund Matters</a:t>
            </a:r>
          </a:p>
        </p:txBody>
      </p:sp>
      <p:sp>
        <p:nvSpPr>
          <p:cNvPr id="3" name="Content Placeholder 2">
            <a:extLst>
              <a:ext uri="{FF2B5EF4-FFF2-40B4-BE49-F238E27FC236}">
                <a16:creationId xmlns:a16="http://schemas.microsoft.com/office/drawing/2014/main" id="{9417AB58-4407-46F4-AF4D-9C0C235D0B19}"/>
              </a:ext>
            </a:extLst>
          </p:cNvPr>
          <p:cNvSpPr>
            <a:spLocks noGrp="1"/>
          </p:cNvSpPr>
          <p:nvPr>
            <p:ph idx="1"/>
          </p:nvPr>
        </p:nvSpPr>
        <p:spPr/>
        <p:txBody>
          <a:bodyPr vert="horz" lIns="91440" tIns="45720" rIns="91440" bIns="45720" rtlCol="0" anchor="t">
            <a:normAutofit/>
          </a:bodyPr>
          <a:lstStyle/>
          <a:p>
            <a:pPr>
              <a:lnSpc>
                <a:spcPct val="200000"/>
              </a:lnSpc>
            </a:pPr>
            <a:r>
              <a:rPr lang="en-US" sz="3200"/>
              <a:t>Michigan is joining the study.</a:t>
            </a:r>
          </a:p>
          <a:p>
            <a:r>
              <a:rPr lang="en-US" sz="3200">
                <a:ea typeface="+mn-lt"/>
                <a:cs typeface="+mn-lt"/>
              </a:rPr>
              <a:t>State DOTs transfer FFY2022 funding to SDDOT.</a:t>
            </a:r>
            <a:endParaRPr lang="en-US" sz="3200">
              <a:cs typeface="Calibri"/>
            </a:endParaRPr>
          </a:p>
          <a:p>
            <a:r>
              <a:rPr lang="en-US" sz="3200">
                <a:ea typeface="+mn-lt"/>
                <a:cs typeface="+mn-lt"/>
              </a:rPr>
              <a:t>ND and MT agencies to contract with SDDOT.</a:t>
            </a:r>
          </a:p>
          <a:p>
            <a:r>
              <a:rPr lang="en-US" sz="3200">
                <a:ea typeface="+mn-lt"/>
                <a:cs typeface="+mn-lt"/>
              </a:rPr>
              <a:t>Next quarterly meeting will be in March 2022.</a:t>
            </a:r>
          </a:p>
          <a:p>
            <a:r>
              <a:rPr lang="en-US" sz="3200"/>
              <a:t>Tribal Consultation, pending USGS Midcontinent Region</a:t>
            </a:r>
          </a:p>
          <a:p>
            <a:r>
              <a:rPr lang="en-US" sz="3200"/>
              <a:t>Posting of meeting presentations to the TPF website</a:t>
            </a:r>
          </a:p>
        </p:txBody>
      </p:sp>
    </p:spTree>
    <p:extLst>
      <p:ext uri="{BB962C8B-B14F-4D97-AF65-F5344CB8AC3E}">
        <p14:creationId xmlns:p14="http://schemas.microsoft.com/office/powerpoint/2010/main" val="368341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0B55-1F33-4E7B-B0B1-4321D6AA4CDA}"/>
              </a:ext>
            </a:extLst>
          </p:cNvPr>
          <p:cNvSpPr>
            <a:spLocks noGrp="1"/>
          </p:cNvSpPr>
          <p:nvPr>
            <p:ph type="title"/>
          </p:nvPr>
        </p:nvSpPr>
        <p:spPr>
          <a:xfrm>
            <a:off x="846151" y="365125"/>
            <a:ext cx="10515600" cy="1325563"/>
          </a:xfrm>
        </p:spPr>
        <p:txBody>
          <a:bodyPr/>
          <a:lstStyle/>
          <a:p>
            <a:r>
              <a:rPr lang="en-US"/>
              <a:t>Missouri</a:t>
            </a:r>
          </a:p>
        </p:txBody>
      </p:sp>
      <p:pic>
        <p:nvPicPr>
          <p:cNvPr id="12" name="Content Placeholder 11" descr="Map&#10;&#10;Description automatically generated">
            <a:extLst>
              <a:ext uri="{FF2B5EF4-FFF2-40B4-BE49-F238E27FC236}">
                <a16:creationId xmlns:a16="http://schemas.microsoft.com/office/drawing/2014/main" id="{2782B3C2-DB6E-4A63-9E9D-13102C344CE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601830" y="1392996"/>
            <a:ext cx="4417970" cy="4946806"/>
          </a:xfrm>
        </p:spPr>
      </p:pic>
      <p:sp>
        <p:nvSpPr>
          <p:cNvPr id="17" name="TextBox 16">
            <a:extLst>
              <a:ext uri="{FF2B5EF4-FFF2-40B4-BE49-F238E27FC236}">
                <a16:creationId xmlns:a16="http://schemas.microsoft.com/office/drawing/2014/main" id="{B3FE3E17-6B0A-45F4-94A5-19324347672C}"/>
              </a:ext>
            </a:extLst>
          </p:cNvPr>
          <p:cNvSpPr txBox="1"/>
          <p:nvPr/>
        </p:nvSpPr>
        <p:spPr>
          <a:xfrm>
            <a:off x="212942" y="2818356"/>
            <a:ext cx="1429879" cy="1200329"/>
          </a:xfrm>
          <a:prstGeom prst="rect">
            <a:avLst/>
          </a:prstGeom>
          <a:noFill/>
        </p:spPr>
        <p:txBody>
          <a:bodyPr wrap="none" rtlCol="0">
            <a:spAutoFit/>
          </a:bodyPr>
          <a:lstStyle/>
          <a:p>
            <a:r>
              <a:rPr lang="en-US"/>
              <a:t>Temporal </a:t>
            </a:r>
          </a:p>
          <a:p>
            <a:r>
              <a:rPr lang="en-US"/>
              <a:t>Changes in</a:t>
            </a:r>
          </a:p>
          <a:p>
            <a:r>
              <a:rPr lang="en-US"/>
              <a:t>Annual Peak </a:t>
            </a:r>
          </a:p>
          <a:p>
            <a:r>
              <a:rPr lang="en-US"/>
              <a:t>Flows</a:t>
            </a:r>
          </a:p>
        </p:txBody>
      </p:sp>
      <p:sp>
        <p:nvSpPr>
          <p:cNvPr id="18" name="TextBox 17">
            <a:extLst>
              <a:ext uri="{FF2B5EF4-FFF2-40B4-BE49-F238E27FC236}">
                <a16:creationId xmlns:a16="http://schemas.microsoft.com/office/drawing/2014/main" id="{4B8757FB-C018-48CC-B8BF-FE4EA88CF5D6}"/>
              </a:ext>
            </a:extLst>
          </p:cNvPr>
          <p:cNvSpPr txBox="1"/>
          <p:nvPr/>
        </p:nvSpPr>
        <p:spPr>
          <a:xfrm>
            <a:off x="10680187" y="2818356"/>
            <a:ext cx="1133580" cy="923330"/>
          </a:xfrm>
          <a:prstGeom prst="rect">
            <a:avLst/>
          </a:prstGeom>
          <a:noFill/>
        </p:spPr>
        <p:txBody>
          <a:bodyPr wrap="none" rtlCol="0">
            <a:spAutoFit/>
          </a:bodyPr>
          <a:lstStyle/>
          <a:p>
            <a:r>
              <a:rPr lang="en-US"/>
              <a:t>Timing of </a:t>
            </a:r>
          </a:p>
          <a:p>
            <a:r>
              <a:rPr lang="en-US"/>
              <a:t>Change </a:t>
            </a:r>
          </a:p>
          <a:p>
            <a:r>
              <a:rPr lang="en-US"/>
              <a:t>Points</a:t>
            </a:r>
          </a:p>
        </p:txBody>
      </p:sp>
      <p:pic>
        <p:nvPicPr>
          <p:cNvPr id="22" name="Content Placeholder 21" descr="Map&#10;&#10;Description automatically generated">
            <a:extLst>
              <a:ext uri="{FF2B5EF4-FFF2-40B4-BE49-F238E27FC236}">
                <a16:creationId xmlns:a16="http://schemas.microsoft.com/office/drawing/2014/main" id="{B872895B-46D8-473D-A099-E3FD088ADE1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172201" y="1310392"/>
            <a:ext cx="4355585" cy="4795517"/>
          </a:xfrm>
        </p:spPr>
      </p:pic>
    </p:spTree>
    <p:extLst>
      <p:ext uri="{BB962C8B-B14F-4D97-AF65-F5344CB8AC3E}">
        <p14:creationId xmlns:p14="http://schemas.microsoft.com/office/powerpoint/2010/main" val="9980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ED035E-5413-4E83-97F2-AE2FF1ECB7F4}"/>
              </a:ext>
            </a:extLst>
          </p:cNvPr>
          <p:cNvSpPr>
            <a:spLocks noGrp="1"/>
          </p:cNvSpPr>
          <p:nvPr>
            <p:ph type="title"/>
          </p:nvPr>
        </p:nvSpPr>
        <p:spPr>
          <a:xfrm>
            <a:off x="113852" y="-225631"/>
            <a:ext cx="10515600" cy="1325563"/>
          </a:xfrm>
        </p:spPr>
        <p:txBody>
          <a:bodyPr/>
          <a:lstStyle/>
          <a:p>
            <a:r>
              <a:rPr lang="en-US"/>
              <a:t>Illinois</a:t>
            </a:r>
          </a:p>
        </p:txBody>
      </p:sp>
      <p:pic>
        <p:nvPicPr>
          <p:cNvPr id="4" name="Picture 3">
            <a:extLst>
              <a:ext uri="{FF2B5EF4-FFF2-40B4-BE49-F238E27FC236}">
                <a16:creationId xmlns:a16="http://schemas.microsoft.com/office/drawing/2014/main" id="{1DA7B9C1-606A-43C6-B8F6-4E8362D56F1F}"/>
              </a:ext>
            </a:extLst>
          </p:cNvPr>
          <p:cNvPicPr>
            <a:picLocks noChangeAspect="1"/>
          </p:cNvPicPr>
          <p:nvPr/>
        </p:nvPicPr>
        <p:blipFill>
          <a:blip r:embed="rId3"/>
          <a:stretch>
            <a:fillRect/>
          </a:stretch>
        </p:blipFill>
        <p:spPr>
          <a:xfrm>
            <a:off x="1072859" y="882906"/>
            <a:ext cx="4031586" cy="4363298"/>
          </a:xfrm>
          <a:prstGeom prst="rect">
            <a:avLst/>
          </a:prstGeom>
          <a:ln>
            <a:solidFill>
              <a:schemeClr val="tx1"/>
            </a:solidFill>
          </a:ln>
        </p:spPr>
      </p:pic>
      <p:pic>
        <p:nvPicPr>
          <p:cNvPr id="9" name="Picture 8">
            <a:extLst>
              <a:ext uri="{FF2B5EF4-FFF2-40B4-BE49-F238E27FC236}">
                <a16:creationId xmlns:a16="http://schemas.microsoft.com/office/drawing/2014/main" id="{319BE14E-8CA6-467C-A6F0-801CDEBD1256}"/>
              </a:ext>
            </a:extLst>
          </p:cNvPr>
          <p:cNvPicPr>
            <a:picLocks noChangeAspect="1"/>
          </p:cNvPicPr>
          <p:nvPr/>
        </p:nvPicPr>
        <p:blipFill>
          <a:blip r:embed="rId4"/>
          <a:stretch>
            <a:fillRect/>
          </a:stretch>
        </p:blipFill>
        <p:spPr>
          <a:xfrm>
            <a:off x="6597866" y="882906"/>
            <a:ext cx="3982777" cy="4363298"/>
          </a:xfrm>
          <a:prstGeom prst="rect">
            <a:avLst/>
          </a:prstGeom>
          <a:ln>
            <a:solidFill>
              <a:schemeClr val="tx1"/>
            </a:solidFill>
          </a:ln>
        </p:spPr>
      </p:pic>
      <p:grpSp>
        <p:nvGrpSpPr>
          <p:cNvPr id="33" name="Group 32">
            <a:extLst>
              <a:ext uri="{FF2B5EF4-FFF2-40B4-BE49-F238E27FC236}">
                <a16:creationId xmlns:a16="http://schemas.microsoft.com/office/drawing/2014/main" id="{7B071901-B501-4B59-A063-68F425F58A3F}"/>
              </a:ext>
            </a:extLst>
          </p:cNvPr>
          <p:cNvGrpSpPr/>
          <p:nvPr/>
        </p:nvGrpSpPr>
        <p:grpSpPr>
          <a:xfrm>
            <a:off x="1533404" y="5329215"/>
            <a:ext cx="4333407" cy="645879"/>
            <a:chOff x="863115" y="5292144"/>
            <a:chExt cx="4333407" cy="645879"/>
          </a:xfrm>
        </p:grpSpPr>
        <p:grpSp>
          <p:nvGrpSpPr>
            <p:cNvPr id="32" name="Group 31">
              <a:extLst>
                <a:ext uri="{FF2B5EF4-FFF2-40B4-BE49-F238E27FC236}">
                  <a16:creationId xmlns:a16="http://schemas.microsoft.com/office/drawing/2014/main" id="{2D4D3FC3-9CBE-4A2D-8811-E793954A69B7}"/>
                </a:ext>
              </a:extLst>
            </p:cNvPr>
            <p:cNvGrpSpPr/>
            <p:nvPr/>
          </p:nvGrpSpPr>
          <p:grpSpPr>
            <a:xfrm>
              <a:off x="863115" y="5292144"/>
              <a:ext cx="4333407" cy="276999"/>
              <a:chOff x="681081" y="5180396"/>
              <a:chExt cx="4333407" cy="276999"/>
            </a:xfrm>
          </p:grpSpPr>
          <p:sp>
            <p:nvSpPr>
              <p:cNvPr id="14" name="Oval 13">
                <a:extLst>
                  <a:ext uri="{FF2B5EF4-FFF2-40B4-BE49-F238E27FC236}">
                    <a16:creationId xmlns:a16="http://schemas.microsoft.com/office/drawing/2014/main" id="{BA7EB9E7-7BC6-4A87-B8B4-746AFD4C9B9A}"/>
                  </a:ext>
                </a:extLst>
              </p:cNvPr>
              <p:cNvSpPr/>
              <p:nvPr/>
            </p:nvSpPr>
            <p:spPr>
              <a:xfrm>
                <a:off x="681081" y="5256513"/>
                <a:ext cx="117667" cy="117798"/>
              </a:xfrm>
              <a:prstGeom prst="ellipse">
                <a:avLst/>
              </a:prstGeom>
              <a:solidFill>
                <a:srgbClr val="BE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D0B5402-2E36-4858-8B54-66466C11D7E5}"/>
                  </a:ext>
                </a:extLst>
              </p:cNvPr>
              <p:cNvSpPr txBox="1"/>
              <p:nvPr/>
            </p:nvSpPr>
            <p:spPr>
              <a:xfrm>
                <a:off x="798748" y="5180396"/>
                <a:ext cx="4215740" cy="276999"/>
              </a:xfrm>
              <a:prstGeom prst="rect">
                <a:avLst/>
              </a:prstGeom>
              <a:noFill/>
            </p:spPr>
            <p:txBody>
              <a:bodyPr wrap="square" rtlCol="0">
                <a:spAutoFit/>
              </a:bodyPr>
              <a:lstStyle/>
              <a:p>
                <a:r>
                  <a:rPr lang="en-US" sz="1200"/>
                  <a:t>Peaks increasing, not statistically significant</a:t>
                </a:r>
              </a:p>
            </p:txBody>
          </p:sp>
        </p:grpSp>
        <p:grpSp>
          <p:nvGrpSpPr>
            <p:cNvPr id="31" name="Group 30">
              <a:extLst>
                <a:ext uri="{FF2B5EF4-FFF2-40B4-BE49-F238E27FC236}">
                  <a16:creationId xmlns:a16="http://schemas.microsoft.com/office/drawing/2014/main" id="{8FE1B705-500C-485E-9BB3-B4749C19C254}"/>
                </a:ext>
              </a:extLst>
            </p:cNvPr>
            <p:cNvGrpSpPr/>
            <p:nvPr/>
          </p:nvGrpSpPr>
          <p:grpSpPr>
            <a:xfrm>
              <a:off x="863115" y="5474842"/>
              <a:ext cx="4333407" cy="276999"/>
              <a:chOff x="681081" y="5363094"/>
              <a:chExt cx="4333407" cy="276999"/>
            </a:xfrm>
          </p:grpSpPr>
          <p:sp>
            <p:nvSpPr>
              <p:cNvPr id="26" name="Oval 25">
                <a:extLst>
                  <a:ext uri="{FF2B5EF4-FFF2-40B4-BE49-F238E27FC236}">
                    <a16:creationId xmlns:a16="http://schemas.microsoft.com/office/drawing/2014/main" id="{E521AC23-016D-4FE9-A7CF-FA713AE6E298}"/>
                  </a:ext>
                </a:extLst>
              </p:cNvPr>
              <p:cNvSpPr/>
              <p:nvPr/>
            </p:nvSpPr>
            <p:spPr>
              <a:xfrm>
                <a:off x="681081" y="5442695"/>
                <a:ext cx="117667" cy="117798"/>
              </a:xfrm>
              <a:prstGeom prst="ellipse">
                <a:avLst/>
              </a:prstGeom>
              <a:solidFill>
                <a:srgbClr val="004D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BB2A2E9-2F7D-4F65-97D4-02EBC2008FF4}"/>
                  </a:ext>
                </a:extLst>
              </p:cNvPr>
              <p:cNvSpPr txBox="1"/>
              <p:nvPr/>
            </p:nvSpPr>
            <p:spPr>
              <a:xfrm>
                <a:off x="798748" y="5363094"/>
                <a:ext cx="4215740" cy="276999"/>
              </a:xfrm>
              <a:prstGeom prst="rect">
                <a:avLst/>
              </a:prstGeom>
              <a:noFill/>
            </p:spPr>
            <p:txBody>
              <a:bodyPr wrap="square" rtlCol="0">
                <a:spAutoFit/>
              </a:bodyPr>
              <a:lstStyle/>
              <a:p>
                <a:r>
                  <a:rPr lang="en-US" sz="1200"/>
                  <a:t>Peaks increasing, statistically significant</a:t>
                </a:r>
              </a:p>
            </p:txBody>
          </p:sp>
        </p:grpSp>
        <p:grpSp>
          <p:nvGrpSpPr>
            <p:cNvPr id="30" name="Group 29">
              <a:extLst>
                <a:ext uri="{FF2B5EF4-FFF2-40B4-BE49-F238E27FC236}">
                  <a16:creationId xmlns:a16="http://schemas.microsoft.com/office/drawing/2014/main" id="{0F751B7C-B905-49F2-9C29-D4A775AB6D14}"/>
                </a:ext>
              </a:extLst>
            </p:cNvPr>
            <p:cNvGrpSpPr/>
            <p:nvPr/>
          </p:nvGrpSpPr>
          <p:grpSpPr>
            <a:xfrm>
              <a:off x="863115" y="5661024"/>
              <a:ext cx="4333407" cy="276999"/>
              <a:chOff x="681081" y="5549276"/>
              <a:chExt cx="4333407" cy="276999"/>
            </a:xfrm>
          </p:grpSpPr>
          <p:sp>
            <p:nvSpPr>
              <p:cNvPr id="27" name="Oval 26">
                <a:extLst>
                  <a:ext uri="{FF2B5EF4-FFF2-40B4-BE49-F238E27FC236}">
                    <a16:creationId xmlns:a16="http://schemas.microsoft.com/office/drawing/2014/main" id="{2299E25C-D77C-426E-8937-E528AEF3BEC5}"/>
                  </a:ext>
                </a:extLst>
              </p:cNvPr>
              <p:cNvSpPr/>
              <p:nvPr/>
            </p:nvSpPr>
            <p:spPr>
              <a:xfrm>
                <a:off x="681081" y="5628877"/>
                <a:ext cx="117667" cy="117798"/>
              </a:xfrm>
              <a:prstGeom prst="ellipse">
                <a:avLst/>
              </a:prstGeom>
              <a:solidFill>
                <a:srgbClr val="FFB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E4AEBB-447E-4024-9B3F-64DFFE3CB3D7}"/>
                  </a:ext>
                </a:extLst>
              </p:cNvPr>
              <p:cNvSpPr txBox="1"/>
              <p:nvPr/>
            </p:nvSpPr>
            <p:spPr>
              <a:xfrm>
                <a:off x="798748" y="5549276"/>
                <a:ext cx="4215740" cy="276999"/>
              </a:xfrm>
              <a:prstGeom prst="rect">
                <a:avLst/>
              </a:prstGeom>
              <a:noFill/>
            </p:spPr>
            <p:txBody>
              <a:bodyPr wrap="square" rtlCol="0">
                <a:spAutoFit/>
              </a:bodyPr>
              <a:lstStyle/>
              <a:p>
                <a:r>
                  <a:rPr lang="en-US" sz="1200"/>
                  <a:t>Peaks decreasing, not statistically significant</a:t>
                </a:r>
              </a:p>
            </p:txBody>
          </p:sp>
        </p:grpSp>
      </p:grpSp>
      <p:sp>
        <p:nvSpPr>
          <p:cNvPr id="34" name="TextBox 33">
            <a:extLst>
              <a:ext uri="{FF2B5EF4-FFF2-40B4-BE49-F238E27FC236}">
                <a16:creationId xmlns:a16="http://schemas.microsoft.com/office/drawing/2014/main" id="{463F80A3-6D61-4316-98C7-D417FA146034}"/>
              </a:ext>
            </a:extLst>
          </p:cNvPr>
          <p:cNvSpPr txBox="1"/>
          <p:nvPr/>
        </p:nvSpPr>
        <p:spPr>
          <a:xfrm>
            <a:off x="7868654" y="5261840"/>
            <a:ext cx="3646834" cy="307777"/>
          </a:xfrm>
          <a:prstGeom prst="rect">
            <a:avLst/>
          </a:prstGeom>
          <a:noFill/>
        </p:spPr>
        <p:txBody>
          <a:bodyPr wrap="square" rtlCol="0">
            <a:spAutoFit/>
          </a:bodyPr>
          <a:lstStyle/>
          <a:p>
            <a:r>
              <a:rPr lang="en-US" sz="1400"/>
              <a:t>National Land Cover Database, 2016</a:t>
            </a:r>
          </a:p>
        </p:txBody>
      </p:sp>
    </p:spTree>
    <p:extLst>
      <p:ext uri="{BB962C8B-B14F-4D97-AF65-F5344CB8AC3E}">
        <p14:creationId xmlns:p14="http://schemas.microsoft.com/office/powerpoint/2010/main" val="32095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ED035E-5413-4E83-97F2-AE2FF1ECB7F4}"/>
              </a:ext>
            </a:extLst>
          </p:cNvPr>
          <p:cNvSpPr>
            <a:spLocks noGrp="1"/>
          </p:cNvSpPr>
          <p:nvPr>
            <p:ph type="title"/>
          </p:nvPr>
        </p:nvSpPr>
        <p:spPr>
          <a:xfrm>
            <a:off x="113852" y="-225631"/>
            <a:ext cx="10515600" cy="1325563"/>
          </a:xfrm>
        </p:spPr>
        <p:txBody>
          <a:bodyPr/>
          <a:lstStyle/>
          <a:p>
            <a:r>
              <a:rPr lang="en-US"/>
              <a:t>Illinois</a:t>
            </a:r>
          </a:p>
        </p:txBody>
      </p:sp>
      <p:pic>
        <p:nvPicPr>
          <p:cNvPr id="4" name="Picture 3">
            <a:extLst>
              <a:ext uri="{FF2B5EF4-FFF2-40B4-BE49-F238E27FC236}">
                <a16:creationId xmlns:a16="http://schemas.microsoft.com/office/drawing/2014/main" id="{1DA7B9C1-606A-43C6-B8F6-4E8362D56F1F}"/>
              </a:ext>
            </a:extLst>
          </p:cNvPr>
          <p:cNvPicPr>
            <a:picLocks noChangeAspect="1"/>
          </p:cNvPicPr>
          <p:nvPr/>
        </p:nvPicPr>
        <p:blipFill>
          <a:blip r:embed="rId3"/>
          <a:stretch>
            <a:fillRect/>
          </a:stretch>
        </p:blipFill>
        <p:spPr>
          <a:xfrm>
            <a:off x="1072859" y="882906"/>
            <a:ext cx="4031586" cy="4363298"/>
          </a:xfrm>
          <a:prstGeom prst="rect">
            <a:avLst/>
          </a:prstGeom>
          <a:ln>
            <a:solidFill>
              <a:schemeClr val="tx1"/>
            </a:solidFill>
          </a:ln>
        </p:spPr>
      </p:pic>
      <p:grpSp>
        <p:nvGrpSpPr>
          <p:cNvPr id="33" name="Group 32">
            <a:extLst>
              <a:ext uri="{FF2B5EF4-FFF2-40B4-BE49-F238E27FC236}">
                <a16:creationId xmlns:a16="http://schemas.microsoft.com/office/drawing/2014/main" id="{7B071901-B501-4B59-A063-68F425F58A3F}"/>
              </a:ext>
            </a:extLst>
          </p:cNvPr>
          <p:cNvGrpSpPr/>
          <p:nvPr/>
        </p:nvGrpSpPr>
        <p:grpSpPr>
          <a:xfrm>
            <a:off x="1533404" y="5329215"/>
            <a:ext cx="4333407" cy="645879"/>
            <a:chOff x="863115" y="5292144"/>
            <a:chExt cx="4333407" cy="645879"/>
          </a:xfrm>
        </p:grpSpPr>
        <p:grpSp>
          <p:nvGrpSpPr>
            <p:cNvPr id="32" name="Group 31">
              <a:extLst>
                <a:ext uri="{FF2B5EF4-FFF2-40B4-BE49-F238E27FC236}">
                  <a16:creationId xmlns:a16="http://schemas.microsoft.com/office/drawing/2014/main" id="{2D4D3FC3-9CBE-4A2D-8811-E793954A69B7}"/>
                </a:ext>
              </a:extLst>
            </p:cNvPr>
            <p:cNvGrpSpPr/>
            <p:nvPr/>
          </p:nvGrpSpPr>
          <p:grpSpPr>
            <a:xfrm>
              <a:off x="863115" y="5292144"/>
              <a:ext cx="4333407" cy="276999"/>
              <a:chOff x="681081" y="5180396"/>
              <a:chExt cx="4333407" cy="276999"/>
            </a:xfrm>
          </p:grpSpPr>
          <p:sp>
            <p:nvSpPr>
              <p:cNvPr id="14" name="Oval 13">
                <a:extLst>
                  <a:ext uri="{FF2B5EF4-FFF2-40B4-BE49-F238E27FC236}">
                    <a16:creationId xmlns:a16="http://schemas.microsoft.com/office/drawing/2014/main" id="{BA7EB9E7-7BC6-4A87-B8B4-746AFD4C9B9A}"/>
                  </a:ext>
                </a:extLst>
              </p:cNvPr>
              <p:cNvSpPr/>
              <p:nvPr/>
            </p:nvSpPr>
            <p:spPr>
              <a:xfrm>
                <a:off x="681081" y="5256513"/>
                <a:ext cx="117667" cy="117798"/>
              </a:xfrm>
              <a:prstGeom prst="ellipse">
                <a:avLst/>
              </a:prstGeom>
              <a:solidFill>
                <a:srgbClr val="BE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D0B5402-2E36-4858-8B54-66466C11D7E5}"/>
                  </a:ext>
                </a:extLst>
              </p:cNvPr>
              <p:cNvSpPr txBox="1"/>
              <p:nvPr/>
            </p:nvSpPr>
            <p:spPr>
              <a:xfrm>
                <a:off x="798748" y="5180396"/>
                <a:ext cx="4215740" cy="276999"/>
              </a:xfrm>
              <a:prstGeom prst="rect">
                <a:avLst/>
              </a:prstGeom>
              <a:noFill/>
            </p:spPr>
            <p:txBody>
              <a:bodyPr wrap="square" rtlCol="0">
                <a:spAutoFit/>
              </a:bodyPr>
              <a:lstStyle/>
              <a:p>
                <a:r>
                  <a:rPr lang="en-US" sz="1200"/>
                  <a:t>Peaks increasing, not statistically significant</a:t>
                </a:r>
              </a:p>
            </p:txBody>
          </p:sp>
        </p:grpSp>
        <p:grpSp>
          <p:nvGrpSpPr>
            <p:cNvPr id="31" name="Group 30">
              <a:extLst>
                <a:ext uri="{FF2B5EF4-FFF2-40B4-BE49-F238E27FC236}">
                  <a16:creationId xmlns:a16="http://schemas.microsoft.com/office/drawing/2014/main" id="{8FE1B705-500C-485E-9BB3-B4749C19C254}"/>
                </a:ext>
              </a:extLst>
            </p:cNvPr>
            <p:cNvGrpSpPr/>
            <p:nvPr/>
          </p:nvGrpSpPr>
          <p:grpSpPr>
            <a:xfrm>
              <a:off x="863115" y="5474842"/>
              <a:ext cx="4333407" cy="276999"/>
              <a:chOff x="681081" y="5363094"/>
              <a:chExt cx="4333407" cy="276999"/>
            </a:xfrm>
          </p:grpSpPr>
          <p:sp>
            <p:nvSpPr>
              <p:cNvPr id="26" name="Oval 25">
                <a:extLst>
                  <a:ext uri="{FF2B5EF4-FFF2-40B4-BE49-F238E27FC236}">
                    <a16:creationId xmlns:a16="http://schemas.microsoft.com/office/drawing/2014/main" id="{E521AC23-016D-4FE9-A7CF-FA713AE6E298}"/>
                  </a:ext>
                </a:extLst>
              </p:cNvPr>
              <p:cNvSpPr/>
              <p:nvPr/>
            </p:nvSpPr>
            <p:spPr>
              <a:xfrm>
                <a:off x="681081" y="5442695"/>
                <a:ext cx="117667" cy="117798"/>
              </a:xfrm>
              <a:prstGeom prst="ellipse">
                <a:avLst/>
              </a:prstGeom>
              <a:solidFill>
                <a:srgbClr val="004D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BB2A2E9-2F7D-4F65-97D4-02EBC2008FF4}"/>
                  </a:ext>
                </a:extLst>
              </p:cNvPr>
              <p:cNvSpPr txBox="1"/>
              <p:nvPr/>
            </p:nvSpPr>
            <p:spPr>
              <a:xfrm>
                <a:off x="798748" y="5363094"/>
                <a:ext cx="4215740" cy="276999"/>
              </a:xfrm>
              <a:prstGeom prst="rect">
                <a:avLst/>
              </a:prstGeom>
              <a:noFill/>
            </p:spPr>
            <p:txBody>
              <a:bodyPr wrap="square" rtlCol="0">
                <a:spAutoFit/>
              </a:bodyPr>
              <a:lstStyle/>
              <a:p>
                <a:r>
                  <a:rPr lang="en-US" sz="1200"/>
                  <a:t>Peaks increasing, statistically significant</a:t>
                </a:r>
              </a:p>
            </p:txBody>
          </p:sp>
        </p:grpSp>
        <p:grpSp>
          <p:nvGrpSpPr>
            <p:cNvPr id="30" name="Group 29">
              <a:extLst>
                <a:ext uri="{FF2B5EF4-FFF2-40B4-BE49-F238E27FC236}">
                  <a16:creationId xmlns:a16="http://schemas.microsoft.com/office/drawing/2014/main" id="{0F751B7C-B905-49F2-9C29-D4A775AB6D14}"/>
                </a:ext>
              </a:extLst>
            </p:cNvPr>
            <p:cNvGrpSpPr/>
            <p:nvPr/>
          </p:nvGrpSpPr>
          <p:grpSpPr>
            <a:xfrm>
              <a:off x="863115" y="5661024"/>
              <a:ext cx="4333407" cy="276999"/>
              <a:chOff x="681081" y="5549276"/>
              <a:chExt cx="4333407" cy="276999"/>
            </a:xfrm>
          </p:grpSpPr>
          <p:sp>
            <p:nvSpPr>
              <p:cNvPr id="27" name="Oval 26">
                <a:extLst>
                  <a:ext uri="{FF2B5EF4-FFF2-40B4-BE49-F238E27FC236}">
                    <a16:creationId xmlns:a16="http://schemas.microsoft.com/office/drawing/2014/main" id="{2299E25C-D77C-426E-8937-E528AEF3BEC5}"/>
                  </a:ext>
                </a:extLst>
              </p:cNvPr>
              <p:cNvSpPr/>
              <p:nvPr/>
            </p:nvSpPr>
            <p:spPr>
              <a:xfrm>
                <a:off x="681081" y="5628877"/>
                <a:ext cx="117667" cy="117798"/>
              </a:xfrm>
              <a:prstGeom prst="ellipse">
                <a:avLst/>
              </a:prstGeom>
              <a:solidFill>
                <a:srgbClr val="FFB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E4AEBB-447E-4024-9B3F-64DFFE3CB3D7}"/>
                  </a:ext>
                </a:extLst>
              </p:cNvPr>
              <p:cNvSpPr txBox="1"/>
              <p:nvPr/>
            </p:nvSpPr>
            <p:spPr>
              <a:xfrm>
                <a:off x="798748" y="5549276"/>
                <a:ext cx="4215740" cy="276999"/>
              </a:xfrm>
              <a:prstGeom prst="rect">
                <a:avLst/>
              </a:prstGeom>
              <a:noFill/>
            </p:spPr>
            <p:txBody>
              <a:bodyPr wrap="square" rtlCol="0">
                <a:spAutoFit/>
              </a:bodyPr>
              <a:lstStyle/>
              <a:p>
                <a:r>
                  <a:rPr lang="en-US" sz="1200"/>
                  <a:t>Peaks decreasing, not statistically significant</a:t>
                </a:r>
              </a:p>
            </p:txBody>
          </p:sp>
        </p:grpSp>
      </p:grpSp>
      <p:grpSp>
        <p:nvGrpSpPr>
          <p:cNvPr id="10" name="Group 9">
            <a:extLst>
              <a:ext uri="{FF2B5EF4-FFF2-40B4-BE49-F238E27FC236}">
                <a16:creationId xmlns:a16="http://schemas.microsoft.com/office/drawing/2014/main" id="{596721F1-AE7F-4AAE-B0E5-25A449953B72}"/>
              </a:ext>
            </a:extLst>
          </p:cNvPr>
          <p:cNvGrpSpPr/>
          <p:nvPr/>
        </p:nvGrpSpPr>
        <p:grpSpPr>
          <a:xfrm>
            <a:off x="5866811" y="3407070"/>
            <a:ext cx="5157366" cy="3124945"/>
            <a:chOff x="6325191" y="3333436"/>
            <a:chExt cx="5157366" cy="3124945"/>
          </a:xfrm>
        </p:grpSpPr>
        <p:pic>
          <p:nvPicPr>
            <p:cNvPr id="16" name="Picture 15">
              <a:extLst>
                <a:ext uri="{FF2B5EF4-FFF2-40B4-BE49-F238E27FC236}">
                  <a16:creationId xmlns:a16="http://schemas.microsoft.com/office/drawing/2014/main" id="{CE3BB8D2-DA9B-480C-8B47-A968219FD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191" y="3429000"/>
              <a:ext cx="5001561" cy="3029381"/>
            </a:xfrm>
            <a:prstGeom prst="rect">
              <a:avLst/>
            </a:prstGeom>
            <a:ln>
              <a:noFill/>
            </a:ln>
          </p:spPr>
        </p:pic>
        <p:sp>
          <p:nvSpPr>
            <p:cNvPr id="17" name="TextBox 16">
              <a:extLst>
                <a:ext uri="{FF2B5EF4-FFF2-40B4-BE49-F238E27FC236}">
                  <a16:creationId xmlns:a16="http://schemas.microsoft.com/office/drawing/2014/main" id="{359C5F7C-F6DC-4D9F-9581-B705572EB993}"/>
                </a:ext>
              </a:extLst>
            </p:cNvPr>
            <p:cNvSpPr txBox="1"/>
            <p:nvPr/>
          </p:nvSpPr>
          <p:spPr>
            <a:xfrm>
              <a:off x="6688607" y="3333436"/>
              <a:ext cx="4793950" cy="338554"/>
            </a:xfrm>
            <a:prstGeom prst="rect">
              <a:avLst/>
            </a:prstGeom>
            <a:noFill/>
            <a:ln>
              <a:noFill/>
            </a:ln>
          </p:spPr>
          <p:txBody>
            <a:bodyPr wrap="square" rtlCol="0">
              <a:spAutoFit/>
            </a:bodyPr>
            <a:lstStyle/>
            <a:p>
              <a:pPr algn="ctr"/>
              <a:r>
                <a:rPr lang="en-US" sz="1600"/>
                <a:t>03379500 Little Wabash River below Clay City, IL</a:t>
              </a:r>
            </a:p>
          </p:txBody>
        </p:sp>
      </p:grpSp>
      <p:sp>
        <p:nvSpPr>
          <p:cNvPr id="20" name="Rectangle 19">
            <a:extLst>
              <a:ext uri="{FF2B5EF4-FFF2-40B4-BE49-F238E27FC236}">
                <a16:creationId xmlns:a16="http://schemas.microsoft.com/office/drawing/2014/main" id="{C33F23FE-18E7-479F-91DD-07F89AE66570}"/>
              </a:ext>
            </a:extLst>
          </p:cNvPr>
          <p:cNvSpPr/>
          <p:nvPr/>
        </p:nvSpPr>
        <p:spPr>
          <a:xfrm>
            <a:off x="2836795" y="3851384"/>
            <a:ext cx="213064" cy="2041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3584A63-A458-4EDC-A319-FC0EF5CF6925}"/>
              </a:ext>
            </a:extLst>
          </p:cNvPr>
          <p:cNvGrpSpPr/>
          <p:nvPr/>
        </p:nvGrpSpPr>
        <p:grpSpPr>
          <a:xfrm>
            <a:off x="6007083" y="154804"/>
            <a:ext cx="4985785" cy="3226414"/>
            <a:chOff x="6496772" y="98596"/>
            <a:chExt cx="4985785" cy="3226414"/>
          </a:xfrm>
        </p:grpSpPr>
        <p:pic>
          <p:nvPicPr>
            <p:cNvPr id="7" name="Picture 6">
              <a:extLst>
                <a:ext uri="{FF2B5EF4-FFF2-40B4-BE49-F238E27FC236}">
                  <a16:creationId xmlns:a16="http://schemas.microsoft.com/office/drawing/2014/main" id="{D08C9440-4D4C-4532-BBA2-F2C35B996B6B}"/>
                </a:ext>
              </a:extLst>
            </p:cNvPr>
            <p:cNvPicPr>
              <a:picLocks noChangeAspect="1"/>
            </p:cNvPicPr>
            <p:nvPr/>
          </p:nvPicPr>
          <p:blipFill>
            <a:blip r:embed="rId5"/>
            <a:stretch>
              <a:fillRect/>
            </a:stretch>
          </p:blipFill>
          <p:spPr>
            <a:xfrm>
              <a:off x="6496772" y="210548"/>
              <a:ext cx="4622369" cy="3114462"/>
            </a:xfrm>
            <a:prstGeom prst="rect">
              <a:avLst/>
            </a:prstGeom>
          </p:spPr>
        </p:pic>
        <p:sp>
          <p:nvSpPr>
            <p:cNvPr id="22" name="TextBox 21">
              <a:extLst>
                <a:ext uri="{FF2B5EF4-FFF2-40B4-BE49-F238E27FC236}">
                  <a16:creationId xmlns:a16="http://schemas.microsoft.com/office/drawing/2014/main" id="{DFAD2690-BEEC-4EFE-B96A-9B0EAFE933D1}"/>
                </a:ext>
              </a:extLst>
            </p:cNvPr>
            <p:cNvSpPr txBox="1"/>
            <p:nvPr/>
          </p:nvSpPr>
          <p:spPr>
            <a:xfrm>
              <a:off x="6688607" y="98596"/>
              <a:ext cx="4793950" cy="338554"/>
            </a:xfrm>
            <a:prstGeom prst="rect">
              <a:avLst/>
            </a:prstGeom>
            <a:noFill/>
            <a:ln>
              <a:noFill/>
            </a:ln>
          </p:spPr>
          <p:txBody>
            <a:bodyPr wrap="square" rtlCol="0">
              <a:spAutoFit/>
            </a:bodyPr>
            <a:lstStyle/>
            <a:p>
              <a:pPr algn="ctr"/>
              <a:r>
                <a:rPr lang="en-US" sz="1600"/>
                <a:t>05542000 </a:t>
              </a:r>
              <a:r>
                <a:rPr lang="en-US" sz="1600" err="1"/>
                <a:t>Mazon</a:t>
              </a:r>
              <a:r>
                <a:rPr lang="en-US" sz="1600"/>
                <a:t> River near Coal City, IL</a:t>
              </a:r>
            </a:p>
          </p:txBody>
        </p:sp>
      </p:grpSp>
      <p:sp>
        <p:nvSpPr>
          <p:cNvPr id="25" name="Rectangle 24">
            <a:extLst>
              <a:ext uri="{FF2B5EF4-FFF2-40B4-BE49-F238E27FC236}">
                <a16:creationId xmlns:a16="http://schemas.microsoft.com/office/drawing/2014/main" id="{1E18430E-77E9-4100-B361-61490E0B3EE9}"/>
              </a:ext>
            </a:extLst>
          </p:cNvPr>
          <p:cNvSpPr/>
          <p:nvPr/>
        </p:nvSpPr>
        <p:spPr>
          <a:xfrm>
            <a:off x="2786143" y="1843253"/>
            <a:ext cx="213064" cy="2041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03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4023-05B1-4457-AE71-07BB1CECD41C}"/>
              </a:ext>
            </a:extLst>
          </p:cNvPr>
          <p:cNvSpPr>
            <a:spLocks noGrp="1"/>
          </p:cNvSpPr>
          <p:nvPr>
            <p:ph type="title"/>
          </p:nvPr>
        </p:nvSpPr>
        <p:spPr/>
        <p:txBody>
          <a:bodyPr/>
          <a:lstStyle/>
          <a:p>
            <a:r>
              <a:rPr lang="en-US"/>
              <a:t>Iowa</a:t>
            </a:r>
          </a:p>
        </p:txBody>
      </p:sp>
      <p:pic>
        <p:nvPicPr>
          <p:cNvPr id="4" name="Picture 3">
            <a:extLst>
              <a:ext uri="{FF2B5EF4-FFF2-40B4-BE49-F238E27FC236}">
                <a16:creationId xmlns:a16="http://schemas.microsoft.com/office/drawing/2014/main" id="{CDECB5B1-8128-4971-857A-53806CC7CD6E}"/>
              </a:ext>
            </a:extLst>
          </p:cNvPr>
          <p:cNvPicPr>
            <a:picLocks noChangeAspect="1"/>
          </p:cNvPicPr>
          <p:nvPr/>
        </p:nvPicPr>
        <p:blipFill>
          <a:blip r:embed="rId3"/>
          <a:stretch>
            <a:fillRect/>
          </a:stretch>
        </p:blipFill>
        <p:spPr>
          <a:xfrm>
            <a:off x="332367" y="3839524"/>
            <a:ext cx="7607137" cy="2246044"/>
          </a:xfrm>
          <a:prstGeom prst="rect">
            <a:avLst/>
          </a:prstGeom>
        </p:spPr>
      </p:pic>
      <p:pic>
        <p:nvPicPr>
          <p:cNvPr id="6" name="Picture 5">
            <a:extLst>
              <a:ext uri="{FF2B5EF4-FFF2-40B4-BE49-F238E27FC236}">
                <a16:creationId xmlns:a16="http://schemas.microsoft.com/office/drawing/2014/main" id="{DF1BD3B0-CB74-46A9-A667-4979134E3536}"/>
              </a:ext>
            </a:extLst>
          </p:cNvPr>
          <p:cNvPicPr>
            <a:picLocks noChangeAspect="1"/>
          </p:cNvPicPr>
          <p:nvPr/>
        </p:nvPicPr>
        <p:blipFill>
          <a:blip r:embed="rId4"/>
          <a:stretch>
            <a:fillRect/>
          </a:stretch>
        </p:blipFill>
        <p:spPr>
          <a:xfrm>
            <a:off x="263336" y="1424358"/>
            <a:ext cx="7498368" cy="2163246"/>
          </a:xfrm>
          <a:prstGeom prst="rect">
            <a:avLst/>
          </a:prstGeom>
        </p:spPr>
      </p:pic>
      <p:sp>
        <p:nvSpPr>
          <p:cNvPr id="7" name="TextBox 6">
            <a:extLst>
              <a:ext uri="{FF2B5EF4-FFF2-40B4-BE49-F238E27FC236}">
                <a16:creationId xmlns:a16="http://schemas.microsoft.com/office/drawing/2014/main" id="{C2D1C9EE-74BA-4286-A642-B09CFEE0B2E7}"/>
              </a:ext>
            </a:extLst>
          </p:cNvPr>
          <p:cNvSpPr txBox="1"/>
          <p:nvPr/>
        </p:nvSpPr>
        <p:spPr>
          <a:xfrm>
            <a:off x="2552081" y="1283256"/>
            <a:ext cx="4101764" cy="369332"/>
          </a:xfrm>
          <a:prstGeom prst="rect">
            <a:avLst/>
          </a:prstGeom>
          <a:noFill/>
        </p:spPr>
        <p:txBody>
          <a:bodyPr wrap="none" rtlCol="0">
            <a:spAutoFit/>
          </a:bodyPr>
          <a:lstStyle/>
          <a:p>
            <a:r>
              <a:rPr lang="en-US"/>
              <a:t>USGS 06608500 Soldier River at Pisgah, IA</a:t>
            </a:r>
          </a:p>
        </p:txBody>
      </p:sp>
      <p:sp>
        <p:nvSpPr>
          <p:cNvPr id="11" name="TextBox 10">
            <a:extLst>
              <a:ext uri="{FF2B5EF4-FFF2-40B4-BE49-F238E27FC236}">
                <a16:creationId xmlns:a16="http://schemas.microsoft.com/office/drawing/2014/main" id="{69EB18EA-4879-4E58-83CC-C28D8A19302E}"/>
              </a:ext>
            </a:extLst>
          </p:cNvPr>
          <p:cNvSpPr txBox="1"/>
          <p:nvPr/>
        </p:nvSpPr>
        <p:spPr>
          <a:xfrm>
            <a:off x="2552081" y="3736626"/>
            <a:ext cx="4217020" cy="369332"/>
          </a:xfrm>
          <a:prstGeom prst="rect">
            <a:avLst/>
          </a:prstGeom>
          <a:noFill/>
        </p:spPr>
        <p:txBody>
          <a:bodyPr wrap="square" rtlCol="0">
            <a:spAutoFit/>
          </a:bodyPr>
          <a:lstStyle/>
          <a:p>
            <a:r>
              <a:rPr lang="en-US"/>
              <a:t>USGS 05449500 Iowa River near Rowan, IA</a:t>
            </a:r>
          </a:p>
        </p:txBody>
      </p:sp>
      <p:pic>
        <p:nvPicPr>
          <p:cNvPr id="5" name="Picture 4">
            <a:extLst>
              <a:ext uri="{FF2B5EF4-FFF2-40B4-BE49-F238E27FC236}">
                <a16:creationId xmlns:a16="http://schemas.microsoft.com/office/drawing/2014/main" id="{DE5E7145-DD94-4E3A-8DBC-676C18D3E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8519" y="200644"/>
            <a:ext cx="3832470" cy="2774375"/>
          </a:xfrm>
          <a:prstGeom prst="rect">
            <a:avLst/>
          </a:prstGeom>
        </p:spPr>
      </p:pic>
      <p:cxnSp>
        <p:nvCxnSpPr>
          <p:cNvPr id="12" name="Straight Arrow Connector 11">
            <a:extLst>
              <a:ext uri="{FF2B5EF4-FFF2-40B4-BE49-F238E27FC236}">
                <a16:creationId xmlns:a16="http://schemas.microsoft.com/office/drawing/2014/main" id="{31EBF83F-0152-447E-ACB5-528D9F82F2FC}"/>
              </a:ext>
            </a:extLst>
          </p:cNvPr>
          <p:cNvCxnSpPr>
            <a:cxnSpLocks/>
            <a:stCxn id="7" idx="3"/>
          </p:cNvCxnSpPr>
          <p:nvPr/>
        </p:nvCxnSpPr>
        <p:spPr>
          <a:xfrm>
            <a:off x="6653845" y="1467922"/>
            <a:ext cx="2160971" cy="22276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8B54A6-332C-4619-BF63-E482C61022C1}"/>
              </a:ext>
            </a:extLst>
          </p:cNvPr>
          <p:cNvCxnSpPr>
            <a:cxnSpLocks/>
            <a:stCxn id="11" idx="3"/>
          </p:cNvCxnSpPr>
          <p:nvPr/>
        </p:nvCxnSpPr>
        <p:spPr>
          <a:xfrm flipV="1">
            <a:off x="6769101" y="1283256"/>
            <a:ext cx="3111499" cy="263803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141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B3A-F497-4F67-B2B9-4CF3ADF90951}"/>
              </a:ext>
            </a:extLst>
          </p:cNvPr>
          <p:cNvSpPr>
            <a:spLocks noGrp="1"/>
          </p:cNvSpPr>
          <p:nvPr>
            <p:ph type="title"/>
          </p:nvPr>
        </p:nvSpPr>
        <p:spPr/>
        <p:txBody>
          <a:bodyPr/>
          <a:lstStyle/>
          <a:p>
            <a:r>
              <a:rPr lang="en-US"/>
              <a:t>Iowa</a:t>
            </a:r>
          </a:p>
        </p:txBody>
      </p:sp>
      <p:pic>
        <p:nvPicPr>
          <p:cNvPr id="11" name="Picture 10">
            <a:extLst>
              <a:ext uri="{FF2B5EF4-FFF2-40B4-BE49-F238E27FC236}">
                <a16:creationId xmlns:a16="http://schemas.microsoft.com/office/drawing/2014/main" id="{72F47ABA-A6A8-4E42-B06E-9065FE65B815}"/>
              </a:ext>
            </a:extLst>
          </p:cNvPr>
          <p:cNvPicPr>
            <a:picLocks noChangeAspect="1"/>
          </p:cNvPicPr>
          <p:nvPr/>
        </p:nvPicPr>
        <p:blipFill>
          <a:blip r:embed="rId3"/>
          <a:stretch>
            <a:fillRect/>
          </a:stretch>
        </p:blipFill>
        <p:spPr>
          <a:xfrm>
            <a:off x="1536700" y="1162050"/>
            <a:ext cx="7632700" cy="5445280"/>
          </a:xfrm>
          <a:prstGeom prst="rect">
            <a:avLst/>
          </a:prstGeom>
        </p:spPr>
      </p:pic>
      <p:pic>
        <p:nvPicPr>
          <p:cNvPr id="7" name="Picture 6">
            <a:extLst>
              <a:ext uri="{FF2B5EF4-FFF2-40B4-BE49-F238E27FC236}">
                <a16:creationId xmlns:a16="http://schemas.microsoft.com/office/drawing/2014/main" id="{28362CE0-D852-4D58-B794-E94153A8F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8519" y="200644"/>
            <a:ext cx="3832470" cy="2774375"/>
          </a:xfrm>
          <a:prstGeom prst="rect">
            <a:avLst/>
          </a:prstGeom>
        </p:spPr>
      </p:pic>
      <p:cxnSp>
        <p:nvCxnSpPr>
          <p:cNvPr id="12" name="Straight Arrow Connector 11">
            <a:extLst>
              <a:ext uri="{FF2B5EF4-FFF2-40B4-BE49-F238E27FC236}">
                <a16:creationId xmlns:a16="http://schemas.microsoft.com/office/drawing/2014/main" id="{78F408B3-8394-4247-B588-1C993EBB2706}"/>
              </a:ext>
            </a:extLst>
          </p:cNvPr>
          <p:cNvCxnSpPr>
            <a:cxnSpLocks/>
          </p:cNvCxnSpPr>
          <p:nvPr/>
        </p:nvCxnSpPr>
        <p:spPr>
          <a:xfrm flipV="1">
            <a:off x="7594600" y="1353312"/>
            <a:ext cx="1305560" cy="179629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90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BFDEE1-77FE-49D5-B7D8-0F376356F3D7}"/>
              </a:ext>
            </a:extLst>
          </p:cNvPr>
          <p:cNvSpPr>
            <a:spLocks noGrp="1"/>
          </p:cNvSpPr>
          <p:nvPr>
            <p:ph type="title"/>
          </p:nvPr>
        </p:nvSpPr>
        <p:spPr>
          <a:xfrm>
            <a:off x="71303" y="25974"/>
            <a:ext cx="4354782" cy="752239"/>
          </a:xfrm>
        </p:spPr>
        <p:txBody>
          <a:bodyPr>
            <a:normAutofit/>
          </a:bodyPr>
          <a:lstStyle/>
          <a:p>
            <a:r>
              <a:rPr lang="en-US" sz="4000"/>
              <a:t>Wisconsin</a:t>
            </a:r>
          </a:p>
        </p:txBody>
      </p:sp>
      <p:pic>
        <p:nvPicPr>
          <p:cNvPr id="9" name="Content Placeholder 8">
            <a:extLst>
              <a:ext uri="{FF2B5EF4-FFF2-40B4-BE49-F238E27FC236}">
                <a16:creationId xmlns:a16="http://schemas.microsoft.com/office/drawing/2014/main" id="{410D9D60-8A4C-416A-8F7B-BE7186FD4942}"/>
              </a:ext>
            </a:extLst>
          </p:cNvPr>
          <p:cNvPicPr>
            <a:picLocks noGrp="1"/>
          </p:cNvPicPr>
          <p:nvPr>
            <p:ph idx="1"/>
          </p:nvPr>
        </p:nvPicPr>
        <p:blipFill>
          <a:blip r:embed="rId3"/>
          <a:stretch>
            <a:fillRect/>
          </a:stretch>
        </p:blipFill>
        <p:spPr>
          <a:xfrm>
            <a:off x="8790039" y="233994"/>
            <a:ext cx="2940842" cy="2715683"/>
          </a:xfrm>
          <a:prstGeom prst="rect">
            <a:avLst/>
          </a:prstGeom>
        </p:spPr>
      </p:pic>
      <p:sp>
        <p:nvSpPr>
          <p:cNvPr id="10" name="Text Placeholder 9">
            <a:extLst>
              <a:ext uri="{FF2B5EF4-FFF2-40B4-BE49-F238E27FC236}">
                <a16:creationId xmlns:a16="http://schemas.microsoft.com/office/drawing/2014/main" id="{02E13B91-786F-4C8E-84CD-B5AEEE0AB2CA}"/>
              </a:ext>
            </a:extLst>
          </p:cNvPr>
          <p:cNvSpPr>
            <a:spLocks noGrp="1"/>
          </p:cNvSpPr>
          <p:nvPr>
            <p:ph type="body" sz="half" idx="2"/>
          </p:nvPr>
        </p:nvSpPr>
        <p:spPr>
          <a:xfrm>
            <a:off x="294620" y="1008316"/>
            <a:ext cx="7000705" cy="1999198"/>
          </a:xfrm>
        </p:spPr>
        <p:txBody>
          <a:bodyPr>
            <a:normAutofit/>
          </a:bodyPr>
          <a:lstStyle/>
          <a:p>
            <a:pPr marL="285750" indent="-285750">
              <a:buFont typeface="Wingdings" panose="05000000000000000000" pitchFamily="2" charset="2"/>
              <a:buChar char="§"/>
            </a:pPr>
            <a:r>
              <a:rPr lang="en-US"/>
              <a:t>Overall, downward peak flow trends throughout much of the state, with greater magnitude trends in the southwest portion of the state.</a:t>
            </a:r>
          </a:p>
          <a:p>
            <a:pPr marL="285750" indent="-285750">
              <a:buFont typeface="Wingdings" panose="05000000000000000000" pitchFamily="2" charset="2"/>
              <a:buChar char="§"/>
            </a:pPr>
            <a:r>
              <a:rPr lang="en-US"/>
              <a:t>Downward trends in the early part of the study period have been offset by increasing peak and daily flows after 2000.</a:t>
            </a:r>
          </a:p>
          <a:p>
            <a:pPr marL="285750" indent="-285750">
              <a:buFont typeface="Wingdings" panose="05000000000000000000" pitchFamily="2" charset="2"/>
              <a:buChar char="§"/>
            </a:pPr>
            <a:r>
              <a:rPr lang="en-US"/>
              <a:t>A change in the timing of peak flows at many locations shows peaks occurring later in the year, starting around the year 2000 at many locations.</a:t>
            </a:r>
          </a:p>
          <a:p>
            <a:pPr marL="285750" indent="-285750">
              <a:buFont typeface="Wingdings" panose="05000000000000000000" pitchFamily="2" charset="2"/>
              <a:buChar char="§"/>
            </a:pPr>
            <a:endParaRPr lang="en-US"/>
          </a:p>
        </p:txBody>
      </p:sp>
      <p:sp>
        <p:nvSpPr>
          <p:cNvPr id="13" name="TextBox 12">
            <a:extLst>
              <a:ext uri="{FF2B5EF4-FFF2-40B4-BE49-F238E27FC236}">
                <a16:creationId xmlns:a16="http://schemas.microsoft.com/office/drawing/2014/main" id="{8818769D-234B-4DA4-AF8F-714E9D693F4B}"/>
              </a:ext>
            </a:extLst>
          </p:cNvPr>
          <p:cNvSpPr txBox="1"/>
          <p:nvPr/>
        </p:nvSpPr>
        <p:spPr>
          <a:xfrm>
            <a:off x="3646899" y="3294529"/>
            <a:ext cx="3731471" cy="369332"/>
          </a:xfrm>
          <a:prstGeom prst="rect">
            <a:avLst/>
          </a:prstGeom>
          <a:noFill/>
        </p:spPr>
        <p:txBody>
          <a:bodyPr wrap="none" rtlCol="0">
            <a:spAutoFit/>
          </a:bodyPr>
          <a:lstStyle/>
          <a:p>
            <a:r>
              <a:rPr lang="en-US"/>
              <a:t>05436500, Sugar River near Brodhead</a:t>
            </a:r>
          </a:p>
        </p:txBody>
      </p:sp>
      <p:pic>
        <p:nvPicPr>
          <p:cNvPr id="17" name="Picture 16">
            <a:extLst>
              <a:ext uri="{FF2B5EF4-FFF2-40B4-BE49-F238E27FC236}">
                <a16:creationId xmlns:a16="http://schemas.microsoft.com/office/drawing/2014/main" id="{1EBCCE1C-8BC7-458C-945D-97C96A8C69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5257" y="3855860"/>
            <a:ext cx="5232923" cy="2758813"/>
          </a:xfrm>
          <a:prstGeom prst="rect">
            <a:avLst/>
          </a:prstGeom>
        </p:spPr>
      </p:pic>
      <p:cxnSp>
        <p:nvCxnSpPr>
          <p:cNvPr id="20" name="Straight Arrow Connector 19">
            <a:extLst>
              <a:ext uri="{FF2B5EF4-FFF2-40B4-BE49-F238E27FC236}">
                <a16:creationId xmlns:a16="http://schemas.microsoft.com/office/drawing/2014/main" id="{9EE341D0-AD81-4B53-9B60-AA01705965D6}"/>
              </a:ext>
            </a:extLst>
          </p:cNvPr>
          <p:cNvCxnSpPr>
            <a:cxnSpLocks/>
            <a:stCxn id="13" idx="3"/>
          </p:cNvCxnSpPr>
          <p:nvPr/>
        </p:nvCxnSpPr>
        <p:spPr>
          <a:xfrm flipV="1">
            <a:off x="7400781" y="2486187"/>
            <a:ext cx="3180101" cy="993008"/>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FB75E86-9A58-4892-A6FC-EB6F5031EF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4253" y="4051731"/>
            <a:ext cx="4929489" cy="2400376"/>
          </a:xfrm>
          <a:prstGeom prst="rect">
            <a:avLst/>
          </a:prstGeom>
        </p:spPr>
      </p:pic>
    </p:spTree>
    <p:extLst>
      <p:ext uri="{BB962C8B-B14F-4D97-AF65-F5344CB8AC3E}">
        <p14:creationId xmlns:p14="http://schemas.microsoft.com/office/powerpoint/2010/main" val="241731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BFDEE1-77FE-49D5-B7D8-0F376356F3D7}"/>
              </a:ext>
            </a:extLst>
          </p:cNvPr>
          <p:cNvSpPr>
            <a:spLocks noGrp="1"/>
          </p:cNvSpPr>
          <p:nvPr>
            <p:ph type="title"/>
          </p:nvPr>
        </p:nvSpPr>
        <p:spPr>
          <a:xfrm>
            <a:off x="71303" y="25974"/>
            <a:ext cx="4354782" cy="752239"/>
          </a:xfrm>
        </p:spPr>
        <p:txBody>
          <a:bodyPr>
            <a:normAutofit/>
          </a:bodyPr>
          <a:lstStyle/>
          <a:p>
            <a:r>
              <a:rPr lang="en-US" sz="4000"/>
              <a:t>Wisconsin</a:t>
            </a:r>
          </a:p>
        </p:txBody>
      </p:sp>
      <p:pic>
        <p:nvPicPr>
          <p:cNvPr id="9" name="Content Placeholder 8">
            <a:extLst>
              <a:ext uri="{FF2B5EF4-FFF2-40B4-BE49-F238E27FC236}">
                <a16:creationId xmlns:a16="http://schemas.microsoft.com/office/drawing/2014/main" id="{410D9D60-8A4C-416A-8F7B-BE7186FD4942}"/>
              </a:ext>
            </a:extLst>
          </p:cNvPr>
          <p:cNvPicPr>
            <a:picLocks noGrp="1"/>
          </p:cNvPicPr>
          <p:nvPr>
            <p:ph idx="1"/>
          </p:nvPr>
        </p:nvPicPr>
        <p:blipFill>
          <a:blip r:embed="rId3"/>
          <a:stretch>
            <a:fillRect/>
          </a:stretch>
        </p:blipFill>
        <p:spPr>
          <a:xfrm>
            <a:off x="8725711" y="233994"/>
            <a:ext cx="3005170" cy="2548117"/>
          </a:xfrm>
          <a:prstGeom prst="rect">
            <a:avLst/>
          </a:prstGeom>
        </p:spPr>
      </p:pic>
      <p:sp>
        <p:nvSpPr>
          <p:cNvPr id="13" name="TextBox 12">
            <a:extLst>
              <a:ext uri="{FF2B5EF4-FFF2-40B4-BE49-F238E27FC236}">
                <a16:creationId xmlns:a16="http://schemas.microsoft.com/office/drawing/2014/main" id="{8818769D-234B-4DA4-AF8F-714E9D693F4B}"/>
              </a:ext>
            </a:extLst>
          </p:cNvPr>
          <p:cNvSpPr txBox="1"/>
          <p:nvPr/>
        </p:nvSpPr>
        <p:spPr>
          <a:xfrm>
            <a:off x="8460529" y="2989106"/>
            <a:ext cx="3731471" cy="369332"/>
          </a:xfrm>
          <a:prstGeom prst="rect">
            <a:avLst/>
          </a:prstGeom>
          <a:noFill/>
        </p:spPr>
        <p:txBody>
          <a:bodyPr wrap="none" rtlCol="0">
            <a:spAutoFit/>
          </a:bodyPr>
          <a:lstStyle/>
          <a:p>
            <a:r>
              <a:rPr lang="en-US"/>
              <a:t>05436500, Sugar River near Brodhead</a:t>
            </a:r>
          </a:p>
        </p:txBody>
      </p:sp>
      <p:cxnSp>
        <p:nvCxnSpPr>
          <p:cNvPr id="20" name="Straight Arrow Connector 19">
            <a:extLst>
              <a:ext uri="{FF2B5EF4-FFF2-40B4-BE49-F238E27FC236}">
                <a16:creationId xmlns:a16="http://schemas.microsoft.com/office/drawing/2014/main" id="{9EE341D0-AD81-4B53-9B60-AA01705965D6}"/>
              </a:ext>
            </a:extLst>
          </p:cNvPr>
          <p:cNvCxnSpPr>
            <a:cxnSpLocks/>
            <a:stCxn id="13" idx="0"/>
          </p:cNvCxnSpPr>
          <p:nvPr/>
        </p:nvCxnSpPr>
        <p:spPr>
          <a:xfrm flipV="1">
            <a:off x="10326265" y="2367081"/>
            <a:ext cx="282993" cy="62202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F24006C-1799-450E-9CB2-4F1A49BC20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714" y="3475273"/>
            <a:ext cx="4695401" cy="2351317"/>
          </a:xfrm>
          <a:prstGeom prst="rect">
            <a:avLst/>
          </a:prstGeom>
        </p:spPr>
      </p:pic>
      <p:sp>
        <p:nvSpPr>
          <p:cNvPr id="21" name="Text Placeholder 9">
            <a:extLst>
              <a:ext uri="{FF2B5EF4-FFF2-40B4-BE49-F238E27FC236}">
                <a16:creationId xmlns:a16="http://schemas.microsoft.com/office/drawing/2014/main" id="{EFCECDB9-478C-4073-92B0-18D93959DE22}"/>
              </a:ext>
            </a:extLst>
          </p:cNvPr>
          <p:cNvSpPr>
            <a:spLocks noGrp="1"/>
          </p:cNvSpPr>
          <p:nvPr>
            <p:ph type="body" sz="half" idx="2"/>
          </p:nvPr>
        </p:nvSpPr>
        <p:spPr>
          <a:xfrm>
            <a:off x="461119" y="1147545"/>
            <a:ext cx="7000705" cy="1814532"/>
          </a:xfrm>
        </p:spPr>
        <p:txBody>
          <a:bodyPr/>
          <a:lstStyle/>
          <a:p>
            <a:pPr marL="285750" indent="-285750">
              <a:buFont typeface="Wingdings" panose="05000000000000000000" pitchFamily="2" charset="2"/>
              <a:buChar char="§"/>
            </a:pPr>
            <a:r>
              <a:rPr lang="en-US"/>
              <a:t>Increases in daily streamflow throughout the year are leading to wetter overall conditions. </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r>
              <a:rPr lang="en-US"/>
              <a:t>Peaks over thresholds analysis shows an increase in the frequency of smaller floods starting after 2000 at almost every location in Wisconsin. </a:t>
            </a:r>
          </a:p>
          <a:p>
            <a:pPr marL="285750" indent="-285750">
              <a:buFont typeface="Wingdings" panose="05000000000000000000" pitchFamily="2" charset="2"/>
              <a:buChar char="§"/>
            </a:pPr>
            <a:endParaRPr lang="en-US"/>
          </a:p>
          <a:p>
            <a:pPr marL="285750" indent="-285750">
              <a:buFont typeface="Wingdings" panose="05000000000000000000" pitchFamily="2" charset="2"/>
              <a:buChar char="§"/>
            </a:pPr>
            <a:endParaRPr lang="en-US"/>
          </a:p>
        </p:txBody>
      </p:sp>
      <p:pic>
        <p:nvPicPr>
          <p:cNvPr id="23" name="Picture 22">
            <a:extLst>
              <a:ext uri="{FF2B5EF4-FFF2-40B4-BE49-F238E27FC236}">
                <a16:creationId xmlns:a16="http://schemas.microsoft.com/office/drawing/2014/main" id="{75CB77BA-00C6-45DC-9F43-B14B45CDBF57}"/>
              </a:ext>
            </a:extLst>
          </p:cNvPr>
          <p:cNvPicPr>
            <a:picLocks noChangeAspect="1"/>
          </p:cNvPicPr>
          <p:nvPr/>
        </p:nvPicPr>
        <p:blipFill>
          <a:blip r:embed="rId5"/>
          <a:stretch>
            <a:fillRect/>
          </a:stretch>
        </p:blipFill>
        <p:spPr>
          <a:xfrm>
            <a:off x="5034115" y="3429000"/>
            <a:ext cx="5068618" cy="2894336"/>
          </a:xfrm>
          <a:prstGeom prst="rect">
            <a:avLst/>
          </a:prstGeom>
        </p:spPr>
      </p:pic>
    </p:spTree>
    <p:extLst>
      <p:ext uri="{BB962C8B-B14F-4D97-AF65-F5344CB8AC3E}">
        <p14:creationId xmlns:p14="http://schemas.microsoft.com/office/powerpoint/2010/main" val="330970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4023-05B1-4457-AE71-07BB1CECD41C}"/>
              </a:ext>
            </a:extLst>
          </p:cNvPr>
          <p:cNvSpPr>
            <a:spLocks noGrp="1"/>
          </p:cNvSpPr>
          <p:nvPr>
            <p:ph type="title"/>
          </p:nvPr>
        </p:nvSpPr>
        <p:spPr/>
        <p:txBody>
          <a:bodyPr/>
          <a:lstStyle/>
          <a:p>
            <a:r>
              <a:rPr lang="en-US"/>
              <a:t>Minnesota</a:t>
            </a:r>
          </a:p>
        </p:txBody>
      </p:sp>
      <p:sp>
        <p:nvSpPr>
          <p:cNvPr id="3" name="Content Placeholder 2">
            <a:extLst>
              <a:ext uri="{FF2B5EF4-FFF2-40B4-BE49-F238E27FC236}">
                <a16:creationId xmlns:a16="http://schemas.microsoft.com/office/drawing/2014/main" id="{C3A7E964-99BA-4F3F-BF96-CC128CA5692C}"/>
              </a:ext>
            </a:extLst>
          </p:cNvPr>
          <p:cNvSpPr>
            <a:spLocks noGrp="1"/>
          </p:cNvSpPr>
          <p:nvPr>
            <p:ph sz="half" idx="1"/>
          </p:nvPr>
        </p:nvSpPr>
        <p:spPr/>
        <p:txBody>
          <a:bodyPr/>
          <a:lstStyle/>
          <a:p>
            <a:r>
              <a:rPr lang="en-US"/>
              <a:t>Mainly increasing peak streamflow trends, but not everywhere.</a:t>
            </a:r>
          </a:p>
          <a:p>
            <a:r>
              <a:rPr lang="en-US"/>
              <a:t>Some decreases in northeast and southeast, similar to Wisconsin.</a:t>
            </a:r>
          </a:p>
          <a:p>
            <a:r>
              <a:rPr lang="en-US"/>
              <a:t>One story is definitely in the duration. </a:t>
            </a:r>
          </a:p>
        </p:txBody>
      </p:sp>
      <p:pic>
        <p:nvPicPr>
          <p:cNvPr id="5" name="Content Placeholder 4">
            <a:extLst>
              <a:ext uri="{FF2B5EF4-FFF2-40B4-BE49-F238E27FC236}">
                <a16:creationId xmlns:a16="http://schemas.microsoft.com/office/drawing/2014/main" id="{DEC4ED67-14ED-43D3-97D5-F9B03ADA2C8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150723"/>
            <a:ext cx="5181600" cy="3701142"/>
          </a:xfrm>
          <a:prstGeom prst="rect">
            <a:avLst/>
          </a:prstGeom>
        </p:spPr>
      </p:pic>
      <p:sp>
        <p:nvSpPr>
          <p:cNvPr id="7" name="TextBox 6">
            <a:extLst>
              <a:ext uri="{FF2B5EF4-FFF2-40B4-BE49-F238E27FC236}">
                <a16:creationId xmlns:a16="http://schemas.microsoft.com/office/drawing/2014/main" id="{6FE512FE-C5D9-4318-8697-2FF6F83E3DB8}"/>
              </a:ext>
            </a:extLst>
          </p:cNvPr>
          <p:cNvSpPr txBox="1"/>
          <p:nvPr/>
        </p:nvSpPr>
        <p:spPr>
          <a:xfrm>
            <a:off x="6614031" y="1367522"/>
            <a:ext cx="6097280" cy="646331"/>
          </a:xfrm>
          <a:prstGeom prst="rect">
            <a:avLst/>
          </a:prstGeom>
          <a:noFill/>
        </p:spPr>
        <p:txBody>
          <a:bodyPr wrap="square">
            <a:spAutoFit/>
          </a:bodyPr>
          <a:lstStyle/>
          <a:p>
            <a:r>
              <a:rPr lang="en-US"/>
              <a:t>05062500</a:t>
            </a:r>
          </a:p>
          <a:p>
            <a:r>
              <a:rPr lang="en-US"/>
              <a:t>WILD RICE RIVER AT TWIN VALLEY, MN</a:t>
            </a:r>
          </a:p>
        </p:txBody>
      </p:sp>
    </p:spTree>
    <p:extLst>
      <p:ext uri="{BB962C8B-B14F-4D97-AF65-F5344CB8AC3E}">
        <p14:creationId xmlns:p14="http://schemas.microsoft.com/office/powerpoint/2010/main" val="14116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D978-6BD8-48C9-843A-BA1637450592}"/>
              </a:ext>
            </a:extLst>
          </p:cNvPr>
          <p:cNvSpPr>
            <a:spLocks noGrp="1"/>
          </p:cNvSpPr>
          <p:nvPr>
            <p:ph type="title"/>
          </p:nvPr>
        </p:nvSpPr>
        <p:spPr/>
        <p:txBody>
          <a:bodyPr>
            <a:normAutofit/>
          </a:bodyPr>
          <a:lstStyle/>
          <a:p>
            <a:r>
              <a:rPr lang="en-US" sz="4000" b="0" i="0">
                <a:solidFill>
                  <a:srgbClr val="000000"/>
                </a:solidFill>
                <a:effectLst/>
                <a:latin typeface="Calibri" panose="020F0502020204030204" pitchFamily="34" charset="0"/>
              </a:rPr>
              <a:t>Two Things </a:t>
            </a:r>
            <a:r>
              <a:rPr lang="en-US" sz="4000">
                <a:solidFill>
                  <a:srgbClr val="000000"/>
                </a:solidFill>
                <a:latin typeface="Calibri" panose="020F0502020204030204" pitchFamily="34" charset="0"/>
              </a:rPr>
              <a:t>S</a:t>
            </a:r>
            <a:r>
              <a:rPr lang="en-US" sz="4000" b="0" i="0">
                <a:solidFill>
                  <a:srgbClr val="000000"/>
                </a:solidFill>
                <a:effectLst/>
                <a:latin typeface="Calibri" panose="020F0502020204030204" pitchFamily="34" charset="0"/>
              </a:rPr>
              <a:t>tand </a:t>
            </a:r>
            <a:r>
              <a:rPr lang="en-US" sz="4000">
                <a:solidFill>
                  <a:srgbClr val="000000"/>
                </a:solidFill>
                <a:latin typeface="Calibri" panose="020F0502020204030204" pitchFamily="34" charset="0"/>
              </a:rPr>
              <a:t>O</a:t>
            </a:r>
            <a:r>
              <a:rPr lang="en-US" sz="4000" b="0" i="0">
                <a:solidFill>
                  <a:srgbClr val="000000"/>
                </a:solidFill>
                <a:effectLst/>
                <a:latin typeface="Calibri" panose="020F0502020204030204" pitchFamily="34" charset="0"/>
              </a:rPr>
              <a:t>ut in North Dakota</a:t>
            </a:r>
            <a:endParaRPr lang="en-US" sz="4000"/>
          </a:p>
        </p:txBody>
      </p:sp>
      <p:sp>
        <p:nvSpPr>
          <p:cNvPr id="4" name="Text Placeholder 3">
            <a:extLst>
              <a:ext uri="{FF2B5EF4-FFF2-40B4-BE49-F238E27FC236}">
                <a16:creationId xmlns:a16="http://schemas.microsoft.com/office/drawing/2014/main" id="{ABE373BC-87ED-403E-975B-189B746996A7}"/>
              </a:ext>
            </a:extLst>
          </p:cNvPr>
          <p:cNvSpPr>
            <a:spLocks noGrp="1"/>
          </p:cNvSpPr>
          <p:nvPr>
            <p:ph type="body" idx="1"/>
          </p:nvPr>
        </p:nvSpPr>
        <p:spPr/>
        <p:txBody>
          <a:bodyPr/>
          <a:lstStyle/>
          <a:p>
            <a:r>
              <a:rPr lang="en-US"/>
              <a:t>In the East</a:t>
            </a:r>
          </a:p>
        </p:txBody>
      </p:sp>
      <p:sp>
        <p:nvSpPr>
          <p:cNvPr id="3" name="Content Placeholder 2">
            <a:extLst>
              <a:ext uri="{FF2B5EF4-FFF2-40B4-BE49-F238E27FC236}">
                <a16:creationId xmlns:a16="http://schemas.microsoft.com/office/drawing/2014/main" id="{A00E3F51-739B-4474-94C5-7D7BB9F40813}"/>
              </a:ext>
            </a:extLst>
          </p:cNvPr>
          <p:cNvSpPr>
            <a:spLocks noGrp="1"/>
          </p:cNvSpPr>
          <p:nvPr>
            <p:ph sz="half" idx="2"/>
          </p:nvPr>
        </p:nvSpPr>
        <p:spPr>
          <a:xfrm>
            <a:off x="839789" y="2505075"/>
            <a:ext cx="5030434" cy="3684588"/>
          </a:xfrm>
        </p:spPr>
        <p:txBody>
          <a:bodyPr>
            <a:normAutofit/>
          </a:bodyPr>
          <a:lstStyle/>
          <a:p>
            <a:pPr marL="0" indent="0">
              <a:buNone/>
            </a:pPr>
            <a:r>
              <a:rPr lang="en-US" b="0" i="0">
                <a:solidFill>
                  <a:srgbClr val="000000"/>
                </a:solidFill>
                <a:effectLst/>
                <a:latin typeface="Calibri" panose="020F0502020204030204" pitchFamily="34" charset="0"/>
              </a:rPr>
              <a:t>Higher flow in the summer and fall. This is very noticeable in the raster-seasonality plot, the center of volume plot, and the peaks over threshold as exemplified at site 05057000 Sheyenne River near Cooperstown.</a:t>
            </a:r>
            <a:endParaRPr lang="en-US"/>
          </a:p>
        </p:txBody>
      </p:sp>
      <p:sp>
        <p:nvSpPr>
          <p:cNvPr id="5" name="Text Placeholder 4">
            <a:extLst>
              <a:ext uri="{FF2B5EF4-FFF2-40B4-BE49-F238E27FC236}">
                <a16:creationId xmlns:a16="http://schemas.microsoft.com/office/drawing/2014/main" id="{789F0E36-4386-4648-AEA3-BBC717E9F8F1}"/>
              </a:ext>
            </a:extLst>
          </p:cNvPr>
          <p:cNvSpPr>
            <a:spLocks noGrp="1"/>
          </p:cNvSpPr>
          <p:nvPr>
            <p:ph type="body" sz="quarter" idx="3"/>
          </p:nvPr>
        </p:nvSpPr>
        <p:spPr/>
        <p:txBody>
          <a:bodyPr/>
          <a:lstStyle/>
          <a:p>
            <a:r>
              <a:rPr lang="en-US"/>
              <a:t>In the West</a:t>
            </a:r>
          </a:p>
        </p:txBody>
      </p:sp>
      <p:sp>
        <p:nvSpPr>
          <p:cNvPr id="6" name="Content Placeholder 5">
            <a:extLst>
              <a:ext uri="{FF2B5EF4-FFF2-40B4-BE49-F238E27FC236}">
                <a16:creationId xmlns:a16="http://schemas.microsoft.com/office/drawing/2014/main" id="{8B81EE02-75C5-4593-8FAC-803C67D47AB7}"/>
              </a:ext>
            </a:extLst>
          </p:cNvPr>
          <p:cNvSpPr>
            <a:spLocks noGrp="1"/>
          </p:cNvSpPr>
          <p:nvPr>
            <p:ph sz="quarter" idx="4"/>
          </p:nvPr>
        </p:nvSpPr>
        <p:spPr/>
        <p:txBody>
          <a:bodyPr>
            <a:normAutofit/>
          </a:bodyPr>
          <a:lstStyle/>
          <a:p>
            <a:pPr marL="0" indent="0">
              <a:buNone/>
            </a:pPr>
            <a:r>
              <a:rPr lang="en-US" b="0" i="0">
                <a:solidFill>
                  <a:srgbClr val="000000"/>
                </a:solidFill>
                <a:effectLst/>
                <a:latin typeface="Calibri" panose="020F0502020204030204" pitchFamily="34" charset="0"/>
              </a:rPr>
              <a:t>Downward trends in peak streamflow in the west </a:t>
            </a:r>
            <a:r>
              <a:rPr lang="en-US">
                <a:solidFill>
                  <a:srgbClr val="000000"/>
                </a:solidFill>
                <a:latin typeface="Calibri" panose="020F0502020204030204" pitchFamily="34" charset="0"/>
              </a:rPr>
              <a:t>as exemplified by site 06343000 Heart River near South Heart.</a:t>
            </a:r>
            <a:endParaRPr lang="en-US"/>
          </a:p>
        </p:txBody>
      </p:sp>
      <p:pic>
        <p:nvPicPr>
          <p:cNvPr id="1026" name="Picture 2">
            <a:extLst>
              <a:ext uri="{FF2B5EF4-FFF2-40B4-BE49-F238E27FC236}">
                <a16:creationId xmlns:a16="http://schemas.microsoft.com/office/drawing/2014/main" id="{564E4719-2BFC-4B94-A39A-97DAC5F805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0223" y="1690688"/>
            <a:ext cx="5769767" cy="4121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B17521D-5443-43A8-A1B8-7A59360259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00506" y="1465319"/>
            <a:ext cx="6400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D3AFEE9-7BEF-48F8-9E5C-04759216AB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0506" y="1465319"/>
            <a:ext cx="6400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33A01D-2AB0-471E-8125-5D6A512E9D7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00506" y="1700213"/>
            <a:ext cx="6400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0456278-D841-40FE-9896-6133B4CC357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06" y="1939014"/>
            <a:ext cx="5715617" cy="40825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FF1D3B1-34C2-45F5-A63E-749CE1C569B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1700213"/>
            <a:ext cx="5956378" cy="42545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D9182BB-805B-4947-8E99-39BA6DF1CA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68" y="1617663"/>
            <a:ext cx="5974237" cy="42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5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subTnLst>
                                    <p:set>
                                      <p:cBhvr override="childStyle">
                                        <p:cTn dur="1" fill="hold" display="0" masterRel="nextClick" afterEffect="1"/>
                                        <p:tgtEl>
                                          <p:spTgt spid="10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subTnLst>
                                    <p:set>
                                      <p:cBhvr override="childStyle">
                                        <p:cTn dur="1" fill="hold" display="0" masterRel="nextClick" afterEffect="1"/>
                                        <p:tgtEl>
                                          <p:spTgt spid="103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subTnLst>
                                    <p:set>
                                      <p:cBhvr override="childStyle">
                                        <p:cTn dur="1" fill="hold" display="0" masterRel="nextClick" afterEffect="1"/>
                                        <p:tgtEl>
                                          <p:spTgt spid="103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subTnLst>
                                    <p:set>
                                      <p:cBhvr override="childStyle">
                                        <p:cTn dur="1" fill="hold" display="0" masterRel="nextClick" afterEffect="1"/>
                                        <p:tgtEl>
                                          <p:spTgt spid="10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100</a:t>
            </a:r>
            <a:r>
              <a:rPr lang="en-US" baseline="30000"/>
              <a:t>th</a:t>
            </a:r>
            <a:r>
              <a:rPr lang="en-US"/>
              <a:t> Meridian</a:t>
            </a:r>
          </a:p>
        </p:txBody>
      </p:sp>
      <p:pic>
        <p:nvPicPr>
          <p:cNvPr id="5" name="Content Placeholder 4" descr="ReportOnTheLandsOfTheAridRegion.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198444" y="987425"/>
            <a:ext cx="4141688" cy="4873625"/>
          </a:xfrm>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839788" y="2057400"/>
            <a:ext cx="5256212" cy="3975652"/>
          </a:xfrm>
        </p:spPr>
        <p:txBody>
          <a:bodyPr vert="horz" lIns="91440" tIns="45720" rIns="91440" bIns="45720" rtlCol="0" anchor="t">
            <a:noAutofit/>
          </a:bodyPr>
          <a:lstStyle/>
          <a:p>
            <a:r>
              <a:rPr lang="en-US" b="1"/>
              <a:t>"The </a:t>
            </a:r>
            <a:r>
              <a:rPr lang="en-US" b="1" err="1"/>
              <a:t>isohyetal</a:t>
            </a:r>
            <a:r>
              <a:rPr lang="en-US" b="1"/>
              <a:t> or mean annual rainfall line of 20 inches … begins on the southern boundary of the United States about 60 miles west of Brownsville on the Rio Grande del Norte and intersects the northern boundary about 50 miles west of Pembina</a:t>
            </a:r>
            <a:r>
              <a:rPr lang="en-US"/>
              <a:t>."</a:t>
            </a:r>
          </a:p>
          <a:p>
            <a:r>
              <a:rPr lang="en-US"/>
              <a:t>"A much more extended series of rain gauge records than we now have is necessary before this line constituting the eastern boundary of the Arid Region can be well defined… but in a general way it may be represented by the one hundredth meridian... The limit of successful agriculture without irrigation has been set at 20 inches that the extent of the Arid Region should by no means be exaggerated </a:t>
            </a:r>
            <a:r>
              <a:rPr lang="en-US" b="1"/>
              <a:t>but at 20 inches agriculture will not be uniformly successful from season to season.  Many droughts will occur many seasons in a long series will be fruitless</a:t>
            </a:r>
            <a:r>
              <a:rPr lang="en-US"/>
              <a:t> and it may be doubted whether on the whole agriculture will prove remunerative."</a:t>
            </a:r>
            <a:endParaRPr lang="en-US">
              <a:cs typeface="Calibri"/>
            </a:endParaRPr>
          </a:p>
        </p:txBody>
      </p:sp>
      <p:sp>
        <p:nvSpPr>
          <p:cNvPr id="3" name="TextBox 2"/>
          <p:cNvSpPr txBox="1"/>
          <p:nvPr/>
        </p:nvSpPr>
        <p:spPr>
          <a:xfrm>
            <a:off x="7543800" y="6248400"/>
            <a:ext cx="685800" cy="369332"/>
          </a:xfrm>
          <a:prstGeom prst="rect">
            <a:avLst/>
          </a:prstGeom>
          <a:noFill/>
        </p:spPr>
        <p:txBody>
          <a:bodyPr wrap="square" rtlCol="0">
            <a:spAutoFit/>
          </a:bodyPr>
          <a:lstStyle/>
          <a:p>
            <a:r>
              <a:rPr lang="en-US"/>
              <a:t>1879</a:t>
            </a:r>
          </a:p>
        </p:txBody>
      </p:sp>
    </p:spTree>
    <p:extLst>
      <p:ext uri="{BB962C8B-B14F-4D97-AF65-F5344CB8AC3E}">
        <p14:creationId xmlns:p14="http://schemas.microsoft.com/office/powerpoint/2010/main" val="351962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EBEE-D22B-459E-A6CB-6CB5275A35F1}"/>
              </a:ext>
            </a:extLst>
          </p:cNvPr>
          <p:cNvSpPr>
            <a:spLocks noGrp="1"/>
          </p:cNvSpPr>
          <p:nvPr>
            <p:ph type="title"/>
          </p:nvPr>
        </p:nvSpPr>
        <p:spPr/>
        <p:txBody>
          <a:bodyPr/>
          <a:lstStyle/>
          <a:p>
            <a:r>
              <a:rPr lang="en-US">
                <a:cs typeface="Calibri Light"/>
              </a:rPr>
              <a:t>Announcements</a:t>
            </a:r>
            <a:endParaRPr lang="en-US"/>
          </a:p>
        </p:txBody>
      </p:sp>
      <p:sp>
        <p:nvSpPr>
          <p:cNvPr id="3" name="Content Placeholder 2">
            <a:extLst>
              <a:ext uri="{FF2B5EF4-FFF2-40B4-BE49-F238E27FC236}">
                <a16:creationId xmlns:a16="http://schemas.microsoft.com/office/drawing/2014/main" id="{2256FC5A-7246-4100-9034-CF3B3FC61ED6}"/>
              </a:ext>
            </a:extLst>
          </p:cNvPr>
          <p:cNvSpPr>
            <a:spLocks noGrp="1"/>
          </p:cNvSpPr>
          <p:nvPr>
            <p:ph idx="1"/>
          </p:nvPr>
        </p:nvSpPr>
        <p:spPr/>
        <p:txBody>
          <a:bodyPr vert="horz" lIns="91440" tIns="45720" rIns="91440" bIns="45720" rtlCol="0" anchor="t">
            <a:normAutofit fontScale="92500"/>
          </a:bodyPr>
          <a:lstStyle/>
          <a:p>
            <a:pPr marL="0" indent="0">
              <a:buNone/>
            </a:pPr>
            <a:r>
              <a:rPr lang="en-US" sz="3000" b="1">
                <a:cs typeface="Calibri"/>
              </a:rPr>
              <a:t>Fifth National Climate Assessment</a:t>
            </a:r>
          </a:p>
          <a:p>
            <a:pPr marL="0" indent="0">
              <a:buNone/>
            </a:pPr>
            <a:endParaRPr lang="en-US" sz="1900">
              <a:cs typeface="Calibri"/>
            </a:endParaRPr>
          </a:p>
          <a:p>
            <a:pPr marL="0" indent="0">
              <a:buNone/>
            </a:pPr>
            <a:r>
              <a:rPr lang="en-US">
                <a:cs typeface="Calibri"/>
              </a:rPr>
              <a:t>The National Climate Assessment is a Congressionally mandated quadrennial report. </a:t>
            </a:r>
          </a:p>
          <a:p>
            <a:pPr marL="0" indent="0">
              <a:buNone/>
            </a:pPr>
            <a:r>
              <a:rPr lang="en-US">
                <a:cs typeface="Calibri"/>
              </a:rPr>
              <a:t>The report evaluates the effects of climate change on regions and sectors and reports on trends in climate change for the next 25 to 100 years. </a:t>
            </a:r>
          </a:p>
          <a:p>
            <a:pPr marL="0" indent="0">
              <a:buNone/>
            </a:pPr>
            <a:r>
              <a:rPr lang="en-US">
                <a:cs typeface="Calibri"/>
              </a:rPr>
              <a:t>The Assessment will highlight advances in scientific understanding of human-induced and natural processes of climate change and the resulting implications. </a:t>
            </a:r>
          </a:p>
          <a:p>
            <a:pPr marL="0" indent="0">
              <a:buNone/>
            </a:pPr>
            <a:r>
              <a:rPr lang="en-US">
                <a:cs typeface="Calibri"/>
              </a:rPr>
              <a:t>The report is expected for release in late 2023. </a:t>
            </a:r>
          </a:p>
          <a:p>
            <a:endParaRPr lang="en-US">
              <a:cs typeface="Calibri"/>
            </a:endParaRPr>
          </a:p>
        </p:txBody>
      </p:sp>
      <p:sp>
        <p:nvSpPr>
          <p:cNvPr id="4" name="TextBox 3">
            <a:extLst>
              <a:ext uri="{FF2B5EF4-FFF2-40B4-BE49-F238E27FC236}">
                <a16:creationId xmlns:a16="http://schemas.microsoft.com/office/drawing/2014/main" id="{B1F02317-4C8A-4EAA-8919-29F0A975084C}"/>
              </a:ext>
            </a:extLst>
          </p:cNvPr>
          <p:cNvSpPr txBox="1"/>
          <p:nvPr/>
        </p:nvSpPr>
        <p:spPr>
          <a:xfrm>
            <a:off x="5845215" y="6176963"/>
            <a:ext cx="5810491" cy="523220"/>
          </a:xfrm>
          <a:prstGeom prst="rect">
            <a:avLst/>
          </a:prstGeom>
          <a:noFill/>
        </p:spPr>
        <p:txBody>
          <a:bodyPr wrap="square" rtlCol="0">
            <a:spAutoFit/>
          </a:bodyPr>
          <a:lstStyle/>
          <a:p>
            <a:r>
              <a:rPr lang="en-US" sz="1400" b="0" i="0">
                <a:solidFill>
                  <a:srgbClr val="1D1C1D"/>
                </a:solidFill>
                <a:effectLst/>
              </a:rPr>
              <a:t>To learn more about the Fifth National Climate Assessment and additional opportunities to participate, please visit </a:t>
            </a:r>
            <a:r>
              <a:rPr lang="en-US" sz="1400" b="0" i="0" u="sng" strike="noStrike">
                <a:solidFill>
                  <a:srgbClr val="1155CC"/>
                </a:solidFill>
                <a:effectLst/>
                <a:hlinkClick r:id="rId3"/>
              </a:rPr>
              <a:t>www.globalchange.gov/nca5</a:t>
            </a:r>
            <a:r>
              <a:rPr lang="en-US" sz="1400" b="0" i="0">
                <a:solidFill>
                  <a:srgbClr val="1D1C1D"/>
                </a:solidFill>
                <a:effectLst/>
              </a:rPr>
              <a:t>. </a:t>
            </a:r>
            <a:endParaRPr lang="en-US" sz="1400"/>
          </a:p>
        </p:txBody>
      </p:sp>
    </p:spTree>
    <p:extLst>
      <p:ext uri="{BB962C8B-B14F-4D97-AF65-F5344CB8AC3E}">
        <p14:creationId xmlns:p14="http://schemas.microsoft.com/office/powerpoint/2010/main" val="17869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Arid Region of the United States Showing Drainage Districts </a:t>
            </a:r>
          </a:p>
        </p:txBody>
      </p:sp>
      <p:pic>
        <p:nvPicPr>
          <p:cNvPr id="6" name="Picture Placeholder 5" descr="Arid_region_of_the_United_States_showing_drainage_districts.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0" y="1276350"/>
            <a:ext cx="3787775" cy="5039193"/>
          </a:xfrm>
        </p:spPr>
      </p:pic>
      <p:sp>
        <p:nvSpPr>
          <p:cNvPr id="4" name="Text Placeholder 3"/>
          <p:cNvSpPr>
            <a:spLocks noGrp="1"/>
          </p:cNvSpPr>
          <p:nvPr>
            <p:ph type="body" sz="half" idx="2"/>
          </p:nvPr>
        </p:nvSpPr>
        <p:spPr/>
        <p:txBody>
          <a:bodyPr>
            <a:normAutofit/>
          </a:bodyPr>
          <a:lstStyle/>
          <a:p>
            <a:r>
              <a:rPr lang="en-US"/>
              <a:t>Powell, J.W., 1891, Eleventh annual report of the Director of the United States Geological Survey, Part 1: 1889-1890, U.S. Geological Survey Annual Report 11, 757 p. http://pubs.er.usgs.gov/publication/ar11_1 </a:t>
            </a:r>
          </a:p>
        </p:txBody>
      </p:sp>
      <p:sp>
        <p:nvSpPr>
          <p:cNvPr id="5" name="TextBox 4"/>
          <p:cNvSpPr txBox="1"/>
          <p:nvPr/>
        </p:nvSpPr>
        <p:spPr>
          <a:xfrm>
            <a:off x="10475844" y="2613991"/>
            <a:ext cx="685800" cy="369332"/>
          </a:xfrm>
          <a:prstGeom prst="rect">
            <a:avLst/>
          </a:prstGeom>
          <a:noFill/>
        </p:spPr>
        <p:txBody>
          <a:bodyPr wrap="square" rtlCol="0">
            <a:spAutoFit/>
          </a:bodyPr>
          <a:lstStyle/>
          <a:p>
            <a:r>
              <a:rPr lang="en-US"/>
              <a:t>1891</a:t>
            </a:r>
          </a:p>
        </p:txBody>
      </p:sp>
    </p:spTree>
    <p:extLst>
      <p:ext uri="{BB962C8B-B14F-4D97-AF65-F5344CB8AC3E}">
        <p14:creationId xmlns:p14="http://schemas.microsoft.com/office/powerpoint/2010/main" val="2346234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014F-7209-4E83-B309-A11D87856181}"/>
              </a:ext>
            </a:extLst>
          </p:cNvPr>
          <p:cNvSpPr>
            <a:spLocks noGrp="1"/>
          </p:cNvSpPr>
          <p:nvPr>
            <p:ph type="title"/>
          </p:nvPr>
        </p:nvSpPr>
        <p:spPr>
          <a:xfrm>
            <a:off x="358716" y="523613"/>
            <a:ext cx="2500424" cy="833405"/>
          </a:xfrm>
        </p:spPr>
        <p:txBody>
          <a:bodyPr>
            <a:normAutofit fontScale="90000"/>
          </a:bodyPr>
          <a:lstStyle/>
          <a:p>
            <a:r>
              <a:rPr lang="en-US"/>
              <a:t>Montana:</a:t>
            </a:r>
            <a:br>
              <a:rPr lang="en-US"/>
            </a:br>
            <a:r>
              <a:rPr lang="en-US"/>
              <a:t>Peak-flow trends</a:t>
            </a:r>
          </a:p>
        </p:txBody>
      </p:sp>
      <p:pic>
        <p:nvPicPr>
          <p:cNvPr id="8" name="Content Placeholder 7" descr="Chart, map&#10;&#10;Description automatically generated">
            <a:extLst>
              <a:ext uri="{FF2B5EF4-FFF2-40B4-BE49-F238E27FC236}">
                <a16:creationId xmlns:a16="http://schemas.microsoft.com/office/drawing/2014/main" id="{8F448B5F-5847-4ADB-87CE-5A7A5E663A9D}"/>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366718" y="38465"/>
            <a:ext cx="8825282" cy="6819535"/>
          </a:xfrm>
        </p:spPr>
      </p:pic>
      <p:sp>
        <p:nvSpPr>
          <p:cNvPr id="11" name="TextBox 10">
            <a:extLst>
              <a:ext uri="{FF2B5EF4-FFF2-40B4-BE49-F238E27FC236}">
                <a16:creationId xmlns:a16="http://schemas.microsoft.com/office/drawing/2014/main" id="{2BC0ABF7-E79E-4A56-B941-7366EE17AD69}"/>
              </a:ext>
            </a:extLst>
          </p:cNvPr>
          <p:cNvSpPr txBox="1"/>
          <p:nvPr/>
        </p:nvSpPr>
        <p:spPr>
          <a:xfrm>
            <a:off x="130398" y="1938368"/>
            <a:ext cx="3051543" cy="646331"/>
          </a:xfrm>
          <a:prstGeom prst="rect">
            <a:avLst/>
          </a:prstGeom>
          <a:noFill/>
        </p:spPr>
        <p:txBody>
          <a:bodyPr wrap="square" rtlCol="0">
            <a:spAutoFit/>
          </a:bodyPr>
          <a:lstStyle/>
          <a:p>
            <a:r>
              <a:rPr lang="en-US"/>
              <a:t>49 sites included in 75-year analyses</a:t>
            </a:r>
          </a:p>
        </p:txBody>
      </p:sp>
      <p:sp>
        <p:nvSpPr>
          <p:cNvPr id="12" name="TextBox 11">
            <a:extLst>
              <a:ext uri="{FF2B5EF4-FFF2-40B4-BE49-F238E27FC236}">
                <a16:creationId xmlns:a16="http://schemas.microsoft.com/office/drawing/2014/main" id="{A236CC85-D551-4F30-ABC3-72983AFCACE7}"/>
              </a:ext>
            </a:extLst>
          </p:cNvPr>
          <p:cNvSpPr txBox="1"/>
          <p:nvPr/>
        </p:nvSpPr>
        <p:spPr>
          <a:xfrm>
            <a:off x="104420" y="2811982"/>
            <a:ext cx="3051543" cy="646331"/>
          </a:xfrm>
          <a:prstGeom prst="rect">
            <a:avLst/>
          </a:prstGeom>
          <a:noFill/>
        </p:spPr>
        <p:txBody>
          <a:bodyPr wrap="square" lIns="91440" tIns="45720" rIns="91440" bIns="45720" rtlCol="0" anchor="t">
            <a:spAutoFit/>
          </a:bodyPr>
          <a:lstStyle/>
          <a:p>
            <a:r>
              <a:rPr lang="en-US">
                <a:solidFill>
                  <a:srgbClr val="FF0000"/>
                </a:solidFill>
              </a:rPr>
              <a:t>33 sites (67%) with negative trends (17 with p-values &lt; 0.2)</a:t>
            </a:r>
          </a:p>
        </p:txBody>
      </p:sp>
      <p:sp>
        <p:nvSpPr>
          <p:cNvPr id="13" name="TextBox 12">
            <a:extLst>
              <a:ext uri="{FF2B5EF4-FFF2-40B4-BE49-F238E27FC236}">
                <a16:creationId xmlns:a16="http://schemas.microsoft.com/office/drawing/2014/main" id="{3173BA30-C993-4E5B-B521-23840B4E24AD}"/>
              </a:ext>
            </a:extLst>
          </p:cNvPr>
          <p:cNvSpPr txBox="1"/>
          <p:nvPr/>
        </p:nvSpPr>
        <p:spPr>
          <a:xfrm>
            <a:off x="104420" y="3547050"/>
            <a:ext cx="3051543" cy="923330"/>
          </a:xfrm>
          <a:prstGeom prst="rect">
            <a:avLst/>
          </a:prstGeom>
          <a:noFill/>
        </p:spPr>
        <p:txBody>
          <a:bodyPr wrap="square" lIns="91440" tIns="45720" rIns="91440" bIns="45720" rtlCol="0" anchor="t">
            <a:spAutoFit/>
          </a:bodyPr>
          <a:lstStyle/>
          <a:p>
            <a:r>
              <a:rPr lang="en-US">
                <a:solidFill>
                  <a:schemeClr val="accent1"/>
                </a:solidFill>
              </a:rPr>
              <a:t>15 sites (31%) with positive trends</a:t>
            </a:r>
          </a:p>
          <a:p>
            <a:r>
              <a:rPr lang="en-US">
                <a:solidFill>
                  <a:schemeClr val="accent1"/>
                </a:solidFill>
              </a:rPr>
              <a:t>(2 with p-values &lt; 0.2)</a:t>
            </a:r>
            <a:endParaRPr lang="en-US">
              <a:solidFill>
                <a:schemeClr val="accent1"/>
              </a:solidFill>
              <a:cs typeface="Calibri"/>
            </a:endParaRPr>
          </a:p>
        </p:txBody>
      </p:sp>
      <p:sp>
        <p:nvSpPr>
          <p:cNvPr id="7" name="TextBox 6">
            <a:extLst>
              <a:ext uri="{FF2B5EF4-FFF2-40B4-BE49-F238E27FC236}">
                <a16:creationId xmlns:a16="http://schemas.microsoft.com/office/drawing/2014/main" id="{52F32329-AA0E-46FB-A308-A1D3ECF196B0}"/>
              </a:ext>
            </a:extLst>
          </p:cNvPr>
          <p:cNvSpPr txBox="1"/>
          <p:nvPr/>
        </p:nvSpPr>
        <p:spPr>
          <a:xfrm>
            <a:off x="104420" y="6565619"/>
            <a:ext cx="7800248" cy="253916"/>
          </a:xfrm>
          <a:prstGeom prst="rect">
            <a:avLst/>
          </a:prstGeom>
          <a:noFill/>
        </p:spPr>
        <p:txBody>
          <a:bodyPr wrap="square" rtlCol="0">
            <a:spAutoFit/>
          </a:bodyPr>
          <a:lstStyle/>
          <a:p>
            <a:r>
              <a:rPr lang="en-US" sz="1050" b="0" i="0">
                <a:solidFill>
                  <a:srgbClr val="333333"/>
                </a:solidFill>
                <a:effectLst/>
                <a:latin typeface="Source Sans Pro" panose="020B0503030403020204" pitchFamily="34" charset="0"/>
              </a:rPr>
              <a:t>Preliminary Information-Subject to Revision. Not for Citation or Distribution.</a:t>
            </a:r>
            <a:endParaRPr lang="en-US" sz="1050"/>
          </a:p>
        </p:txBody>
      </p:sp>
      <p:sp>
        <p:nvSpPr>
          <p:cNvPr id="9" name="TextBox 8">
            <a:extLst>
              <a:ext uri="{FF2B5EF4-FFF2-40B4-BE49-F238E27FC236}">
                <a16:creationId xmlns:a16="http://schemas.microsoft.com/office/drawing/2014/main" id="{32AB792D-2BDE-4310-8499-D442A93CC2BA}"/>
              </a:ext>
            </a:extLst>
          </p:cNvPr>
          <p:cNvSpPr txBox="1"/>
          <p:nvPr/>
        </p:nvSpPr>
        <p:spPr>
          <a:xfrm>
            <a:off x="130397" y="4552459"/>
            <a:ext cx="3051543" cy="369332"/>
          </a:xfrm>
          <a:prstGeom prst="rect">
            <a:avLst/>
          </a:prstGeom>
          <a:noFill/>
        </p:spPr>
        <p:txBody>
          <a:bodyPr wrap="square" lIns="91440" tIns="45720" rIns="91440" bIns="45720" rtlCol="0" anchor="t">
            <a:spAutoFit/>
          </a:bodyPr>
          <a:lstStyle/>
          <a:p>
            <a:r>
              <a:rPr lang="en-US">
                <a:solidFill>
                  <a:srgbClr val="595959"/>
                </a:solidFill>
              </a:rPr>
              <a:t>1 site with no trend</a:t>
            </a:r>
            <a:endParaRPr lang="en-US">
              <a:solidFill>
                <a:srgbClr val="595959"/>
              </a:solidFill>
              <a:cs typeface="Calibri"/>
            </a:endParaRPr>
          </a:p>
        </p:txBody>
      </p:sp>
    </p:spTree>
    <p:extLst>
      <p:ext uri="{BB962C8B-B14F-4D97-AF65-F5344CB8AC3E}">
        <p14:creationId xmlns:p14="http://schemas.microsoft.com/office/powerpoint/2010/main" val="2461579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Map&#10;&#10;Description automatically generated">
            <a:extLst>
              <a:ext uri="{FF2B5EF4-FFF2-40B4-BE49-F238E27FC236}">
                <a16:creationId xmlns:a16="http://schemas.microsoft.com/office/drawing/2014/main" id="{00710FCB-CC43-4A49-8EB8-FDBFBF4E9C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7359" y="0"/>
            <a:ext cx="8874642" cy="6857677"/>
          </a:xfrm>
          <a:prstGeom prst="rect">
            <a:avLst/>
          </a:prstGeom>
        </p:spPr>
      </p:pic>
      <p:sp>
        <p:nvSpPr>
          <p:cNvPr id="9" name="Title 1">
            <a:extLst>
              <a:ext uri="{FF2B5EF4-FFF2-40B4-BE49-F238E27FC236}">
                <a16:creationId xmlns:a16="http://schemas.microsoft.com/office/drawing/2014/main" id="{2838A2E3-5CBD-4077-8587-5CB9F4D92903}"/>
              </a:ext>
            </a:extLst>
          </p:cNvPr>
          <p:cNvSpPr txBox="1">
            <a:spLocks/>
          </p:cNvSpPr>
          <p:nvPr/>
        </p:nvSpPr>
        <p:spPr>
          <a:xfrm>
            <a:off x="379981" y="119576"/>
            <a:ext cx="2500424" cy="8334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Montana:</a:t>
            </a:r>
            <a:br>
              <a:rPr lang="en-US" sz="4000"/>
            </a:br>
            <a:r>
              <a:rPr lang="en-US" sz="4000"/>
              <a:t>Timing of peak flows</a:t>
            </a:r>
          </a:p>
        </p:txBody>
      </p:sp>
      <p:sp>
        <p:nvSpPr>
          <p:cNvPr id="7" name="TextBox 6">
            <a:extLst>
              <a:ext uri="{FF2B5EF4-FFF2-40B4-BE49-F238E27FC236}">
                <a16:creationId xmlns:a16="http://schemas.microsoft.com/office/drawing/2014/main" id="{99EE664E-DE66-4E56-8426-C3E3B08B8DC4}"/>
              </a:ext>
            </a:extLst>
          </p:cNvPr>
          <p:cNvSpPr txBox="1"/>
          <p:nvPr/>
        </p:nvSpPr>
        <p:spPr>
          <a:xfrm>
            <a:off x="0" y="6603761"/>
            <a:ext cx="7800248" cy="253916"/>
          </a:xfrm>
          <a:prstGeom prst="rect">
            <a:avLst/>
          </a:prstGeom>
          <a:noFill/>
        </p:spPr>
        <p:txBody>
          <a:bodyPr wrap="square" rtlCol="0">
            <a:spAutoFit/>
          </a:bodyPr>
          <a:lstStyle/>
          <a:p>
            <a:r>
              <a:rPr lang="en-US" sz="1050" b="0" i="0">
                <a:solidFill>
                  <a:srgbClr val="333333"/>
                </a:solidFill>
                <a:effectLst/>
                <a:latin typeface="Source Sans Pro" panose="020B0503030403020204" pitchFamily="34" charset="0"/>
              </a:rPr>
              <a:t>Preliminary Information-Subject to Revision. Not for Citation or Distribution.</a:t>
            </a:r>
            <a:endParaRPr lang="en-US" sz="1050"/>
          </a:p>
        </p:txBody>
      </p:sp>
      <p:pic>
        <p:nvPicPr>
          <p:cNvPr id="8" name="Picture 9" descr="ident348fromlendalK">
            <a:extLst>
              <a:ext uri="{FF2B5EF4-FFF2-40B4-BE49-F238E27FC236}">
                <a16:creationId xmlns:a16="http://schemas.microsoft.com/office/drawing/2014/main" id="{19A5A54A-CED5-4BE6-A289-7C2C9995F36B}"/>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
        <p:nvSpPr>
          <p:cNvPr id="18" name="TextBox 17">
            <a:extLst>
              <a:ext uri="{FF2B5EF4-FFF2-40B4-BE49-F238E27FC236}">
                <a16:creationId xmlns:a16="http://schemas.microsoft.com/office/drawing/2014/main" id="{5C190B2A-5A96-4358-925C-9F6E6FC86D28}"/>
              </a:ext>
            </a:extLst>
          </p:cNvPr>
          <p:cNvSpPr txBox="1"/>
          <p:nvPr/>
        </p:nvSpPr>
        <p:spPr>
          <a:xfrm>
            <a:off x="130398" y="1938368"/>
            <a:ext cx="3051543" cy="646331"/>
          </a:xfrm>
          <a:prstGeom prst="rect">
            <a:avLst/>
          </a:prstGeom>
          <a:noFill/>
        </p:spPr>
        <p:txBody>
          <a:bodyPr wrap="square" rtlCol="0">
            <a:spAutoFit/>
          </a:bodyPr>
          <a:lstStyle/>
          <a:p>
            <a:r>
              <a:rPr lang="en-US"/>
              <a:t>49 sites included in 75-year analyses</a:t>
            </a:r>
          </a:p>
        </p:txBody>
      </p:sp>
      <p:sp>
        <p:nvSpPr>
          <p:cNvPr id="20" name="TextBox 19">
            <a:extLst>
              <a:ext uri="{FF2B5EF4-FFF2-40B4-BE49-F238E27FC236}">
                <a16:creationId xmlns:a16="http://schemas.microsoft.com/office/drawing/2014/main" id="{D3974372-5241-4F93-90FA-0B22C4514CBA}"/>
              </a:ext>
            </a:extLst>
          </p:cNvPr>
          <p:cNvSpPr txBox="1"/>
          <p:nvPr/>
        </p:nvSpPr>
        <p:spPr>
          <a:xfrm>
            <a:off x="104420" y="2811982"/>
            <a:ext cx="3051543" cy="646331"/>
          </a:xfrm>
          <a:prstGeom prst="rect">
            <a:avLst/>
          </a:prstGeom>
          <a:noFill/>
        </p:spPr>
        <p:txBody>
          <a:bodyPr wrap="square" lIns="91440" tIns="45720" rIns="91440" bIns="45720" rtlCol="0" anchor="t">
            <a:spAutoFit/>
          </a:bodyPr>
          <a:lstStyle/>
          <a:p>
            <a:r>
              <a:rPr lang="en-US">
                <a:solidFill>
                  <a:srgbClr val="538135"/>
                </a:solidFill>
              </a:rPr>
              <a:t>36 sites (73%) with earlier peaks (18 with p-values &lt; 0.2)</a:t>
            </a:r>
          </a:p>
        </p:txBody>
      </p:sp>
      <p:sp>
        <p:nvSpPr>
          <p:cNvPr id="22" name="TextBox 21">
            <a:extLst>
              <a:ext uri="{FF2B5EF4-FFF2-40B4-BE49-F238E27FC236}">
                <a16:creationId xmlns:a16="http://schemas.microsoft.com/office/drawing/2014/main" id="{E0E04293-2454-47A3-9413-22AAAA7DC4AE}"/>
              </a:ext>
            </a:extLst>
          </p:cNvPr>
          <p:cNvSpPr txBox="1"/>
          <p:nvPr/>
        </p:nvSpPr>
        <p:spPr>
          <a:xfrm>
            <a:off x="104420" y="3547050"/>
            <a:ext cx="3051543" cy="646331"/>
          </a:xfrm>
          <a:prstGeom prst="rect">
            <a:avLst/>
          </a:prstGeom>
          <a:noFill/>
        </p:spPr>
        <p:txBody>
          <a:bodyPr wrap="square" lIns="91440" tIns="45720" rIns="91440" bIns="45720" rtlCol="0" anchor="t">
            <a:spAutoFit/>
          </a:bodyPr>
          <a:lstStyle/>
          <a:p>
            <a:r>
              <a:rPr lang="en-US">
                <a:solidFill>
                  <a:srgbClr val="C55A11"/>
                </a:solidFill>
              </a:rPr>
              <a:t>7 sites (14%) with later peaks</a:t>
            </a:r>
          </a:p>
          <a:p>
            <a:r>
              <a:rPr lang="en-US">
                <a:solidFill>
                  <a:srgbClr val="C55A11"/>
                </a:solidFill>
              </a:rPr>
              <a:t>(1 with p-values &lt; 0.2)</a:t>
            </a:r>
            <a:endParaRPr lang="en-US">
              <a:solidFill>
                <a:srgbClr val="C55A11"/>
              </a:solidFill>
              <a:cs typeface="Calibri"/>
            </a:endParaRPr>
          </a:p>
        </p:txBody>
      </p:sp>
      <p:sp>
        <p:nvSpPr>
          <p:cNvPr id="24" name="TextBox 23">
            <a:extLst>
              <a:ext uri="{FF2B5EF4-FFF2-40B4-BE49-F238E27FC236}">
                <a16:creationId xmlns:a16="http://schemas.microsoft.com/office/drawing/2014/main" id="{63C9F926-3DA7-4820-B032-FD75EF17DC0E}"/>
              </a:ext>
            </a:extLst>
          </p:cNvPr>
          <p:cNvSpPr txBox="1"/>
          <p:nvPr/>
        </p:nvSpPr>
        <p:spPr>
          <a:xfrm>
            <a:off x="130397" y="4396595"/>
            <a:ext cx="3051543" cy="369332"/>
          </a:xfrm>
          <a:prstGeom prst="rect">
            <a:avLst/>
          </a:prstGeom>
          <a:noFill/>
        </p:spPr>
        <p:txBody>
          <a:bodyPr wrap="square" lIns="91440" tIns="45720" rIns="91440" bIns="45720" rtlCol="0" anchor="t">
            <a:spAutoFit/>
          </a:bodyPr>
          <a:lstStyle/>
          <a:p>
            <a:r>
              <a:rPr lang="en-US">
                <a:solidFill>
                  <a:srgbClr val="595959"/>
                </a:solidFill>
              </a:rPr>
              <a:t>6 sites with no change</a:t>
            </a:r>
            <a:endParaRPr lang="en-US">
              <a:solidFill>
                <a:srgbClr val="595959"/>
              </a:solidFill>
              <a:cs typeface="Calibri"/>
            </a:endParaRPr>
          </a:p>
        </p:txBody>
      </p:sp>
    </p:spTree>
    <p:extLst>
      <p:ext uri="{BB962C8B-B14F-4D97-AF65-F5344CB8AC3E}">
        <p14:creationId xmlns:p14="http://schemas.microsoft.com/office/powerpoint/2010/main" val="871656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ap&#10;&#10;Description automatically generated">
            <a:extLst>
              <a:ext uri="{FF2B5EF4-FFF2-40B4-BE49-F238E27FC236}">
                <a16:creationId xmlns:a16="http://schemas.microsoft.com/office/drawing/2014/main" id="{198A17E6-37A5-438C-94A5-0BBE839D7334}"/>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668432" y="1089865"/>
            <a:ext cx="4378288" cy="3061511"/>
          </a:xfrm>
          <a:ln>
            <a:solidFill>
              <a:schemeClr val="tx1"/>
            </a:solidFill>
          </a:ln>
        </p:spPr>
      </p:pic>
      <p:sp>
        <p:nvSpPr>
          <p:cNvPr id="2" name="Title 1">
            <a:extLst>
              <a:ext uri="{FF2B5EF4-FFF2-40B4-BE49-F238E27FC236}">
                <a16:creationId xmlns:a16="http://schemas.microsoft.com/office/drawing/2014/main" id="{818B4023-05B1-4457-AE71-07BB1CECD41C}"/>
              </a:ext>
            </a:extLst>
          </p:cNvPr>
          <p:cNvSpPr>
            <a:spLocks noGrp="1"/>
          </p:cNvSpPr>
          <p:nvPr>
            <p:ph type="title"/>
          </p:nvPr>
        </p:nvSpPr>
        <p:spPr>
          <a:xfrm>
            <a:off x="835319" y="-18608"/>
            <a:ext cx="10515600" cy="1325563"/>
          </a:xfrm>
        </p:spPr>
        <p:txBody>
          <a:bodyPr/>
          <a:lstStyle/>
          <a:p>
            <a:r>
              <a:rPr lang="en-US"/>
              <a:t>South Dakota: The tale of opposites</a:t>
            </a:r>
          </a:p>
        </p:txBody>
      </p:sp>
      <p:sp>
        <p:nvSpPr>
          <p:cNvPr id="4" name="Content Placeholder 3">
            <a:extLst>
              <a:ext uri="{FF2B5EF4-FFF2-40B4-BE49-F238E27FC236}">
                <a16:creationId xmlns:a16="http://schemas.microsoft.com/office/drawing/2014/main" id="{CB1A1B9F-4AE2-4250-8469-B3A7A9FFF8B4}"/>
              </a:ext>
            </a:extLst>
          </p:cNvPr>
          <p:cNvSpPr>
            <a:spLocks noGrp="1"/>
          </p:cNvSpPr>
          <p:nvPr>
            <p:ph sz="half" idx="2"/>
          </p:nvPr>
        </p:nvSpPr>
        <p:spPr/>
        <p:txBody>
          <a:bodyPr/>
          <a:lstStyle/>
          <a:p>
            <a:pPr marL="0" indent="0">
              <a:buNone/>
            </a:pPr>
            <a:endParaRPr lang="en-US"/>
          </a:p>
          <a:p>
            <a:endParaRPr lang="en-US"/>
          </a:p>
          <a:p>
            <a:endParaRPr lang="en-US"/>
          </a:p>
        </p:txBody>
      </p:sp>
      <p:sp>
        <p:nvSpPr>
          <p:cNvPr id="3" name="Rectangle 2">
            <a:extLst>
              <a:ext uri="{FF2B5EF4-FFF2-40B4-BE49-F238E27FC236}">
                <a16:creationId xmlns:a16="http://schemas.microsoft.com/office/drawing/2014/main" id="{9ED6B3B5-FB07-4CFC-9A1A-DBC99558FC89}"/>
              </a:ext>
            </a:extLst>
          </p:cNvPr>
          <p:cNvSpPr/>
          <p:nvPr/>
        </p:nvSpPr>
        <p:spPr>
          <a:xfrm>
            <a:off x="3884315" y="2952610"/>
            <a:ext cx="291000" cy="295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FA870E-3186-4B02-B9D5-6163710A800C}"/>
              </a:ext>
            </a:extLst>
          </p:cNvPr>
          <p:cNvSpPr/>
          <p:nvPr/>
        </p:nvSpPr>
        <p:spPr>
          <a:xfrm>
            <a:off x="7287059" y="3361146"/>
            <a:ext cx="291000" cy="2952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BC5E56-A567-48EC-BE12-45757C78ED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5401" y="1089864"/>
            <a:ext cx="2357812" cy="1467197"/>
          </a:xfrm>
          <a:prstGeom prst="rect">
            <a:avLst/>
          </a:prstGeom>
          <a:ln>
            <a:solidFill>
              <a:schemeClr val="tx1"/>
            </a:solidFill>
          </a:ln>
        </p:spPr>
      </p:pic>
      <p:pic>
        <p:nvPicPr>
          <p:cNvPr id="10" name="Picture 9">
            <a:extLst>
              <a:ext uri="{FF2B5EF4-FFF2-40B4-BE49-F238E27FC236}">
                <a16:creationId xmlns:a16="http://schemas.microsoft.com/office/drawing/2014/main" id="{A2C908EE-4EE5-4999-9E59-924CCF509D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5401" y="2622953"/>
            <a:ext cx="2357812" cy="1476387"/>
          </a:xfrm>
          <a:prstGeom prst="rect">
            <a:avLst/>
          </a:prstGeom>
          <a:ln>
            <a:solidFill>
              <a:schemeClr val="tx1"/>
            </a:solidFill>
          </a:ln>
        </p:spPr>
      </p:pic>
      <p:pic>
        <p:nvPicPr>
          <p:cNvPr id="12" name="Picture 11">
            <a:extLst>
              <a:ext uri="{FF2B5EF4-FFF2-40B4-BE49-F238E27FC236}">
                <a16:creationId xmlns:a16="http://schemas.microsoft.com/office/drawing/2014/main" id="{01AE6F94-8774-48E6-8B8D-86B6381722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3367" y="4348343"/>
            <a:ext cx="2926709" cy="2226843"/>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62F6386E-5078-488A-B45F-4290FD702D6C}"/>
              </a:ext>
            </a:extLst>
          </p:cNvPr>
          <p:cNvCxnSpPr>
            <a:cxnSpLocks/>
          </p:cNvCxnSpPr>
          <p:nvPr/>
        </p:nvCxnSpPr>
        <p:spPr>
          <a:xfrm flipV="1">
            <a:off x="7578059" y="2585258"/>
            <a:ext cx="1184941" cy="923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7EAF69A-AE25-43D0-AF4C-093319EFDE88}"/>
              </a:ext>
            </a:extLst>
          </p:cNvPr>
          <p:cNvCxnSpPr>
            <a:cxnSpLocks/>
          </p:cNvCxnSpPr>
          <p:nvPr/>
        </p:nvCxnSpPr>
        <p:spPr>
          <a:xfrm>
            <a:off x="7475837" y="3656346"/>
            <a:ext cx="674945" cy="648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362008-671D-4EA4-9508-52DF0C340C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001" y="1089864"/>
            <a:ext cx="2357812" cy="1470502"/>
          </a:xfrm>
          <a:prstGeom prst="rect">
            <a:avLst/>
          </a:prstGeom>
          <a:ln>
            <a:solidFill>
              <a:schemeClr val="tx1"/>
            </a:solidFill>
          </a:ln>
        </p:spPr>
      </p:pic>
      <p:pic>
        <p:nvPicPr>
          <p:cNvPr id="20" name="Picture 19">
            <a:extLst>
              <a:ext uri="{FF2B5EF4-FFF2-40B4-BE49-F238E27FC236}">
                <a16:creationId xmlns:a16="http://schemas.microsoft.com/office/drawing/2014/main" id="{FA977A74-7626-4863-8CC4-33826BCE83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6001" y="2629291"/>
            <a:ext cx="2357813" cy="1581417"/>
          </a:xfrm>
          <a:prstGeom prst="rect">
            <a:avLst/>
          </a:prstGeom>
          <a:ln>
            <a:solidFill>
              <a:schemeClr val="tx1"/>
            </a:solidFill>
          </a:ln>
        </p:spPr>
      </p:pic>
      <p:pic>
        <p:nvPicPr>
          <p:cNvPr id="22" name="Picture 21">
            <a:extLst>
              <a:ext uri="{FF2B5EF4-FFF2-40B4-BE49-F238E27FC236}">
                <a16:creationId xmlns:a16="http://schemas.microsoft.com/office/drawing/2014/main" id="{B3BD1C46-B5DE-4712-B2AE-18D4206305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5073" y="4345845"/>
            <a:ext cx="2873561" cy="2229341"/>
          </a:xfrm>
          <a:prstGeom prst="rect">
            <a:avLst/>
          </a:prstGeom>
          <a:ln>
            <a:solidFill>
              <a:schemeClr val="tx1"/>
            </a:solidFill>
          </a:ln>
        </p:spPr>
      </p:pic>
      <p:cxnSp>
        <p:nvCxnSpPr>
          <p:cNvPr id="29" name="Straight Arrow Connector 28">
            <a:extLst>
              <a:ext uri="{FF2B5EF4-FFF2-40B4-BE49-F238E27FC236}">
                <a16:creationId xmlns:a16="http://schemas.microsoft.com/office/drawing/2014/main" id="{3382C589-624B-4E5C-9FB8-8F3D795DFEAA}"/>
              </a:ext>
            </a:extLst>
          </p:cNvPr>
          <p:cNvCxnSpPr>
            <a:cxnSpLocks/>
          </p:cNvCxnSpPr>
          <p:nvPr/>
        </p:nvCxnSpPr>
        <p:spPr>
          <a:xfrm flipH="1" flipV="1">
            <a:off x="3016519" y="2585258"/>
            <a:ext cx="892072" cy="4494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AB73A5C-7039-42C7-BE0B-EB882268A8BE}"/>
              </a:ext>
            </a:extLst>
          </p:cNvPr>
          <p:cNvCxnSpPr>
            <a:cxnSpLocks/>
          </p:cNvCxnSpPr>
          <p:nvPr/>
        </p:nvCxnSpPr>
        <p:spPr>
          <a:xfrm flipH="1">
            <a:off x="3427200" y="3231626"/>
            <a:ext cx="527085" cy="1073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3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FB044-455C-4AA1-A24C-B9D4E52AF975}"/>
              </a:ext>
            </a:extLst>
          </p:cNvPr>
          <p:cNvSpPr>
            <a:spLocks noGrp="1"/>
          </p:cNvSpPr>
          <p:nvPr>
            <p:ph type="title"/>
          </p:nvPr>
        </p:nvSpPr>
        <p:spPr/>
        <p:txBody>
          <a:bodyPr>
            <a:normAutofit/>
          </a:bodyPr>
          <a:lstStyle/>
          <a:p>
            <a:r>
              <a:rPr lang="en-US"/>
              <a:t>Analysis of Climate Data</a:t>
            </a:r>
          </a:p>
        </p:txBody>
      </p:sp>
      <p:sp>
        <p:nvSpPr>
          <p:cNvPr id="5" name="Text Placeholder 4">
            <a:extLst>
              <a:ext uri="{FF2B5EF4-FFF2-40B4-BE49-F238E27FC236}">
                <a16:creationId xmlns:a16="http://schemas.microsoft.com/office/drawing/2014/main" id="{EEBA509D-3691-463F-84B5-0DA9C728B4B6}"/>
              </a:ext>
            </a:extLst>
          </p:cNvPr>
          <p:cNvSpPr>
            <a:spLocks noGrp="1"/>
          </p:cNvSpPr>
          <p:nvPr>
            <p:ph type="body" idx="1"/>
          </p:nvPr>
        </p:nvSpPr>
        <p:spPr/>
        <p:txBody>
          <a:bodyPr vert="horz" lIns="91440" tIns="45720" rIns="91440" bIns="45720" rtlCol="0" anchor="t">
            <a:normAutofit/>
          </a:bodyPr>
          <a:lstStyle/>
          <a:p>
            <a:r>
              <a:rPr lang="en-US" sz="2000">
                <a:cs typeface="Calibri"/>
              </a:rPr>
              <a:t>Preliminary</a:t>
            </a:r>
          </a:p>
          <a:p>
            <a:r>
              <a:rPr lang="en-US" sz="2000">
                <a:cs typeface="Calibri"/>
              </a:rPr>
              <a:t>We have not completed this for all sites yet.</a:t>
            </a:r>
          </a:p>
        </p:txBody>
      </p:sp>
    </p:spTree>
    <p:extLst>
      <p:ext uri="{BB962C8B-B14F-4D97-AF65-F5344CB8AC3E}">
        <p14:creationId xmlns:p14="http://schemas.microsoft.com/office/powerpoint/2010/main" val="290953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186992" y="65979"/>
            <a:ext cx="11745177" cy="520018"/>
          </a:xfrm>
        </p:spPr>
        <p:txBody>
          <a:bodyPr>
            <a:noAutofit/>
          </a:bodyPr>
          <a:lstStyle/>
          <a:p>
            <a:r>
              <a:rPr lang="en-US" sz="3600" b="1"/>
              <a:t>Source of climate data: Monthly Water Balance Model (MWBM)</a:t>
            </a:r>
          </a:p>
        </p:txBody>
      </p:sp>
      <p:pic>
        <p:nvPicPr>
          <p:cNvPr id="3" name="Content Placeholder 2">
            <a:extLst>
              <a:ext uri="{FF2B5EF4-FFF2-40B4-BE49-F238E27FC236}">
                <a16:creationId xmlns:a16="http://schemas.microsoft.com/office/drawing/2014/main" id="{F28082E0-1166-46B5-8E78-7C48ADAA52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490" y="659694"/>
            <a:ext cx="5904282" cy="5146219"/>
          </a:xfrm>
          <a:ln w="28575">
            <a:solidFill>
              <a:srgbClr val="4472C4"/>
            </a:solidFill>
          </a:ln>
        </p:spPr>
      </p:pic>
      <p:sp>
        <p:nvSpPr>
          <p:cNvPr id="6" name="TextBox 5">
            <a:extLst>
              <a:ext uri="{FF2B5EF4-FFF2-40B4-BE49-F238E27FC236}">
                <a16:creationId xmlns:a16="http://schemas.microsoft.com/office/drawing/2014/main" id="{EDAFA456-6BEC-4347-A33B-471BC18518A8}"/>
              </a:ext>
            </a:extLst>
          </p:cNvPr>
          <p:cNvSpPr txBox="1"/>
          <p:nvPr/>
        </p:nvSpPr>
        <p:spPr>
          <a:xfrm>
            <a:off x="6059581" y="622702"/>
            <a:ext cx="6008783" cy="5909310"/>
          </a:xfrm>
          <a:prstGeom prst="rect">
            <a:avLst/>
          </a:prstGeom>
          <a:noFill/>
        </p:spPr>
        <p:txBody>
          <a:bodyPr wrap="square" rtlCol="0">
            <a:spAutoFit/>
          </a:bodyPr>
          <a:lstStyle/>
          <a:p>
            <a:pPr marL="285750" indent="-285750">
              <a:buFont typeface="Arial" panose="020B0604020202020204" pitchFamily="34" charset="0"/>
              <a:buChar char="•"/>
            </a:pPr>
            <a:r>
              <a:rPr lang="en-US"/>
              <a:t>Provided by: Greg McCabe, USGS, Denver</a:t>
            </a:r>
          </a:p>
          <a:p>
            <a:pPr marL="285750" indent="-285750">
              <a:buFont typeface="Arial" panose="020B0604020202020204" pitchFamily="34" charset="0"/>
              <a:buChar char="•"/>
            </a:pPr>
            <a:r>
              <a:rPr lang="en-US"/>
              <a:t>Driven by:</a:t>
            </a:r>
          </a:p>
          <a:p>
            <a:pPr marL="742950" lvl="1" indent="-285750">
              <a:buFont typeface="Arial" panose="020B0604020202020204" pitchFamily="34" charset="0"/>
              <a:buChar char="•"/>
            </a:pPr>
            <a:r>
              <a:rPr lang="en-US"/>
              <a:t>Measured monthly temperature and precipitation</a:t>
            </a:r>
          </a:p>
          <a:p>
            <a:pPr marL="285750" indent="-285750">
              <a:buFont typeface="Arial" panose="020B0604020202020204" pitchFamily="34" charset="0"/>
              <a:buChar char="•"/>
            </a:pPr>
            <a:r>
              <a:rPr lang="en-US"/>
              <a:t>Fluxes modeled:</a:t>
            </a:r>
          </a:p>
          <a:p>
            <a:pPr marL="742950" lvl="1" indent="-285750">
              <a:buFont typeface="Arial" panose="020B0604020202020204" pitchFamily="34" charset="0"/>
              <a:buChar char="•"/>
            </a:pPr>
            <a:r>
              <a:rPr lang="en-US"/>
              <a:t>Rainfall v. Snowfall</a:t>
            </a:r>
          </a:p>
          <a:p>
            <a:pPr marL="742950" lvl="1" indent="-285750">
              <a:buFont typeface="Arial" panose="020B0604020202020204" pitchFamily="34" charset="0"/>
              <a:buChar char="•"/>
            </a:pPr>
            <a:r>
              <a:rPr lang="en-US"/>
              <a:t>Evapotranspiration (driven by PET)</a:t>
            </a:r>
          </a:p>
          <a:p>
            <a:pPr marL="742950" lvl="1" indent="-285750">
              <a:buFont typeface="Arial" panose="020B0604020202020204" pitchFamily="34" charset="0"/>
              <a:buChar char="•"/>
            </a:pPr>
            <a:r>
              <a:rPr lang="en-US"/>
              <a:t>Snowmelt</a:t>
            </a:r>
          </a:p>
          <a:p>
            <a:pPr marL="742950" lvl="1" indent="-285750">
              <a:buFont typeface="Arial" panose="020B0604020202020204" pitchFamily="34" charset="0"/>
              <a:buChar char="•"/>
            </a:pPr>
            <a:r>
              <a:rPr lang="en-US"/>
              <a:t>Runoff = direct + soil surplus</a:t>
            </a:r>
          </a:p>
          <a:p>
            <a:pPr marL="285750" indent="-285750">
              <a:buFont typeface="Arial" panose="020B0604020202020204" pitchFamily="34" charset="0"/>
              <a:buChar char="•"/>
            </a:pPr>
            <a:r>
              <a:rPr lang="en-US"/>
              <a:t>Modeled state variables:</a:t>
            </a:r>
          </a:p>
          <a:p>
            <a:pPr marL="742950" lvl="1" indent="-285750">
              <a:buFont typeface="Arial" panose="020B0604020202020204" pitchFamily="34" charset="0"/>
              <a:buChar char="•"/>
            </a:pPr>
            <a:r>
              <a:rPr lang="en-US"/>
              <a:t>Soil moisture storage and Snowpack SWE</a:t>
            </a:r>
          </a:p>
          <a:p>
            <a:pPr marL="285750" indent="-285750">
              <a:buFont typeface="Arial" panose="020B0604020202020204" pitchFamily="34" charset="0"/>
              <a:buChar char="•"/>
            </a:pPr>
            <a:r>
              <a:rPr lang="en-US"/>
              <a:t>Spatial properties:</a:t>
            </a:r>
          </a:p>
          <a:p>
            <a:pPr marL="742950" lvl="1" indent="-285750">
              <a:buFont typeface="Arial" panose="020B0604020202020204" pitchFamily="34" charset="0"/>
              <a:buChar char="•"/>
            </a:pPr>
            <a:r>
              <a:rPr lang="en-US"/>
              <a:t>Simulated on a 1/24 deg (~4km) grid</a:t>
            </a:r>
          </a:p>
          <a:p>
            <a:pPr marL="742950" lvl="1" indent="-285750">
              <a:buFont typeface="Arial" panose="020B0604020202020204" pitchFamily="34" charset="0"/>
              <a:buChar char="•"/>
            </a:pPr>
            <a:r>
              <a:rPr lang="en-US"/>
              <a:t>Aggregated over grid cells inside each watershed.</a:t>
            </a:r>
          </a:p>
          <a:p>
            <a:pPr marL="285750" indent="-285750">
              <a:buFont typeface="Arial" panose="020B0604020202020204" pitchFamily="34" charset="0"/>
              <a:buChar char="•"/>
            </a:pPr>
            <a:r>
              <a:rPr lang="en-US"/>
              <a:t>Temporal properties: Monthly time step, 1895-2020</a:t>
            </a:r>
          </a:p>
          <a:p>
            <a:pPr marL="285750" indent="-285750">
              <a:buFont typeface="Arial" panose="020B0604020202020204" pitchFamily="34" charset="0"/>
              <a:buChar char="•"/>
            </a:pPr>
            <a:r>
              <a:rPr lang="en-US"/>
              <a:t>Parameters:</a:t>
            </a:r>
          </a:p>
          <a:p>
            <a:pPr marL="742950" lvl="1" indent="-285750">
              <a:buFont typeface="Arial" panose="020B0604020202020204" pitchFamily="34" charset="0"/>
              <a:buChar char="•"/>
            </a:pPr>
            <a:r>
              <a:rPr lang="en-US"/>
              <a:t>Constant everywhere except soil moisture capacity</a:t>
            </a:r>
          </a:p>
          <a:p>
            <a:pPr marL="742950" lvl="1" indent="-285750">
              <a:buFont typeface="Arial" panose="020B0604020202020204" pitchFamily="34" charset="0"/>
              <a:buChar char="•"/>
            </a:pPr>
            <a:r>
              <a:rPr lang="en-US"/>
              <a:t>Not calibrated</a:t>
            </a:r>
          </a:p>
          <a:p>
            <a:pPr marL="285750" indent="-285750">
              <a:buFont typeface="Arial" panose="020B0604020202020204" pitchFamily="34" charset="0"/>
              <a:buChar char="•"/>
            </a:pPr>
            <a:r>
              <a:rPr lang="en-US"/>
              <a:t>Justification: </a:t>
            </a:r>
          </a:p>
          <a:p>
            <a:pPr lvl="1"/>
            <a:r>
              <a:rPr lang="en-US"/>
              <a:t>Model is simple but provides an “index” of the effects of changes in climate on runoff generation (streamflow) as mediated by watershed storage (snowpack and soil). </a:t>
            </a:r>
          </a:p>
        </p:txBody>
      </p:sp>
      <p:sp>
        <p:nvSpPr>
          <p:cNvPr id="7" name="TextBox 6">
            <a:extLst>
              <a:ext uri="{FF2B5EF4-FFF2-40B4-BE49-F238E27FC236}">
                <a16:creationId xmlns:a16="http://schemas.microsoft.com/office/drawing/2014/main" id="{19E949D8-631B-4658-835A-9A0DF886A657}"/>
              </a:ext>
            </a:extLst>
          </p:cNvPr>
          <p:cNvSpPr txBox="1"/>
          <p:nvPr/>
        </p:nvSpPr>
        <p:spPr>
          <a:xfrm>
            <a:off x="1630782" y="5805187"/>
            <a:ext cx="4464946" cy="954107"/>
          </a:xfrm>
          <a:prstGeom prst="rect">
            <a:avLst/>
          </a:prstGeom>
          <a:noFill/>
        </p:spPr>
        <p:txBody>
          <a:bodyPr wrap="square" rtlCol="0">
            <a:spAutoFit/>
          </a:bodyPr>
          <a:lstStyle/>
          <a:p>
            <a:r>
              <a:rPr lang="en-US" sz="1400"/>
              <a:t>Figure is from McCabe and </a:t>
            </a:r>
            <a:r>
              <a:rPr lang="en-US" sz="1400" err="1"/>
              <a:t>Markstrom</a:t>
            </a:r>
            <a:r>
              <a:rPr lang="en-US" sz="1400"/>
              <a:t> (2007), USGS OFR 2007-1088.</a:t>
            </a:r>
          </a:p>
          <a:p>
            <a:r>
              <a:rPr lang="en-US" sz="1400"/>
              <a:t>For general information on the model, see McCabe and </a:t>
            </a:r>
            <a:r>
              <a:rPr lang="en-US" sz="1400" err="1"/>
              <a:t>Wolock</a:t>
            </a:r>
            <a:r>
              <a:rPr lang="en-US" sz="1400"/>
              <a:t> (2011, https://doi.org/10.1029/2011WR010630).</a:t>
            </a:r>
          </a:p>
        </p:txBody>
      </p:sp>
    </p:spTree>
    <p:extLst>
      <p:ext uri="{BB962C8B-B14F-4D97-AF65-F5344CB8AC3E}">
        <p14:creationId xmlns:p14="http://schemas.microsoft.com/office/powerpoint/2010/main" val="3196544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414502" cy="970550"/>
          </a:xfrm>
        </p:spPr>
        <p:txBody>
          <a:bodyPr>
            <a:normAutofit fontScale="90000"/>
          </a:bodyPr>
          <a:lstStyle/>
          <a:p>
            <a:r>
              <a:rPr lang="en-US"/>
              <a:t>Example preliminary results: Minnesota River at Mankato, MN (USGS # 05325000, DA = 14,900 sq mi.)</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6426351" y="1554961"/>
            <a:ext cx="4601980" cy="644577"/>
          </a:xfrm>
        </p:spPr>
        <p:txBody>
          <a:bodyPr>
            <a:noAutofit/>
          </a:bodyPr>
          <a:lstStyle/>
          <a:p>
            <a:pPr marL="0" indent="0">
              <a:buNone/>
            </a:pPr>
            <a:r>
              <a:rPr lang="en-US" sz="1800"/>
              <a:t>Scatterplot of WY-total streamflow in mm: Observed (y axis) vs. modeled (x axis)</a:t>
            </a:r>
          </a:p>
        </p:txBody>
      </p:sp>
      <p:pic>
        <p:nvPicPr>
          <p:cNvPr id="3" name="Picture 2">
            <a:extLst>
              <a:ext uri="{FF2B5EF4-FFF2-40B4-BE49-F238E27FC236}">
                <a16:creationId xmlns:a16="http://schemas.microsoft.com/office/drawing/2014/main" id="{129B33EB-F45A-49C4-BCC2-2046C00DD929}"/>
              </a:ext>
            </a:extLst>
          </p:cNvPr>
          <p:cNvPicPr>
            <a:picLocks noChangeAspect="1"/>
          </p:cNvPicPr>
          <p:nvPr/>
        </p:nvPicPr>
        <p:blipFill>
          <a:blip r:embed="rId3"/>
          <a:stretch>
            <a:fillRect/>
          </a:stretch>
        </p:blipFill>
        <p:spPr>
          <a:xfrm>
            <a:off x="5972402" y="2208437"/>
            <a:ext cx="5591175" cy="4429125"/>
          </a:xfrm>
          <a:prstGeom prst="rect">
            <a:avLst/>
          </a:prstGeom>
        </p:spPr>
      </p:pic>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512731" y="1117500"/>
            <a:ext cx="10515600" cy="428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Q1a: Do the observed and modeled WY-total </a:t>
            </a:r>
            <a:r>
              <a:rPr lang="en-US" sz="2400" err="1"/>
              <a:t>streamflows</a:t>
            </a:r>
            <a:r>
              <a:rPr lang="en-US" sz="2400"/>
              <a:t> agree?</a:t>
            </a:r>
          </a:p>
        </p:txBody>
      </p:sp>
      <p:pic>
        <p:nvPicPr>
          <p:cNvPr id="9" name="Picture 8">
            <a:extLst>
              <a:ext uri="{FF2B5EF4-FFF2-40B4-BE49-F238E27FC236}">
                <a16:creationId xmlns:a16="http://schemas.microsoft.com/office/drawing/2014/main" id="{C4C0B4DE-B1C0-40CE-B65A-F7638F26B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599" y="1753849"/>
            <a:ext cx="5267872" cy="4977077"/>
          </a:xfrm>
          <a:prstGeom prst="rect">
            <a:avLst/>
          </a:prstGeom>
        </p:spPr>
      </p:pic>
    </p:spTree>
    <p:extLst>
      <p:ext uri="{BB962C8B-B14F-4D97-AF65-F5344CB8AC3E}">
        <p14:creationId xmlns:p14="http://schemas.microsoft.com/office/powerpoint/2010/main" val="559743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85242"/>
            <a:ext cx="10864312" cy="799060"/>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464949" y="1193369"/>
            <a:ext cx="10515600" cy="799059"/>
          </a:xfrm>
        </p:spPr>
        <p:txBody>
          <a:bodyPr>
            <a:normAutofit fontScale="92500"/>
          </a:bodyPr>
          <a:lstStyle/>
          <a:p>
            <a:pPr marL="0" indent="0">
              <a:lnSpc>
                <a:spcPct val="110000"/>
              </a:lnSpc>
              <a:buNone/>
            </a:pPr>
            <a:r>
              <a:rPr lang="en-US"/>
              <a:t>Q1b: Do trends in the observed and modeled WY-total </a:t>
            </a:r>
            <a:r>
              <a:rPr lang="en-US" err="1"/>
              <a:t>streamflows</a:t>
            </a:r>
            <a:r>
              <a:rPr lang="en-US"/>
              <a:t> agree?</a:t>
            </a:r>
          </a:p>
        </p:txBody>
      </p:sp>
      <p:pic>
        <p:nvPicPr>
          <p:cNvPr id="9" name="Picture 8">
            <a:extLst>
              <a:ext uri="{FF2B5EF4-FFF2-40B4-BE49-F238E27FC236}">
                <a16:creationId xmlns:a16="http://schemas.microsoft.com/office/drawing/2014/main" id="{18C950C7-333A-4329-9A12-5C9CBEFE69B1}"/>
              </a:ext>
            </a:extLst>
          </p:cNvPr>
          <p:cNvPicPr>
            <a:picLocks noChangeAspect="1"/>
          </p:cNvPicPr>
          <p:nvPr/>
        </p:nvPicPr>
        <p:blipFill>
          <a:blip r:embed="rId3"/>
          <a:stretch>
            <a:fillRect/>
          </a:stretch>
        </p:blipFill>
        <p:spPr>
          <a:xfrm>
            <a:off x="700087" y="2228632"/>
            <a:ext cx="10791825" cy="3771900"/>
          </a:xfrm>
          <a:prstGeom prst="rect">
            <a:avLst/>
          </a:prstGeom>
        </p:spPr>
      </p:pic>
      <p:sp>
        <p:nvSpPr>
          <p:cNvPr id="10" name="TextBox 9">
            <a:extLst>
              <a:ext uri="{FF2B5EF4-FFF2-40B4-BE49-F238E27FC236}">
                <a16:creationId xmlns:a16="http://schemas.microsoft.com/office/drawing/2014/main" id="{15070601-0A19-4DA1-B776-DE7B3E5BF9AD}"/>
              </a:ext>
            </a:extLst>
          </p:cNvPr>
          <p:cNvSpPr txBox="1"/>
          <p:nvPr/>
        </p:nvSpPr>
        <p:spPr>
          <a:xfrm>
            <a:off x="2278251" y="6000532"/>
            <a:ext cx="2665708" cy="369332"/>
          </a:xfrm>
          <a:prstGeom prst="rect">
            <a:avLst/>
          </a:prstGeom>
          <a:noFill/>
        </p:spPr>
        <p:txBody>
          <a:bodyPr wrap="square" rtlCol="0">
            <a:spAutoFit/>
          </a:bodyPr>
          <a:lstStyle/>
          <a:p>
            <a:pPr algn="ctr"/>
            <a:r>
              <a:rPr lang="en-US"/>
              <a:t>Modeled</a:t>
            </a:r>
          </a:p>
        </p:txBody>
      </p:sp>
      <p:sp>
        <p:nvSpPr>
          <p:cNvPr id="11" name="TextBox 10">
            <a:extLst>
              <a:ext uri="{FF2B5EF4-FFF2-40B4-BE49-F238E27FC236}">
                <a16:creationId xmlns:a16="http://schemas.microsoft.com/office/drawing/2014/main" id="{CDCD41DB-A960-4CBE-B3F0-3E58963C072F}"/>
              </a:ext>
            </a:extLst>
          </p:cNvPr>
          <p:cNvSpPr txBox="1"/>
          <p:nvPr/>
        </p:nvSpPr>
        <p:spPr>
          <a:xfrm>
            <a:off x="7873139" y="6000532"/>
            <a:ext cx="2208508" cy="369332"/>
          </a:xfrm>
          <a:prstGeom prst="rect">
            <a:avLst/>
          </a:prstGeom>
          <a:noFill/>
        </p:spPr>
        <p:txBody>
          <a:bodyPr wrap="square" rtlCol="0">
            <a:spAutoFit/>
          </a:bodyPr>
          <a:lstStyle/>
          <a:p>
            <a:pPr algn="ctr"/>
            <a:r>
              <a:rPr lang="en-US"/>
              <a:t>Observed</a:t>
            </a:r>
          </a:p>
        </p:txBody>
      </p:sp>
    </p:spTree>
    <p:extLst>
      <p:ext uri="{BB962C8B-B14F-4D97-AF65-F5344CB8AC3E}">
        <p14:creationId xmlns:p14="http://schemas.microsoft.com/office/powerpoint/2010/main" val="248903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7"/>
            <a:ext cx="11391254" cy="740411"/>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464949" y="3933555"/>
            <a:ext cx="3494868" cy="1856044"/>
          </a:xfrm>
        </p:spPr>
        <p:txBody>
          <a:bodyPr>
            <a:normAutofit/>
          </a:bodyPr>
          <a:lstStyle/>
          <a:p>
            <a:r>
              <a:rPr lang="en-US" sz="2000"/>
              <a:t>Y axes: annual peak streamflow in ft</a:t>
            </a:r>
            <a:r>
              <a:rPr lang="en-US" sz="2000" baseline="30000"/>
              <a:t>3</a:t>
            </a:r>
            <a:r>
              <a:rPr lang="en-US" sz="2000"/>
              <a:t>/s</a:t>
            </a:r>
          </a:p>
          <a:p>
            <a:r>
              <a:rPr lang="en-US" sz="2000"/>
              <a:t>X axes: observed (left) and modeled (right) WY total streamflow in mm</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1007" y="875895"/>
            <a:ext cx="4138862" cy="2608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a:t>Q2a: Is WY-total streamflow predictive of peak streamflow? (</a:t>
            </a:r>
            <a:r>
              <a:rPr lang="en-US" sz="2400" i="1"/>
              <a:t>Can we apply what is learned from modeling monthly streamflow to peak streamflow?)</a:t>
            </a:r>
          </a:p>
        </p:txBody>
      </p:sp>
      <p:pic>
        <p:nvPicPr>
          <p:cNvPr id="6" name="Picture 5">
            <a:extLst>
              <a:ext uri="{FF2B5EF4-FFF2-40B4-BE49-F238E27FC236}">
                <a16:creationId xmlns:a16="http://schemas.microsoft.com/office/drawing/2014/main" id="{6D0BE0CB-BDBF-4D22-A2FE-23782E076A2A}"/>
              </a:ext>
            </a:extLst>
          </p:cNvPr>
          <p:cNvPicPr>
            <a:picLocks noChangeAspect="1"/>
          </p:cNvPicPr>
          <p:nvPr/>
        </p:nvPicPr>
        <p:blipFill>
          <a:blip r:embed="rId3"/>
          <a:stretch>
            <a:fillRect/>
          </a:stretch>
        </p:blipFill>
        <p:spPr>
          <a:xfrm>
            <a:off x="4281744" y="1249670"/>
            <a:ext cx="7910256" cy="5608330"/>
          </a:xfrm>
          <a:prstGeom prst="rect">
            <a:avLst/>
          </a:prstGeom>
        </p:spPr>
      </p:pic>
      <p:sp>
        <p:nvSpPr>
          <p:cNvPr id="9" name="TextBox 8">
            <a:extLst>
              <a:ext uri="{FF2B5EF4-FFF2-40B4-BE49-F238E27FC236}">
                <a16:creationId xmlns:a16="http://schemas.microsoft.com/office/drawing/2014/main" id="{B4C90BDD-7E2D-41E6-8DBC-80AFFE259028}"/>
              </a:ext>
            </a:extLst>
          </p:cNvPr>
          <p:cNvSpPr txBox="1"/>
          <p:nvPr/>
        </p:nvSpPr>
        <p:spPr>
          <a:xfrm>
            <a:off x="8881181" y="861091"/>
            <a:ext cx="2665708" cy="369332"/>
          </a:xfrm>
          <a:prstGeom prst="rect">
            <a:avLst/>
          </a:prstGeom>
          <a:noFill/>
        </p:spPr>
        <p:txBody>
          <a:bodyPr wrap="square" rtlCol="0">
            <a:spAutoFit/>
          </a:bodyPr>
          <a:lstStyle/>
          <a:p>
            <a:pPr algn="ctr"/>
            <a:r>
              <a:rPr lang="en-US"/>
              <a:t>Modeled</a:t>
            </a:r>
          </a:p>
        </p:txBody>
      </p:sp>
      <p:sp>
        <p:nvSpPr>
          <p:cNvPr id="10" name="TextBox 9">
            <a:extLst>
              <a:ext uri="{FF2B5EF4-FFF2-40B4-BE49-F238E27FC236}">
                <a16:creationId xmlns:a16="http://schemas.microsoft.com/office/drawing/2014/main" id="{7EAB3646-32A8-4A65-89B0-9D8F37FF4352}"/>
              </a:ext>
            </a:extLst>
          </p:cNvPr>
          <p:cNvSpPr txBox="1"/>
          <p:nvPr/>
        </p:nvSpPr>
        <p:spPr>
          <a:xfrm>
            <a:off x="5409071" y="856648"/>
            <a:ext cx="2208508" cy="369332"/>
          </a:xfrm>
          <a:prstGeom prst="rect">
            <a:avLst/>
          </a:prstGeom>
          <a:noFill/>
        </p:spPr>
        <p:txBody>
          <a:bodyPr wrap="square" rtlCol="0">
            <a:spAutoFit/>
          </a:bodyPr>
          <a:lstStyle/>
          <a:p>
            <a:pPr algn="ctr"/>
            <a:r>
              <a:rPr lang="en-US"/>
              <a:t>Observed</a:t>
            </a:r>
          </a:p>
        </p:txBody>
      </p:sp>
      <p:sp>
        <p:nvSpPr>
          <p:cNvPr id="11" name="TextBox 10">
            <a:extLst>
              <a:ext uri="{FF2B5EF4-FFF2-40B4-BE49-F238E27FC236}">
                <a16:creationId xmlns:a16="http://schemas.microsoft.com/office/drawing/2014/main" id="{7CF6E260-7589-4FC5-9743-20980889017C}"/>
              </a:ext>
            </a:extLst>
          </p:cNvPr>
          <p:cNvSpPr txBox="1"/>
          <p:nvPr/>
        </p:nvSpPr>
        <p:spPr>
          <a:xfrm>
            <a:off x="59693" y="6604084"/>
            <a:ext cx="7800248" cy="253916"/>
          </a:xfrm>
          <a:prstGeom prst="rect">
            <a:avLst/>
          </a:prstGeom>
          <a:noFill/>
        </p:spPr>
        <p:txBody>
          <a:bodyPr wrap="square" rtlCol="0">
            <a:spAutoFit/>
          </a:bodyPr>
          <a:lstStyle/>
          <a:p>
            <a:r>
              <a:rPr lang="en-US" sz="1050" b="0" i="0">
                <a:solidFill>
                  <a:srgbClr val="333333"/>
                </a:solidFill>
                <a:effectLst/>
                <a:latin typeface="Source Sans Pro" panose="020B0503030403020204" pitchFamily="34" charset="0"/>
              </a:rPr>
              <a:t>Preliminary Information-Subject to Revision. Not for Citation or Distribution.</a:t>
            </a:r>
            <a:endParaRPr lang="en-US" sz="1050"/>
          </a:p>
        </p:txBody>
      </p:sp>
    </p:spTree>
    <p:extLst>
      <p:ext uri="{BB962C8B-B14F-4D97-AF65-F5344CB8AC3E}">
        <p14:creationId xmlns:p14="http://schemas.microsoft.com/office/powerpoint/2010/main" val="2268853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7"/>
            <a:ext cx="11391254" cy="740411"/>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464949" y="3933555"/>
            <a:ext cx="3494868" cy="1856044"/>
          </a:xfrm>
        </p:spPr>
        <p:txBody>
          <a:bodyPr>
            <a:normAutofit/>
          </a:bodyPr>
          <a:lstStyle/>
          <a:p>
            <a:endParaRPr lang="en-US" sz="2000"/>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1006" y="875895"/>
            <a:ext cx="10376033" cy="586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a:t>Q2b: Do trends in WY-total and peak </a:t>
            </a:r>
            <a:r>
              <a:rPr lang="en-US" sz="2400" err="1"/>
              <a:t>streamflows</a:t>
            </a:r>
            <a:r>
              <a:rPr lang="en-US" sz="2400"/>
              <a:t> agree? </a:t>
            </a:r>
            <a:endParaRPr lang="en-US" sz="2400" i="1"/>
          </a:p>
        </p:txBody>
      </p:sp>
      <p:sp>
        <p:nvSpPr>
          <p:cNvPr id="9" name="TextBox 8">
            <a:extLst>
              <a:ext uri="{FF2B5EF4-FFF2-40B4-BE49-F238E27FC236}">
                <a16:creationId xmlns:a16="http://schemas.microsoft.com/office/drawing/2014/main" id="{B4C90BDD-7E2D-41E6-8DBC-80AFFE259028}"/>
              </a:ext>
            </a:extLst>
          </p:cNvPr>
          <p:cNvSpPr txBox="1"/>
          <p:nvPr/>
        </p:nvSpPr>
        <p:spPr>
          <a:xfrm>
            <a:off x="7687856" y="1641250"/>
            <a:ext cx="3259268" cy="369332"/>
          </a:xfrm>
          <a:prstGeom prst="rect">
            <a:avLst/>
          </a:prstGeom>
          <a:noFill/>
        </p:spPr>
        <p:txBody>
          <a:bodyPr wrap="square" rtlCol="0">
            <a:spAutoFit/>
          </a:bodyPr>
          <a:lstStyle/>
          <a:p>
            <a:pPr algn="ctr"/>
            <a:r>
              <a:rPr lang="en-US"/>
              <a:t>WY-peak streamflow, observed</a:t>
            </a:r>
          </a:p>
        </p:txBody>
      </p:sp>
      <p:sp>
        <p:nvSpPr>
          <p:cNvPr id="10" name="TextBox 9">
            <a:extLst>
              <a:ext uri="{FF2B5EF4-FFF2-40B4-BE49-F238E27FC236}">
                <a16:creationId xmlns:a16="http://schemas.microsoft.com/office/drawing/2014/main" id="{7EAB3646-32A8-4A65-89B0-9D8F37FF4352}"/>
              </a:ext>
            </a:extLst>
          </p:cNvPr>
          <p:cNvSpPr txBox="1"/>
          <p:nvPr/>
        </p:nvSpPr>
        <p:spPr>
          <a:xfrm>
            <a:off x="1244876" y="1879401"/>
            <a:ext cx="3181693" cy="369332"/>
          </a:xfrm>
          <a:prstGeom prst="rect">
            <a:avLst/>
          </a:prstGeom>
          <a:noFill/>
        </p:spPr>
        <p:txBody>
          <a:bodyPr wrap="square" rtlCol="0">
            <a:spAutoFit/>
          </a:bodyPr>
          <a:lstStyle/>
          <a:p>
            <a:pPr algn="ctr"/>
            <a:r>
              <a:rPr lang="en-US"/>
              <a:t>WY-total streamflow, observed</a:t>
            </a:r>
          </a:p>
        </p:txBody>
      </p:sp>
      <p:pic>
        <p:nvPicPr>
          <p:cNvPr id="3" name="Picture 2">
            <a:extLst>
              <a:ext uri="{FF2B5EF4-FFF2-40B4-BE49-F238E27FC236}">
                <a16:creationId xmlns:a16="http://schemas.microsoft.com/office/drawing/2014/main" id="{6322F7A7-1857-44EB-B1C2-25459B5A79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1060" y="2064067"/>
            <a:ext cx="6860654" cy="4206240"/>
          </a:xfrm>
          <a:prstGeom prst="rect">
            <a:avLst/>
          </a:prstGeom>
        </p:spPr>
      </p:pic>
      <p:pic>
        <p:nvPicPr>
          <p:cNvPr id="11" name="Picture 10">
            <a:extLst>
              <a:ext uri="{FF2B5EF4-FFF2-40B4-BE49-F238E27FC236}">
                <a16:creationId xmlns:a16="http://schemas.microsoft.com/office/drawing/2014/main" id="{5D3FE3AE-9D69-4B78-902B-911B3546A42A}"/>
              </a:ext>
            </a:extLst>
          </p:cNvPr>
          <p:cNvPicPr>
            <a:picLocks noChangeAspect="1"/>
          </p:cNvPicPr>
          <p:nvPr/>
        </p:nvPicPr>
        <p:blipFill>
          <a:blip r:embed="rId4"/>
          <a:stretch>
            <a:fillRect/>
          </a:stretch>
        </p:blipFill>
        <p:spPr>
          <a:xfrm>
            <a:off x="287708" y="2328611"/>
            <a:ext cx="5030254" cy="3460987"/>
          </a:xfrm>
          <a:prstGeom prst="rect">
            <a:avLst/>
          </a:prstGeom>
        </p:spPr>
      </p:pic>
    </p:spTree>
    <p:extLst>
      <p:ext uri="{BB962C8B-B14F-4D97-AF65-F5344CB8AC3E}">
        <p14:creationId xmlns:p14="http://schemas.microsoft.com/office/powerpoint/2010/main" val="213365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F844-5FB0-4BC9-B6E6-6F47ED628CD6}"/>
              </a:ext>
            </a:extLst>
          </p:cNvPr>
          <p:cNvSpPr>
            <a:spLocks noGrp="1"/>
          </p:cNvSpPr>
          <p:nvPr>
            <p:ph type="title"/>
          </p:nvPr>
        </p:nvSpPr>
        <p:spPr/>
        <p:txBody>
          <a:bodyPr>
            <a:normAutofit/>
          </a:bodyPr>
          <a:lstStyle/>
          <a:p>
            <a:r>
              <a:rPr lang="en-US" sz="4000" b="1">
                <a:cs typeface="Calibri"/>
              </a:rPr>
              <a:t>Fifth National Climate Assessment</a:t>
            </a:r>
            <a:br>
              <a:rPr lang="en-US" sz="4000" b="1">
                <a:cs typeface="Calibri"/>
              </a:rPr>
            </a:br>
            <a:r>
              <a:rPr lang="en-US" sz="4000" b="1">
                <a:cs typeface="Calibri"/>
              </a:rPr>
              <a:t>Virtual Public Engagement Workshops</a:t>
            </a:r>
            <a:endParaRPr lang="en-US" sz="4000"/>
          </a:p>
        </p:txBody>
      </p:sp>
      <p:sp>
        <p:nvSpPr>
          <p:cNvPr id="3" name="Content Placeholder 2">
            <a:extLst>
              <a:ext uri="{FF2B5EF4-FFF2-40B4-BE49-F238E27FC236}">
                <a16:creationId xmlns:a16="http://schemas.microsoft.com/office/drawing/2014/main" id="{B57A8334-C6C8-4E7E-8F8F-2DB4B8ACFBA7}"/>
              </a:ext>
            </a:extLst>
          </p:cNvPr>
          <p:cNvSpPr>
            <a:spLocks noGrp="1"/>
          </p:cNvSpPr>
          <p:nvPr>
            <p:ph idx="1"/>
          </p:nvPr>
        </p:nvSpPr>
        <p:spPr>
          <a:xfrm>
            <a:off x="838200" y="1825625"/>
            <a:ext cx="9579015" cy="4351338"/>
          </a:xfrm>
        </p:spPr>
        <p:txBody>
          <a:bodyPr>
            <a:normAutofit lnSpcReduction="10000"/>
          </a:bodyPr>
          <a:lstStyle/>
          <a:p>
            <a:pPr marL="0" indent="0">
              <a:buNone/>
            </a:pPr>
            <a:r>
              <a:rPr lang="en-US" b="1"/>
              <a:t>The Midwest Chapter </a:t>
            </a:r>
            <a:r>
              <a:rPr lang="en-US"/>
              <a:t>public engagement workshop will take place on January 24, 2022, at 9am – 1:30pm Central Time. </a:t>
            </a:r>
          </a:p>
          <a:p>
            <a:pPr marL="0" indent="0">
              <a:buNone/>
            </a:pPr>
            <a:endParaRPr lang="en-US" b="1"/>
          </a:p>
          <a:p>
            <a:pPr marL="0" indent="0">
              <a:buNone/>
            </a:pPr>
            <a:r>
              <a:rPr lang="en-US" b="1"/>
              <a:t>Minnesota, Iowa, Missouri, Wisconsin, Illinois, Michigan, Indiana, and Ohio</a:t>
            </a:r>
          </a:p>
          <a:p>
            <a:pPr marL="0" indent="0">
              <a:buNone/>
            </a:pPr>
            <a:endParaRPr lang="en-US"/>
          </a:p>
          <a:p>
            <a:pPr marL="0" indent="0">
              <a:buNone/>
            </a:pPr>
            <a:r>
              <a:rPr lang="en-US"/>
              <a:t>Public engagement is an important part of the National Climate Assessment development process and ensures that the author teams prioritize information that is most relevant to decision makers and other stakeholders. </a:t>
            </a:r>
          </a:p>
        </p:txBody>
      </p:sp>
    </p:spTree>
    <p:extLst>
      <p:ext uri="{BB962C8B-B14F-4D97-AF65-F5344CB8AC3E}">
        <p14:creationId xmlns:p14="http://schemas.microsoft.com/office/powerpoint/2010/main" val="2236135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391254" cy="701910"/>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273378" y="6244429"/>
            <a:ext cx="3363154" cy="497333"/>
          </a:xfrm>
        </p:spPr>
        <p:txBody>
          <a:bodyPr>
            <a:normAutofit/>
          </a:bodyPr>
          <a:lstStyle/>
          <a:p>
            <a:pPr marL="0" indent="0" algn="ctr">
              <a:buNone/>
            </a:pPr>
            <a:r>
              <a:rPr lang="en-US" sz="2000"/>
              <a:t>Annual total precipitation</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464949" y="909630"/>
            <a:ext cx="10758108" cy="8309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Q3: What are the trends in forcing and modeled states and fluxes that may be causing the trends in streamflow?</a:t>
            </a:r>
          </a:p>
        </p:txBody>
      </p:sp>
      <p:pic>
        <p:nvPicPr>
          <p:cNvPr id="3" name="Picture 2">
            <a:extLst>
              <a:ext uri="{FF2B5EF4-FFF2-40B4-BE49-F238E27FC236}">
                <a16:creationId xmlns:a16="http://schemas.microsoft.com/office/drawing/2014/main" id="{B8141314-6240-4A01-9060-ABE4380EE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96" y="1888608"/>
            <a:ext cx="6036580" cy="4207791"/>
          </a:xfrm>
          <a:prstGeom prst="rect">
            <a:avLst/>
          </a:prstGeom>
        </p:spPr>
      </p:pic>
      <p:pic>
        <p:nvPicPr>
          <p:cNvPr id="9" name="Picture 8">
            <a:extLst>
              <a:ext uri="{FF2B5EF4-FFF2-40B4-BE49-F238E27FC236}">
                <a16:creationId xmlns:a16="http://schemas.microsoft.com/office/drawing/2014/main" id="{97F5DB43-5C37-46AC-8356-D8900AC29526}"/>
              </a:ext>
            </a:extLst>
          </p:cNvPr>
          <p:cNvPicPr>
            <a:picLocks noChangeAspect="1"/>
          </p:cNvPicPr>
          <p:nvPr/>
        </p:nvPicPr>
        <p:blipFill>
          <a:blip r:embed="rId4"/>
          <a:stretch>
            <a:fillRect/>
          </a:stretch>
        </p:blipFill>
        <p:spPr>
          <a:xfrm>
            <a:off x="6096000" y="2050862"/>
            <a:ext cx="5961678" cy="4119552"/>
          </a:xfrm>
          <a:prstGeom prst="rect">
            <a:avLst/>
          </a:prstGeom>
        </p:spPr>
      </p:pic>
      <p:sp>
        <p:nvSpPr>
          <p:cNvPr id="10" name="Content Placeholder 4">
            <a:extLst>
              <a:ext uri="{FF2B5EF4-FFF2-40B4-BE49-F238E27FC236}">
                <a16:creationId xmlns:a16="http://schemas.microsoft.com/office/drawing/2014/main" id="{52F9201C-339E-4074-AEF3-1240FA1EF070}"/>
              </a:ext>
            </a:extLst>
          </p:cNvPr>
          <p:cNvSpPr txBox="1">
            <a:spLocks/>
          </p:cNvSpPr>
          <p:nvPr/>
        </p:nvSpPr>
        <p:spPr>
          <a:xfrm>
            <a:off x="7261534" y="6255623"/>
            <a:ext cx="3363154" cy="497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Annual average temperature</a:t>
            </a:r>
          </a:p>
        </p:txBody>
      </p:sp>
    </p:spTree>
    <p:extLst>
      <p:ext uri="{BB962C8B-B14F-4D97-AF65-F5344CB8AC3E}">
        <p14:creationId xmlns:p14="http://schemas.microsoft.com/office/powerpoint/2010/main" val="4220707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391254" cy="701910"/>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340756" y="6147408"/>
            <a:ext cx="3363154" cy="497333"/>
          </a:xfrm>
        </p:spPr>
        <p:txBody>
          <a:bodyPr>
            <a:normAutofit/>
          </a:bodyPr>
          <a:lstStyle/>
          <a:p>
            <a:pPr marL="0" indent="0" algn="ctr">
              <a:buNone/>
            </a:pPr>
            <a:r>
              <a:rPr lang="en-US" sz="2000"/>
              <a:t>Annual total potential ET</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464949" y="909630"/>
            <a:ext cx="10758108" cy="8309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Q3: What are the trends in forcing and modeled states and fluxes that may be causing the trends in streamflow?</a:t>
            </a:r>
          </a:p>
        </p:txBody>
      </p:sp>
      <p:sp>
        <p:nvSpPr>
          <p:cNvPr id="10" name="Content Placeholder 4">
            <a:extLst>
              <a:ext uri="{FF2B5EF4-FFF2-40B4-BE49-F238E27FC236}">
                <a16:creationId xmlns:a16="http://schemas.microsoft.com/office/drawing/2014/main" id="{52F9201C-339E-4074-AEF3-1240FA1EF070}"/>
              </a:ext>
            </a:extLst>
          </p:cNvPr>
          <p:cNvSpPr txBox="1">
            <a:spLocks/>
          </p:cNvSpPr>
          <p:nvPr/>
        </p:nvSpPr>
        <p:spPr>
          <a:xfrm>
            <a:off x="7405912" y="6137828"/>
            <a:ext cx="3363154" cy="497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Annual total actual ET</a:t>
            </a:r>
          </a:p>
        </p:txBody>
      </p:sp>
      <p:pic>
        <p:nvPicPr>
          <p:cNvPr id="6" name="Picture 5">
            <a:extLst>
              <a:ext uri="{FF2B5EF4-FFF2-40B4-BE49-F238E27FC236}">
                <a16:creationId xmlns:a16="http://schemas.microsoft.com/office/drawing/2014/main" id="{32CA3444-89C0-4640-8A55-36C9E678E4AE}"/>
              </a:ext>
            </a:extLst>
          </p:cNvPr>
          <p:cNvPicPr>
            <a:picLocks noChangeAspect="1"/>
          </p:cNvPicPr>
          <p:nvPr/>
        </p:nvPicPr>
        <p:blipFill>
          <a:blip r:embed="rId3"/>
          <a:stretch>
            <a:fillRect/>
          </a:stretch>
        </p:blipFill>
        <p:spPr>
          <a:xfrm>
            <a:off x="92523" y="1849972"/>
            <a:ext cx="6017356" cy="4287855"/>
          </a:xfrm>
          <a:prstGeom prst="rect">
            <a:avLst/>
          </a:prstGeom>
        </p:spPr>
      </p:pic>
      <p:pic>
        <p:nvPicPr>
          <p:cNvPr id="11" name="Picture 10">
            <a:extLst>
              <a:ext uri="{FF2B5EF4-FFF2-40B4-BE49-F238E27FC236}">
                <a16:creationId xmlns:a16="http://schemas.microsoft.com/office/drawing/2014/main" id="{19EC13BF-0441-475B-8D9E-1F6B1E8DE6EF}"/>
              </a:ext>
            </a:extLst>
          </p:cNvPr>
          <p:cNvPicPr>
            <a:picLocks noChangeAspect="1"/>
          </p:cNvPicPr>
          <p:nvPr/>
        </p:nvPicPr>
        <p:blipFill>
          <a:blip r:embed="rId4"/>
          <a:stretch>
            <a:fillRect/>
          </a:stretch>
        </p:blipFill>
        <p:spPr>
          <a:xfrm>
            <a:off x="6095999" y="1849972"/>
            <a:ext cx="6022635" cy="4287855"/>
          </a:xfrm>
          <a:prstGeom prst="rect">
            <a:avLst/>
          </a:prstGeom>
        </p:spPr>
      </p:pic>
    </p:spTree>
    <p:extLst>
      <p:ext uri="{BB962C8B-B14F-4D97-AF65-F5344CB8AC3E}">
        <p14:creationId xmlns:p14="http://schemas.microsoft.com/office/powerpoint/2010/main" val="572084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391254" cy="701910"/>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446632" y="5948370"/>
            <a:ext cx="4222647" cy="497333"/>
          </a:xfrm>
        </p:spPr>
        <p:txBody>
          <a:bodyPr>
            <a:normAutofit/>
          </a:bodyPr>
          <a:lstStyle/>
          <a:p>
            <a:pPr marL="0" indent="0" algn="ctr">
              <a:buNone/>
            </a:pPr>
            <a:r>
              <a:rPr lang="en-US" sz="2000"/>
              <a:t>Annual total snowfall SWE (mm)</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464949" y="909630"/>
            <a:ext cx="10758108" cy="8309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Q3: What are the trends in forcing and modeled states and fluxes that may be causing the trends in streamflow?</a:t>
            </a:r>
          </a:p>
        </p:txBody>
      </p:sp>
      <p:sp>
        <p:nvSpPr>
          <p:cNvPr id="10" name="Content Placeholder 4">
            <a:extLst>
              <a:ext uri="{FF2B5EF4-FFF2-40B4-BE49-F238E27FC236}">
                <a16:creationId xmlns:a16="http://schemas.microsoft.com/office/drawing/2014/main" id="{52F9201C-339E-4074-AEF3-1240FA1EF070}"/>
              </a:ext>
            </a:extLst>
          </p:cNvPr>
          <p:cNvSpPr txBox="1">
            <a:spLocks/>
          </p:cNvSpPr>
          <p:nvPr/>
        </p:nvSpPr>
        <p:spPr>
          <a:xfrm>
            <a:off x="7174904" y="5958041"/>
            <a:ext cx="3913397" cy="49733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Annual average snowpack SWE (mm)</a:t>
            </a:r>
          </a:p>
        </p:txBody>
      </p:sp>
      <p:pic>
        <p:nvPicPr>
          <p:cNvPr id="3" name="Picture 2">
            <a:extLst>
              <a:ext uri="{FF2B5EF4-FFF2-40B4-BE49-F238E27FC236}">
                <a16:creationId xmlns:a16="http://schemas.microsoft.com/office/drawing/2014/main" id="{3157DECA-F6B3-448C-85C8-52ED21B02947}"/>
              </a:ext>
            </a:extLst>
          </p:cNvPr>
          <p:cNvPicPr>
            <a:picLocks noChangeAspect="1"/>
          </p:cNvPicPr>
          <p:nvPr/>
        </p:nvPicPr>
        <p:blipFill>
          <a:blip r:embed="rId3"/>
          <a:stretch>
            <a:fillRect/>
          </a:stretch>
        </p:blipFill>
        <p:spPr>
          <a:xfrm>
            <a:off x="96253" y="1880818"/>
            <a:ext cx="5999747" cy="4155641"/>
          </a:xfrm>
          <a:prstGeom prst="rect">
            <a:avLst/>
          </a:prstGeom>
        </p:spPr>
      </p:pic>
      <p:pic>
        <p:nvPicPr>
          <p:cNvPr id="9" name="Picture 8">
            <a:extLst>
              <a:ext uri="{FF2B5EF4-FFF2-40B4-BE49-F238E27FC236}">
                <a16:creationId xmlns:a16="http://schemas.microsoft.com/office/drawing/2014/main" id="{C7FC047C-6805-4BD4-8140-E596F3874A6C}"/>
              </a:ext>
            </a:extLst>
          </p:cNvPr>
          <p:cNvPicPr>
            <a:picLocks noChangeAspect="1"/>
          </p:cNvPicPr>
          <p:nvPr/>
        </p:nvPicPr>
        <p:blipFill>
          <a:blip r:embed="rId4"/>
          <a:stretch>
            <a:fillRect/>
          </a:stretch>
        </p:blipFill>
        <p:spPr>
          <a:xfrm>
            <a:off x="6096000" y="1800956"/>
            <a:ext cx="6010010" cy="4235503"/>
          </a:xfrm>
          <a:prstGeom prst="rect">
            <a:avLst/>
          </a:prstGeom>
        </p:spPr>
      </p:pic>
    </p:spTree>
    <p:extLst>
      <p:ext uri="{BB962C8B-B14F-4D97-AF65-F5344CB8AC3E}">
        <p14:creationId xmlns:p14="http://schemas.microsoft.com/office/powerpoint/2010/main" val="2374770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391254" cy="701910"/>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764726" y="6097855"/>
            <a:ext cx="4742412" cy="497333"/>
          </a:xfrm>
        </p:spPr>
        <p:txBody>
          <a:bodyPr>
            <a:normAutofit/>
          </a:bodyPr>
          <a:lstStyle/>
          <a:p>
            <a:pPr marL="0" indent="0" algn="ctr">
              <a:buNone/>
            </a:pPr>
            <a:r>
              <a:rPr lang="en-US" sz="2000"/>
              <a:t>Annual average soil moisture storage (mm)</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464949" y="909630"/>
            <a:ext cx="10758108" cy="8309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Q3: What are the trends in forcing and modeled states and fluxes that may be causing the trends in streamflow?</a:t>
            </a:r>
          </a:p>
        </p:txBody>
      </p:sp>
      <p:pic>
        <p:nvPicPr>
          <p:cNvPr id="6" name="Picture 5">
            <a:extLst>
              <a:ext uri="{FF2B5EF4-FFF2-40B4-BE49-F238E27FC236}">
                <a16:creationId xmlns:a16="http://schemas.microsoft.com/office/drawing/2014/main" id="{3832E452-7ACE-4E2F-8EE3-E5186461BB03}"/>
              </a:ext>
            </a:extLst>
          </p:cNvPr>
          <p:cNvPicPr>
            <a:picLocks noChangeAspect="1"/>
          </p:cNvPicPr>
          <p:nvPr/>
        </p:nvPicPr>
        <p:blipFill>
          <a:blip r:embed="rId3"/>
          <a:stretch>
            <a:fillRect/>
          </a:stretch>
        </p:blipFill>
        <p:spPr>
          <a:xfrm>
            <a:off x="411964" y="1740579"/>
            <a:ext cx="6121666" cy="4353627"/>
          </a:xfrm>
          <a:prstGeom prst="rect">
            <a:avLst/>
          </a:prstGeom>
        </p:spPr>
      </p:pic>
      <p:sp>
        <p:nvSpPr>
          <p:cNvPr id="7" name="TextBox 6">
            <a:extLst>
              <a:ext uri="{FF2B5EF4-FFF2-40B4-BE49-F238E27FC236}">
                <a16:creationId xmlns:a16="http://schemas.microsoft.com/office/drawing/2014/main" id="{231AB4BA-6A33-4C77-97CC-34FD53226E5C}"/>
              </a:ext>
            </a:extLst>
          </p:cNvPr>
          <p:cNvSpPr txBox="1"/>
          <p:nvPr/>
        </p:nvSpPr>
        <p:spPr>
          <a:xfrm>
            <a:off x="7050444" y="2576362"/>
            <a:ext cx="4280323" cy="2308324"/>
          </a:xfrm>
          <a:prstGeom prst="rect">
            <a:avLst/>
          </a:prstGeom>
          <a:noFill/>
        </p:spPr>
        <p:txBody>
          <a:bodyPr wrap="square" rtlCol="0">
            <a:spAutoFit/>
          </a:bodyPr>
          <a:lstStyle/>
          <a:p>
            <a:r>
              <a:rPr lang="en-US" sz="2400"/>
              <a:t>Water balance as modeled:</a:t>
            </a:r>
          </a:p>
          <a:p>
            <a:r>
              <a:rPr lang="en-US" sz="2400"/>
              <a:t>P = AET + Q + </a:t>
            </a:r>
            <a:r>
              <a:rPr lang="en-US" sz="2400" err="1"/>
              <a:t>dS</a:t>
            </a:r>
            <a:endParaRPr lang="en-US" sz="2400"/>
          </a:p>
          <a:p>
            <a:r>
              <a:rPr lang="en-US" sz="2400"/>
              <a:t>so:</a:t>
            </a:r>
          </a:p>
          <a:p>
            <a:r>
              <a:rPr lang="en-US" sz="2400">
                <a:latin typeface="Symbol" panose="05050102010706020507" pitchFamily="18" charset="2"/>
              </a:rPr>
              <a:t>D</a:t>
            </a:r>
            <a:r>
              <a:rPr lang="en-US" sz="2400"/>
              <a:t>P ~= </a:t>
            </a:r>
            <a:r>
              <a:rPr lang="en-US" sz="2400">
                <a:latin typeface="Symbol" panose="05050102010706020507" pitchFamily="18" charset="2"/>
              </a:rPr>
              <a:t>D</a:t>
            </a:r>
            <a:r>
              <a:rPr lang="en-US" sz="2400"/>
              <a:t>AET + </a:t>
            </a:r>
            <a:r>
              <a:rPr lang="en-US" sz="2400">
                <a:latin typeface="Symbol" panose="05050102010706020507" pitchFamily="18" charset="2"/>
              </a:rPr>
              <a:t>D</a:t>
            </a:r>
            <a:r>
              <a:rPr lang="en-US" sz="2400"/>
              <a:t>Q + </a:t>
            </a:r>
            <a:r>
              <a:rPr lang="en-US" sz="2400" err="1">
                <a:latin typeface="Symbol" panose="05050102010706020507" pitchFamily="18" charset="2"/>
              </a:rPr>
              <a:t>D</a:t>
            </a:r>
            <a:r>
              <a:rPr lang="en-US" sz="2400" err="1"/>
              <a:t>dS</a:t>
            </a:r>
            <a:endParaRPr lang="en-US" sz="2400"/>
          </a:p>
          <a:p>
            <a:r>
              <a:rPr lang="en-US" sz="2400"/>
              <a:t>here:</a:t>
            </a:r>
          </a:p>
          <a:p>
            <a:r>
              <a:rPr lang="en-US" sz="2400"/>
              <a:t>190 ~=  70 + 100 + 30 [mm]</a:t>
            </a:r>
          </a:p>
        </p:txBody>
      </p:sp>
    </p:spTree>
    <p:extLst>
      <p:ext uri="{BB962C8B-B14F-4D97-AF65-F5344CB8AC3E}">
        <p14:creationId xmlns:p14="http://schemas.microsoft.com/office/powerpoint/2010/main" val="2751662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6272735" cy="1375678"/>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621355" y="5353761"/>
            <a:ext cx="4923824" cy="1211031"/>
          </a:xfrm>
        </p:spPr>
        <p:txBody>
          <a:bodyPr>
            <a:noAutofit/>
          </a:bodyPr>
          <a:lstStyle/>
          <a:p>
            <a:pPr marL="0" indent="0" algn="ctr">
              <a:buNone/>
            </a:pPr>
            <a:r>
              <a:rPr lang="en-US" sz="2400"/>
              <a:t>Double-mass curve of cumulative streamflow (Q) (y-axis) versus cumulative precipitation (P) (x-axis)</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561202" y="2048060"/>
            <a:ext cx="4838571" cy="1686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Q4: What effect has the higher precipitation and soil moisture had on runoff efficiency =  Q/P? </a:t>
            </a:r>
          </a:p>
        </p:txBody>
      </p:sp>
      <p:pic>
        <p:nvPicPr>
          <p:cNvPr id="10" name="Picture 9">
            <a:extLst>
              <a:ext uri="{FF2B5EF4-FFF2-40B4-BE49-F238E27FC236}">
                <a16:creationId xmlns:a16="http://schemas.microsoft.com/office/drawing/2014/main" id="{2AEF3596-5E5B-4BD0-B813-C4F930C80D68}"/>
              </a:ext>
            </a:extLst>
          </p:cNvPr>
          <p:cNvPicPr>
            <a:picLocks noChangeAspect="1"/>
          </p:cNvPicPr>
          <p:nvPr/>
        </p:nvPicPr>
        <p:blipFill>
          <a:blip r:embed="rId3"/>
          <a:stretch>
            <a:fillRect/>
          </a:stretch>
        </p:blipFill>
        <p:spPr>
          <a:xfrm>
            <a:off x="6662150" y="183042"/>
            <a:ext cx="4400550" cy="6381750"/>
          </a:xfrm>
          <a:prstGeom prst="rect">
            <a:avLst/>
          </a:prstGeom>
        </p:spPr>
      </p:pic>
    </p:spTree>
    <p:extLst>
      <p:ext uri="{BB962C8B-B14F-4D97-AF65-F5344CB8AC3E}">
        <p14:creationId xmlns:p14="http://schemas.microsoft.com/office/powerpoint/2010/main" val="1221106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085367" cy="778911"/>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48690" y="3350302"/>
            <a:ext cx="4345818" cy="2199373"/>
          </a:xfrm>
        </p:spPr>
        <p:txBody>
          <a:bodyPr>
            <a:noAutofit/>
          </a:bodyPr>
          <a:lstStyle/>
          <a:p>
            <a:pPr marL="0" indent="0" algn="ctr">
              <a:buNone/>
            </a:pPr>
            <a:r>
              <a:rPr lang="en-US" sz="2400"/>
              <a:t>“Big three” approximately equal months of (modeled) runoff:</a:t>
            </a:r>
          </a:p>
          <a:p>
            <a:pPr marL="0" indent="0" algn="ctr">
              <a:buNone/>
            </a:pPr>
            <a:r>
              <a:rPr lang="en-US" sz="2400"/>
              <a:t>April: Day of WY 183-212</a:t>
            </a:r>
          </a:p>
          <a:p>
            <a:pPr marL="0" indent="0" algn="ctr">
              <a:buNone/>
            </a:pPr>
            <a:r>
              <a:rPr lang="en-US" sz="2400"/>
              <a:t>May: Day of WY 213-243</a:t>
            </a:r>
          </a:p>
          <a:p>
            <a:pPr marL="0" indent="0" algn="ctr">
              <a:buNone/>
            </a:pPr>
            <a:r>
              <a:rPr lang="en-US" sz="2400"/>
              <a:t>June: Day of WY 244-273</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7975" y="933650"/>
            <a:ext cx="4136162" cy="2131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Q5: How do seasonal runoff generation and related processes compare to seasonal timing of peaks?</a:t>
            </a:r>
          </a:p>
        </p:txBody>
      </p:sp>
      <p:pic>
        <p:nvPicPr>
          <p:cNvPr id="3" name="Picture 2">
            <a:extLst>
              <a:ext uri="{FF2B5EF4-FFF2-40B4-BE49-F238E27FC236}">
                <a16:creationId xmlns:a16="http://schemas.microsoft.com/office/drawing/2014/main" id="{5B895964-C204-46FF-B473-0A83FBC291A5}"/>
              </a:ext>
            </a:extLst>
          </p:cNvPr>
          <p:cNvPicPr>
            <a:picLocks noChangeAspect="1"/>
          </p:cNvPicPr>
          <p:nvPr/>
        </p:nvPicPr>
        <p:blipFill>
          <a:blip r:embed="rId3"/>
          <a:stretch>
            <a:fillRect/>
          </a:stretch>
        </p:blipFill>
        <p:spPr>
          <a:xfrm>
            <a:off x="4374137" y="811321"/>
            <a:ext cx="7579888" cy="5808062"/>
          </a:xfrm>
          <a:prstGeom prst="rect">
            <a:avLst/>
          </a:prstGeom>
        </p:spPr>
      </p:pic>
    </p:spTree>
    <p:extLst>
      <p:ext uri="{BB962C8B-B14F-4D97-AF65-F5344CB8AC3E}">
        <p14:creationId xmlns:p14="http://schemas.microsoft.com/office/powerpoint/2010/main" val="282388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085367" cy="778911"/>
          </a:xfrm>
        </p:spPr>
        <p:txBody>
          <a:bodyPr>
            <a:normAutofit/>
          </a:bodyPr>
          <a:lstStyle/>
          <a:p>
            <a:endParaRPr lang="en-US"/>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48690" y="4111373"/>
            <a:ext cx="3730292" cy="778911"/>
          </a:xfrm>
        </p:spPr>
        <p:txBody>
          <a:bodyPr>
            <a:noAutofit/>
          </a:bodyPr>
          <a:lstStyle/>
          <a:p>
            <a:pPr marL="0" indent="0" algn="ctr">
              <a:buNone/>
            </a:pPr>
            <a:r>
              <a:rPr lang="en-US" sz="2400"/>
              <a:t>Monthly runoff in mm</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7975" y="933650"/>
            <a:ext cx="3551722" cy="2781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6" name="Picture 5">
            <a:extLst>
              <a:ext uri="{FF2B5EF4-FFF2-40B4-BE49-F238E27FC236}">
                <a16:creationId xmlns:a16="http://schemas.microsoft.com/office/drawing/2014/main" id="{EDEEF860-2075-405C-9B9D-DB9F8913FC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3118" y="0"/>
            <a:ext cx="5121666" cy="3630618"/>
          </a:xfrm>
          <a:prstGeom prst="rect">
            <a:avLst/>
          </a:prstGeom>
        </p:spPr>
      </p:pic>
      <p:pic>
        <p:nvPicPr>
          <p:cNvPr id="9" name="Picture 8">
            <a:extLst>
              <a:ext uri="{FF2B5EF4-FFF2-40B4-BE49-F238E27FC236}">
                <a16:creationId xmlns:a16="http://schemas.microsoft.com/office/drawing/2014/main" id="{7B14A741-AB97-4080-9C52-D15F3F404C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974" y="0"/>
            <a:ext cx="5015087" cy="3514381"/>
          </a:xfrm>
          <a:prstGeom prst="rect">
            <a:avLst/>
          </a:prstGeom>
        </p:spPr>
      </p:pic>
      <p:pic>
        <p:nvPicPr>
          <p:cNvPr id="10" name="Picture 9">
            <a:extLst>
              <a:ext uri="{FF2B5EF4-FFF2-40B4-BE49-F238E27FC236}">
                <a16:creationId xmlns:a16="http://schemas.microsoft.com/office/drawing/2014/main" id="{5717DA08-35D2-4BB4-AD88-331F0558F1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029" y="3191924"/>
            <a:ext cx="5106975" cy="3549838"/>
          </a:xfrm>
          <a:prstGeom prst="rect">
            <a:avLst/>
          </a:prstGeom>
        </p:spPr>
      </p:pic>
      <p:pic>
        <p:nvPicPr>
          <p:cNvPr id="11" name="Picture 10">
            <a:extLst>
              <a:ext uri="{FF2B5EF4-FFF2-40B4-BE49-F238E27FC236}">
                <a16:creationId xmlns:a16="http://schemas.microsoft.com/office/drawing/2014/main" id="{8AA2CA5F-21F4-4A1B-865E-3B9B0267D5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2358" y="3248201"/>
            <a:ext cx="5202425" cy="3618353"/>
          </a:xfrm>
          <a:prstGeom prst="rect">
            <a:avLst/>
          </a:prstGeom>
        </p:spPr>
      </p:pic>
      <p:sp>
        <p:nvSpPr>
          <p:cNvPr id="7" name="TextBox 6">
            <a:extLst>
              <a:ext uri="{FF2B5EF4-FFF2-40B4-BE49-F238E27FC236}">
                <a16:creationId xmlns:a16="http://schemas.microsoft.com/office/drawing/2014/main" id="{9BE8D5FC-67DD-4CA5-A37A-1990F7304910}"/>
              </a:ext>
            </a:extLst>
          </p:cNvPr>
          <p:cNvSpPr txBox="1"/>
          <p:nvPr/>
        </p:nvSpPr>
        <p:spPr>
          <a:xfrm>
            <a:off x="7525062" y="556861"/>
            <a:ext cx="1911939" cy="830997"/>
          </a:xfrm>
          <a:prstGeom prst="rect">
            <a:avLst/>
          </a:prstGeom>
          <a:noFill/>
        </p:spPr>
        <p:txBody>
          <a:bodyPr wrap="square" rtlCol="0">
            <a:spAutoFit/>
          </a:bodyPr>
          <a:lstStyle/>
          <a:p>
            <a:r>
              <a:rPr lang="en-US" sz="2400"/>
              <a:t>Monthly runoff (mm)</a:t>
            </a:r>
          </a:p>
        </p:txBody>
      </p:sp>
      <p:sp>
        <p:nvSpPr>
          <p:cNvPr id="12" name="TextBox 11">
            <a:extLst>
              <a:ext uri="{FF2B5EF4-FFF2-40B4-BE49-F238E27FC236}">
                <a16:creationId xmlns:a16="http://schemas.microsoft.com/office/drawing/2014/main" id="{089133AB-9DDF-402C-939E-6BC0894BCF97}"/>
              </a:ext>
            </a:extLst>
          </p:cNvPr>
          <p:cNvSpPr txBox="1"/>
          <p:nvPr/>
        </p:nvSpPr>
        <p:spPr>
          <a:xfrm>
            <a:off x="3037405" y="3630618"/>
            <a:ext cx="1769831" cy="1200329"/>
          </a:xfrm>
          <a:prstGeom prst="rect">
            <a:avLst/>
          </a:prstGeom>
          <a:noFill/>
        </p:spPr>
        <p:txBody>
          <a:bodyPr wrap="square" rtlCol="0">
            <a:spAutoFit/>
          </a:bodyPr>
          <a:lstStyle/>
          <a:p>
            <a:r>
              <a:rPr lang="en-US" sz="2400"/>
              <a:t>Monthly snowpack SWE (mm)</a:t>
            </a:r>
          </a:p>
        </p:txBody>
      </p:sp>
      <p:sp>
        <p:nvSpPr>
          <p:cNvPr id="13" name="TextBox 12">
            <a:extLst>
              <a:ext uri="{FF2B5EF4-FFF2-40B4-BE49-F238E27FC236}">
                <a16:creationId xmlns:a16="http://schemas.microsoft.com/office/drawing/2014/main" id="{3253F239-26DE-45B2-8530-09947E1D8DFA}"/>
              </a:ext>
            </a:extLst>
          </p:cNvPr>
          <p:cNvSpPr txBox="1"/>
          <p:nvPr/>
        </p:nvSpPr>
        <p:spPr>
          <a:xfrm>
            <a:off x="7704120" y="3543185"/>
            <a:ext cx="1769831" cy="1200329"/>
          </a:xfrm>
          <a:prstGeom prst="rect">
            <a:avLst/>
          </a:prstGeom>
          <a:noFill/>
        </p:spPr>
        <p:txBody>
          <a:bodyPr wrap="square" rtlCol="0">
            <a:spAutoFit/>
          </a:bodyPr>
          <a:lstStyle/>
          <a:p>
            <a:r>
              <a:rPr lang="en-US" sz="2400"/>
              <a:t>Monthly actual ET (mm)</a:t>
            </a:r>
          </a:p>
        </p:txBody>
      </p:sp>
      <p:sp>
        <p:nvSpPr>
          <p:cNvPr id="14" name="TextBox 13">
            <a:extLst>
              <a:ext uri="{FF2B5EF4-FFF2-40B4-BE49-F238E27FC236}">
                <a16:creationId xmlns:a16="http://schemas.microsoft.com/office/drawing/2014/main" id="{8C755BD5-399B-444A-B301-286CB7D45A31}"/>
              </a:ext>
            </a:extLst>
          </p:cNvPr>
          <p:cNvSpPr txBox="1"/>
          <p:nvPr/>
        </p:nvSpPr>
        <p:spPr>
          <a:xfrm>
            <a:off x="1016989" y="187529"/>
            <a:ext cx="1838637" cy="1200329"/>
          </a:xfrm>
          <a:prstGeom prst="rect">
            <a:avLst/>
          </a:prstGeom>
          <a:noFill/>
        </p:spPr>
        <p:txBody>
          <a:bodyPr wrap="square" rtlCol="0">
            <a:spAutoFit/>
          </a:bodyPr>
          <a:lstStyle/>
          <a:p>
            <a:r>
              <a:rPr lang="en-US" sz="2400"/>
              <a:t>Monthly precipitation (mm)</a:t>
            </a:r>
          </a:p>
        </p:txBody>
      </p:sp>
      <p:sp>
        <p:nvSpPr>
          <p:cNvPr id="15" name="TextBox 14">
            <a:extLst>
              <a:ext uri="{FF2B5EF4-FFF2-40B4-BE49-F238E27FC236}">
                <a16:creationId xmlns:a16="http://schemas.microsoft.com/office/drawing/2014/main" id="{4AC817C9-FFC2-4651-83E3-9CC4CC5C8020}"/>
              </a:ext>
            </a:extLst>
          </p:cNvPr>
          <p:cNvSpPr txBox="1"/>
          <p:nvPr/>
        </p:nvSpPr>
        <p:spPr>
          <a:xfrm>
            <a:off x="4242816" y="6620255"/>
            <a:ext cx="7800248" cy="253916"/>
          </a:xfrm>
          <a:prstGeom prst="rect">
            <a:avLst/>
          </a:prstGeom>
          <a:noFill/>
        </p:spPr>
        <p:txBody>
          <a:bodyPr wrap="square" rtlCol="0">
            <a:spAutoFit/>
          </a:bodyPr>
          <a:lstStyle/>
          <a:p>
            <a:r>
              <a:rPr lang="en-US" sz="1050" b="0" i="0">
                <a:solidFill>
                  <a:srgbClr val="333333"/>
                </a:solidFill>
                <a:effectLst/>
                <a:latin typeface="Source Sans Pro" panose="020B0503030403020204" pitchFamily="34" charset="0"/>
              </a:rPr>
              <a:t>Preliminary Information-Subject to Revision. Not for Citation or Distribution.</a:t>
            </a:r>
            <a:endParaRPr lang="en-US" sz="1050"/>
          </a:p>
        </p:txBody>
      </p:sp>
    </p:spTree>
    <p:extLst>
      <p:ext uri="{BB962C8B-B14F-4D97-AF65-F5344CB8AC3E}">
        <p14:creationId xmlns:p14="http://schemas.microsoft.com/office/powerpoint/2010/main" val="3020461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085367" cy="778911"/>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48690" y="3350302"/>
            <a:ext cx="4345818" cy="2199373"/>
          </a:xfrm>
        </p:spPr>
        <p:txBody>
          <a:bodyPr>
            <a:noAutofit/>
          </a:bodyPr>
          <a:lstStyle/>
          <a:p>
            <a:pPr marL="0" indent="0" algn="ctr">
              <a:buNone/>
            </a:pPr>
            <a:r>
              <a:rPr lang="en-US" sz="2400"/>
              <a:t>“Big three” approximately equal months of (modeled) runoff:</a:t>
            </a:r>
          </a:p>
          <a:p>
            <a:pPr marL="0" indent="0" algn="ctr">
              <a:buNone/>
            </a:pPr>
            <a:r>
              <a:rPr lang="en-US" sz="2400"/>
              <a:t>April: Day of WY 183-212</a:t>
            </a:r>
          </a:p>
          <a:p>
            <a:pPr marL="0" indent="0" algn="ctr">
              <a:buNone/>
            </a:pPr>
            <a:r>
              <a:rPr lang="en-US" sz="2400"/>
              <a:t>May: Day of WY 213-243</a:t>
            </a:r>
          </a:p>
          <a:p>
            <a:pPr marL="0" indent="0" algn="ctr">
              <a:buNone/>
            </a:pPr>
            <a:r>
              <a:rPr lang="en-US" sz="2400"/>
              <a:t>June: Day of WY 244-273</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7975" y="933650"/>
            <a:ext cx="4136162" cy="2131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Q5: How do seasonal runoff generation and related processes compare to seasonal timing of peaks?</a:t>
            </a:r>
          </a:p>
        </p:txBody>
      </p:sp>
      <p:pic>
        <p:nvPicPr>
          <p:cNvPr id="3" name="Picture 2">
            <a:extLst>
              <a:ext uri="{FF2B5EF4-FFF2-40B4-BE49-F238E27FC236}">
                <a16:creationId xmlns:a16="http://schemas.microsoft.com/office/drawing/2014/main" id="{5B895964-C204-46FF-B473-0A83FBC291A5}"/>
              </a:ext>
            </a:extLst>
          </p:cNvPr>
          <p:cNvPicPr>
            <a:picLocks noChangeAspect="1"/>
          </p:cNvPicPr>
          <p:nvPr/>
        </p:nvPicPr>
        <p:blipFill>
          <a:blip r:embed="rId3"/>
          <a:stretch>
            <a:fillRect/>
          </a:stretch>
        </p:blipFill>
        <p:spPr>
          <a:xfrm>
            <a:off x="4374137" y="811321"/>
            <a:ext cx="7579888" cy="5808062"/>
          </a:xfrm>
          <a:prstGeom prst="rect">
            <a:avLst/>
          </a:prstGeom>
        </p:spPr>
      </p:pic>
    </p:spTree>
    <p:extLst>
      <p:ext uri="{BB962C8B-B14F-4D97-AF65-F5344CB8AC3E}">
        <p14:creationId xmlns:p14="http://schemas.microsoft.com/office/powerpoint/2010/main" val="1928368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0D602-90FD-4D4E-8AC6-AE363709F7B5}"/>
              </a:ext>
            </a:extLst>
          </p:cNvPr>
          <p:cNvSpPr>
            <a:spLocks noGrp="1"/>
          </p:cNvSpPr>
          <p:nvPr>
            <p:ph type="title"/>
          </p:nvPr>
        </p:nvSpPr>
        <p:spPr>
          <a:xfrm>
            <a:off x="464949" y="116238"/>
            <a:ext cx="11085367" cy="778911"/>
          </a:xfrm>
        </p:spPr>
        <p:txBody>
          <a:bodyPr>
            <a:normAutofit/>
          </a:bodyPr>
          <a:lstStyle/>
          <a:p>
            <a:r>
              <a:rPr lang="en-US"/>
              <a:t>Minnesota River at Mankato, MN</a:t>
            </a:r>
          </a:p>
        </p:txBody>
      </p:sp>
      <p:sp>
        <p:nvSpPr>
          <p:cNvPr id="5" name="Content Placeholder 4">
            <a:extLst>
              <a:ext uri="{FF2B5EF4-FFF2-40B4-BE49-F238E27FC236}">
                <a16:creationId xmlns:a16="http://schemas.microsoft.com/office/drawing/2014/main" id="{878BBA09-5B63-4E23-8B5C-C94335FDE5DD}"/>
              </a:ext>
            </a:extLst>
          </p:cNvPr>
          <p:cNvSpPr>
            <a:spLocks noGrp="1"/>
          </p:cNvSpPr>
          <p:nvPr>
            <p:ph idx="1"/>
          </p:nvPr>
        </p:nvSpPr>
        <p:spPr>
          <a:xfrm>
            <a:off x="148690" y="3200401"/>
            <a:ext cx="4345818" cy="1154624"/>
          </a:xfrm>
        </p:spPr>
        <p:txBody>
          <a:bodyPr>
            <a:noAutofit/>
          </a:bodyPr>
          <a:lstStyle/>
          <a:p>
            <a:pPr marL="0" indent="0" algn="ctr">
              <a:buNone/>
            </a:pPr>
            <a:r>
              <a:rPr lang="en-US" sz="2400"/>
              <a:t>For example, consider seasonal precipitation</a:t>
            </a:r>
          </a:p>
        </p:txBody>
      </p:sp>
      <p:sp>
        <p:nvSpPr>
          <p:cNvPr id="8" name="Content Placeholder 4">
            <a:extLst>
              <a:ext uri="{FF2B5EF4-FFF2-40B4-BE49-F238E27FC236}">
                <a16:creationId xmlns:a16="http://schemas.microsoft.com/office/drawing/2014/main" id="{798BE06C-A70E-4CB4-95BB-7F609F5AB6BA}"/>
              </a:ext>
            </a:extLst>
          </p:cNvPr>
          <p:cNvSpPr txBox="1">
            <a:spLocks/>
          </p:cNvSpPr>
          <p:nvPr/>
        </p:nvSpPr>
        <p:spPr>
          <a:xfrm>
            <a:off x="237975" y="933650"/>
            <a:ext cx="3853578" cy="2088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Q6: Are there differences in the trends of runoff and other components of the water balance in different seasons?</a:t>
            </a:r>
          </a:p>
        </p:txBody>
      </p:sp>
      <p:pic>
        <p:nvPicPr>
          <p:cNvPr id="6" name="Picture 5">
            <a:extLst>
              <a:ext uri="{FF2B5EF4-FFF2-40B4-BE49-F238E27FC236}">
                <a16:creationId xmlns:a16="http://schemas.microsoft.com/office/drawing/2014/main" id="{312C55BA-1F24-431D-A01D-CDF97FF1C134}"/>
              </a:ext>
            </a:extLst>
          </p:cNvPr>
          <p:cNvPicPr>
            <a:picLocks noChangeAspect="1"/>
          </p:cNvPicPr>
          <p:nvPr/>
        </p:nvPicPr>
        <p:blipFill>
          <a:blip r:embed="rId3"/>
          <a:stretch>
            <a:fillRect/>
          </a:stretch>
        </p:blipFill>
        <p:spPr>
          <a:xfrm>
            <a:off x="4318714" y="810327"/>
            <a:ext cx="7595104" cy="5466487"/>
          </a:xfrm>
          <a:prstGeom prst="rect">
            <a:avLst/>
          </a:prstGeom>
        </p:spPr>
      </p:pic>
      <p:sp>
        <p:nvSpPr>
          <p:cNvPr id="7" name="TextBox 6">
            <a:extLst>
              <a:ext uri="{FF2B5EF4-FFF2-40B4-BE49-F238E27FC236}">
                <a16:creationId xmlns:a16="http://schemas.microsoft.com/office/drawing/2014/main" id="{CCFF74EE-6D8E-4A8A-A556-33B531C5F385}"/>
              </a:ext>
            </a:extLst>
          </p:cNvPr>
          <p:cNvSpPr txBox="1"/>
          <p:nvPr/>
        </p:nvSpPr>
        <p:spPr>
          <a:xfrm>
            <a:off x="605161" y="4207790"/>
            <a:ext cx="3432875" cy="1477328"/>
          </a:xfrm>
          <a:prstGeom prst="rect">
            <a:avLst/>
          </a:prstGeom>
          <a:noFill/>
        </p:spPr>
        <p:txBody>
          <a:bodyPr wrap="square" rtlCol="0">
            <a:spAutoFit/>
          </a:bodyPr>
          <a:lstStyle/>
          <a:p>
            <a:pPr algn="ctr"/>
            <a:r>
              <a:rPr lang="en-US" u="sng"/>
              <a:t>Season definitions:</a:t>
            </a:r>
          </a:p>
          <a:p>
            <a:pPr algn="ctr"/>
            <a:r>
              <a:rPr lang="en-US"/>
              <a:t>Fall: Sep-Oct-Nov</a:t>
            </a:r>
          </a:p>
          <a:p>
            <a:pPr algn="ctr"/>
            <a:r>
              <a:rPr lang="en-US"/>
              <a:t>Winter: Dec-Jan-Feb</a:t>
            </a:r>
          </a:p>
          <a:p>
            <a:pPr algn="ctr"/>
            <a:r>
              <a:rPr lang="en-US"/>
              <a:t>Spring: Mar-Apr-May</a:t>
            </a:r>
          </a:p>
          <a:p>
            <a:pPr algn="ctr"/>
            <a:r>
              <a:rPr lang="en-US"/>
              <a:t>Summer: Jun-Jul-Aug</a:t>
            </a:r>
          </a:p>
        </p:txBody>
      </p:sp>
    </p:spTree>
    <p:extLst>
      <p:ext uri="{BB962C8B-B14F-4D97-AF65-F5344CB8AC3E}">
        <p14:creationId xmlns:p14="http://schemas.microsoft.com/office/powerpoint/2010/main" val="369824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64776-C4F1-47C3-AAE9-4C25794AF820}"/>
              </a:ext>
            </a:extLst>
          </p:cNvPr>
          <p:cNvSpPr>
            <a:spLocks noGrp="1"/>
          </p:cNvSpPr>
          <p:nvPr>
            <p:ph type="title"/>
          </p:nvPr>
        </p:nvSpPr>
        <p:spPr/>
        <p:txBody>
          <a:bodyPr/>
          <a:lstStyle/>
          <a:p>
            <a:r>
              <a:rPr lang="en-US"/>
              <a:t>Questions or Feedback?</a:t>
            </a:r>
          </a:p>
        </p:txBody>
      </p:sp>
      <p:sp>
        <p:nvSpPr>
          <p:cNvPr id="5" name="Text Placeholder 4">
            <a:extLst>
              <a:ext uri="{FF2B5EF4-FFF2-40B4-BE49-F238E27FC236}">
                <a16:creationId xmlns:a16="http://schemas.microsoft.com/office/drawing/2014/main" id="{FBBC36CB-86AA-4C24-AD38-0488FFC7C7EF}"/>
              </a:ext>
            </a:extLst>
          </p:cNvPr>
          <p:cNvSpPr>
            <a:spLocks noGrp="1"/>
          </p:cNvSpPr>
          <p:nvPr>
            <p:ph type="body" idx="1"/>
          </p:nvPr>
        </p:nvSpPr>
        <p:spPr/>
        <p:txBody>
          <a:bodyPr/>
          <a:lstStyle/>
          <a:p>
            <a:endParaRPr lang="en-US"/>
          </a:p>
          <a:p>
            <a:r>
              <a:rPr lang="en-US"/>
              <a:t>https://www.usgs.gov/centers/dakota-water/science/flood-frequency-analysis-midwest-addressing-potential-nonstationary</a:t>
            </a:r>
          </a:p>
        </p:txBody>
      </p:sp>
      <p:sp>
        <p:nvSpPr>
          <p:cNvPr id="7" name="TextBox 6">
            <a:extLst>
              <a:ext uri="{FF2B5EF4-FFF2-40B4-BE49-F238E27FC236}">
                <a16:creationId xmlns:a16="http://schemas.microsoft.com/office/drawing/2014/main" id="{BF9F4D2F-AE33-42A8-BB2C-A777D30F9CC6}"/>
              </a:ext>
            </a:extLst>
          </p:cNvPr>
          <p:cNvSpPr txBox="1"/>
          <p:nvPr/>
        </p:nvSpPr>
        <p:spPr>
          <a:xfrm>
            <a:off x="3562067" y="563634"/>
            <a:ext cx="8126578" cy="984885"/>
          </a:xfrm>
          <a:prstGeom prst="rect">
            <a:avLst/>
          </a:prstGeom>
          <a:noFill/>
        </p:spPr>
        <p:txBody>
          <a:bodyPr wrap="square">
            <a:spAutoFit/>
          </a:bodyPr>
          <a:lstStyle/>
          <a:p>
            <a:pPr algn="r"/>
            <a:r>
              <a:rPr lang="en-US" sz="4000"/>
              <a:t>Transportation Pooled Fund Project </a:t>
            </a:r>
            <a:br>
              <a:rPr lang="en-US" sz="4000"/>
            </a:br>
            <a:r>
              <a:rPr lang="en-US" sz="1800"/>
              <a:t>TPF-5(460) https://www.pooledfund.org/Details/Study/687</a:t>
            </a:r>
          </a:p>
        </p:txBody>
      </p:sp>
    </p:spTree>
    <p:extLst>
      <p:ext uri="{BB962C8B-B14F-4D97-AF65-F5344CB8AC3E}">
        <p14:creationId xmlns:p14="http://schemas.microsoft.com/office/powerpoint/2010/main" val="1015092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F844-5FB0-4BC9-B6E6-6F47ED628CD6}"/>
              </a:ext>
            </a:extLst>
          </p:cNvPr>
          <p:cNvSpPr>
            <a:spLocks noGrp="1"/>
          </p:cNvSpPr>
          <p:nvPr>
            <p:ph type="title"/>
          </p:nvPr>
        </p:nvSpPr>
        <p:spPr/>
        <p:txBody>
          <a:bodyPr>
            <a:normAutofit/>
          </a:bodyPr>
          <a:lstStyle/>
          <a:p>
            <a:r>
              <a:rPr lang="en-US" sz="4000" b="1">
                <a:cs typeface="Calibri"/>
              </a:rPr>
              <a:t>Midwest Chapter</a:t>
            </a:r>
            <a:endParaRPr lang="en-US" sz="4000"/>
          </a:p>
        </p:txBody>
      </p:sp>
      <p:sp>
        <p:nvSpPr>
          <p:cNvPr id="4" name="Text Placeholder 3">
            <a:extLst>
              <a:ext uri="{FF2B5EF4-FFF2-40B4-BE49-F238E27FC236}">
                <a16:creationId xmlns:a16="http://schemas.microsoft.com/office/drawing/2014/main" id="{EEE79DAF-91A7-47E6-9810-D690CB5EEEAF}"/>
              </a:ext>
            </a:extLst>
          </p:cNvPr>
          <p:cNvSpPr>
            <a:spLocks noGrp="1"/>
          </p:cNvSpPr>
          <p:nvPr>
            <p:ph type="body" idx="1"/>
          </p:nvPr>
        </p:nvSpPr>
        <p:spPr/>
        <p:txBody>
          <a:bodyPr/>
          <a:lstStyle/>
          <a:p>
            <a:r>
              <a:rPr lang="en-US"/>
              <a:t>Chapter Leaders</a:t>
            </a:r>
          </a:p>
        </p:txBody>
      </p:sp>
      <p:sp>
        <p:nvSpPr>
          <p:cNvPr id="3" name="Content Placeholder 2">
            <a:extLst>
              <a:ext uri="{FF2B5EF4-FFF2-40B4-BE49-F238E27FC236}">
                <a16:creationId xmlns:a16="http://schemas.microsoft.com/office/drawing/2014/main" id="{B57A8334-C6C8-4E7E-8F8F-2DB4B8ACFBA7}"/>
              </a:ext>
            </a:extLst>
          </p:cNvPr>
          <p:cNvSpPr>
            <a:spLocks noGrp="1"/>
          </p:cNvSpPr>
          <p:nvPr>
            <p:ph sz="half" idx="2"/>
          </p:nvPr>
        </p:nvSpPr>
        <p:spPr/>
        <p:txBody>
          <a:bodyPr numCol="1">
            <a:normAutofit fontScale="92500"/>
          </a:bodyPr>
          <a:lstStyle/>
          <a:p>
            <a:pPr marL="0" indent="0">
              <a:buNone/>
            </a:pPr>
            <a:r>
              <a:rPr lang="en-US" sz="2400" b="1"/>
              <a:t>Federal Coordinating Lead: </a:t>
            </a:r>
          </a:p>
          <a:p>
            <a:pPr marL="0" indent="0">
              <a:buNone/>
            </a:pPr>
            <a:r>
              <a:rPr lang="en-US" sz="2400"/>
              <a:t>John Baker, USDA Agricultural Research Service	  </a:t>
            </a:r>
          </a:p>
          <a:p>
            <a:pPr marL="0" indent="0">
              <a:buNone/>
            </a:pPr>
            <a:r>
              <a:rPr lang="en-US" sz="2400" b="1"/>
              <a:t>Agency Coordinating Lead</a:t>
            </a:r>
            <a:r>
              <a:rPr lang="en-US" sz="2400"/>
              <a:t>: </a:t>
            </a:r>
          </a:p>
          <a:p>
            <a:pPr marL="0" indent="0">
              <a:buNone/>
            </a:pPr>
            <a:r>
              <a:rPr lang="en-US" sz="2400"/>
              <a:t>Barbara Mayes Boustead, NOAA National Weather Service</a:t>
            </a:r>
          </a:p>
          <a:p>
            <a:pPr marL="0" indent="0">
              <a:buNone/>
            </a:pPr>
            <a:r>
              <a:rPr lang="en-US" sz="2400" b="1"/>
              <a:t>Chapter Lead</a:t>
            </a:r>
            <a:r>
              <a:rPr lang="en-US" sz="2400"/>
              <a:t>: </a:t>
            </a:r>
          </a:p>
          <a:p>
            <a:pPr marL="0" indent="0">
              <a:buNone/>
            </a:pPr>
            <a:r>
              <a:rPr lang="en-US" sz="2400"/>
              <a:t>Aaron Wilson, The Ohio State University</a:t>
            </a:r>
          </a:p>
        </p:txBody>
      </p:sp>
      <p:sp>
        <p:nvSpPr>
          <p:cNvPr id="5" name="Text Placeholder 4">
            <a:extLst>
              <a:ext uri="{FF2B5EF4-FFF2-40B4-BE49-F238E27FC236}">
                <a16:creationId xmlns:a16="http://schemas.microsoft.com/office/drawing/2014/main" id="{9A75BCBB-4A35-4C5C-9B79-8D69FA66E32F}"/>
              </a:ext>
            </a:extLst>
          </p:cNvPr>
          <p:cNvSpPr>
            <a:spLocks noGrp="1"/>
          </p:cNvSpPr>
          <p:nvPr>
            <p:ph type="body" sz="quarter" idx="3"/>
          </p:nvPr>
        </p:nvSpPr>
        <p:spPr/>
        <p:txBody>
          <a:bodyPr/>
          <a:lstStyle/>
          <a:p>
            <a:r>
              <a:rPr lang="en-US"/>
              <a:t>Chapter Authors</a:t>
            </a:r>
          </a:p>
        </p:txBody>
      </p:sp>
      <p:sp>
        <p:nvSpPr>
          <p:cNvPr id="6" name="Content Placeholder 5">
            <a:extLst>
              <a:ext uri="{FF2B5EF4-FFF2-40B4-BE49-F238E27FC236}">
                <a16:creationId xmlns:a16="http://schemas.microsoft.com/office/drawing/2014/main" id="{CD2E6AF2-3890-4423-8D68-DDAD512F9E23}"/>
              </a:ext>
            </a:extLst>
          </p:cNvPr>
          <p:cNvSpPr>
            <a:spLocks noGrp="1"/>
          </p:cNvSpPr>
          <p:nvPr>
            <p:ph sz="quarter" idx="4"/>
          </p:nvPr>
        </p:nvSpPr>
        <p:spPr>
          <a:xfrm>
            <a:off x="6172199" y="2505074"/>
            <a:ext cx="5691851" cy="3987801"/>
          </a:xfrm>
        </p:spPr>
        <p:txBody>
          <a:bodyPr>
            <a:normAutofit fontScale="92500"/>
          </a:bodyPr>
          <a:lstStyle/>
          <a:p>
            <a:pPr marL="0" indent="0">
              <a:buNone/>
            </a:pPr>
            <a:r>
              <a:rPr lang="en-US" sz="1300"/>
              <a:t>Dennis P. </a:t>
            </a:r>
            <a:r>
              <a:rPr lang="en-US" sz="1300" err="1"/>
              <a:t>Todey</a:t>
            </a:r>
            <a:r>
              <a:rPr lang="en-US" sz="1300"/>
              <a:t>, USDA-ARS National Laboratory for Agriculture and the Environment/Midwest Climate Hub</a:t>
            </a:r>
          </a:p>
          <a:p>
            <a:pPr marL="0" indent="0">
              <a:buNone/>
            </a:pPr>
            <a:r>
              <a:rPr lang="en-US" sz="1300"/>
              <a:t>Heidi A. </a:t>
            </a:r>
            <a:r>
              <a:rPr lang="en-US" sz="1300" err="1"/>
              <a:t>Roop</a:t>
            </a:r>
            <a:r>
              <a:rPr lang="en-US" sz="1300"/>
              <a:t>, Minnesota Climate Adaptation Partnership, University of Minnesota  </a:t>
            </a:r>
          </a:p>
          <a:p>
            <a:pPr marL="0" indent="0">
              <a:buNone/>
            </a:pPr>
            <a:r>
              <a:rPr lang="en-US" sz="1300"/>
              <a:t>Ray Wolf, NOAA National Weather Service</a:t>
            </a:r>
          </a:p>
          <a:p>
            <a:pPr marL="0" indent="0">
              <a:buNone/>
            </a:pPr>
            <a:r>
              <a:rPr lang="en-US" sz="1300"/>
              <a:t>Jeffrey D. Wood, University of Missouri, School of Natural Resources</a:t>
            </a:r>
          </a:p>
          <a:p>
            <a:pPr marL="0" indent="0">
              <a:buNone/>
            </a:pPr>
            <a:r>
              <a:rPr lang="en-US" sz="1300"/>
              <a:t>James Noel, NOAA National Weather Service</a:t>
            </a:r>
          </a:p>
          <a:p>
            <a:pPr marL="0" indent="0">
              <a:buNone/>
            </a:pPr>
            <a:r>
              <a:rPr lang="en-US" sz="1300"/>
              <a:t>Sara A. Smith, College of Menominee Nation</a:t>
            </a:r>
          </a:p>
          <a:p>
            <a:pPr marL="0" indent="0">
              <a:buNone/>
            </a:pPr>
            <a:r>
              <a:rPr lang="en-US" sz="1300"/>
              <a:t>Jay A. Austin, University of Minnesota, Duluth</a:t>
            </a:r>
          </a:p>
          <a:p>
            <a:pPr marL="0" indent="0">
              <a:buNone/>
            </a:pPr>
            <a:r>
              <a:rPr lang="en-US" sz="1300"/>
              <a:t>Elizabeth Gibbons, American Society of Adaptation Professionals</a:t>
            </a:r>
          </a:p>
          <a:p>
            <a:pPr marL="0" indent="0">
              <a:buNone/>
            </a:pPr>
            <a:r>
              <a:rPr lang="en-US" sz="1300"/>
              <a:t>Olivia E. </a:t>
            </a:r>
            <a:r>
              <a:rPr lang="en-US" sz="1300" err="1"/>
              <a:t>LeDee</a:t>
            </a:r>
            <a:r>
              <a:rPr lang="en-US" sz="1300"/>
              <a:t>, U.S. Geological Survey</a:t>
            </a:r>
          </a:p>
          <a:p>
            <a:pPr marL="0" indent="0">
              <a:buNone/>
            </a:pPr>
            <a:r>
              <a:rPr lang="en-US" sz="1300"/>
              <a:t>Jeffrey S. Dukes, Purdue University</a:t>
            </a:r>
          </a:p>
          <a:p>
            <a:pPr marL="0" indent="0">
              <a:buNone/>
            </a:pPr>
            <a:r>
              <a:rPr lang="en-US" sz="1300" err="1"/>
              <a:t>Brendalynn</a:t>
            </a:r>
            <a:r>
              <a:rPr lang="en-US" sz="1300"/>
              <a:t> O. Hoppe, Minnesota Department of Health</a:t>
            </a:r>
          </a:p>
          <a:p>
            <a:pPr marL="0" indent="0">
              <a:buNone/>
            </a:pPr>
            <a:r>
              <a:rPr lang="en-US" sz="1300"/>
              <a:t>Jeffrey Andresen, Michigan State University</a:t>
            </a:r>
          </a:p>
          <a:p>
            <a:pPr marL="0" indent="0">
              <a:buNone/>
            </a:pPr>
            <a:r>
              <a:rPr lang="en-US" sz="1300"/>
              <a:t>Elizabeth A. Ainsworth, USDA Agricultural Research Service</a:t>
            </a:r>
          </a:p>
        </p:txBody>
      </p:sp>
    </p:spTree>
    <p:extLst>
      <p:ext uri="{BB962C8B-B14F-4D97-AF65-F5344CB8AC3E}">
        <p14:creationId xmlns:p14="http://schemas.microsoft.com/office/powerpoint/2010/main" val="839485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7E1AC-A647-4740-B563-9C3A992136F7}"/>
              </a:ext>
            </a:extLst>
          </p:cNvPr>
          <p:cNvSpPr>
            <a:spLocks noGrp="1"/>
          </p:cNvSpPr>
          <p:nvPr>
            <p:ph type="title"/>
          </p:nvPr>
        </p:nvSpPr>
        <p:spPr/>
        <p:txBody>
          <a:bodyPr/>
          <a:lstStyle/>
          <a:p>
            <a:r>
              <a:rPr lang="en-US"/>
              <a:t>References</a:t>
            </a:r>
          </a:p>
        </p:txBody>
      </p:sp>
      <p:sp>
        <p:nvSpPr>
          <p:cNvPr id="5" name="Content Placeholder 4">
            <a:extLst>
              <a:ext uri="{FF2B5EF4-FFF2-40B4-BE49-F238E27FC236}">
                <a16:creationId xmlns:a16="http://schemas.microsoft.com/office/drawing/2014/main" id="{C304A852-9DDC-4F7D-B318-C1815B1699B3}"/>
              </a:ext>
            </a:extLst>
          </p:cNvPr>
          <p:cNvSpPr>
            <a:spLocks noGrp="1"/>
          </p:cNvSpPr>
          <p:nvPr>
            <p:ph idx="1"/>
          </p:nvPr>
        </p:nvSpPr>
        <p:spPr/>
        <p:txBody>
          <a:bodyPr numCol="1">
            <a:normAutofit fontScale="92500" lnSpcReduction="20000"/>
          </a:bodyPr>
          <a:lstStyle/>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Calibri" panose="020F0502020204030204" pitchFamily="34" charset="0"/>
              </a:rPr>
              <a:t>Bryce, S.A., </a:t>
            </a:r>
            <a:r>
              <a:rPr lang="en-US" sz="1800" err="1">
                <a:effectLst/>
                <a:latin typeface="Calibri" panose="020F0502020204030204" pitchFamily="34" charset="0"/>
                <a:ea typeface="Calibri" panose="020F0502020204030204" pitchFamily="34" charset="0"/>
                <a:cs typeface="Calibri" panose="020F0502020204030204" pitchFamily="34" charset="0"/>
              </a:rPr>
              <a:t>Omernik</a:t>
            </a:r>
            <a:r>
              <a:rPr lang="en-US" sz="1800">
                <a:effectLst/>
                <a:latin typeface="Calibri" panose="020F0502020204030204" pitchFamily="34" charset="0"/>
                <a:ea typeface="Calibri" panose="020F0502020204030204" pitchFamily="34" charset="0"/>
                <a:cs typeface="Calibri" panose="020F0502020204030204" pitchFamily="34" charset="0"/>
              </a:rPr>
              <a:t>, J.M., Pater, D.E., Ulmer, M., </a:t>
            </a:r>
            <a:r>
              <a:rPr lang="en-US" sz="1800" err="1">
                <a:effectLst/>
                <a:latin typeface="Calibri" panose="020F0502020204030204" pitchFamily="34" charset="0"/>
                <a:ea typeface="Calibri" panose="020F0502020204030204" pitchFamily="34" charset="0"/>
                <a:cs typeface="Calibri" panose="020F0502020204030204" pitchFamily="34" charset="0"/>
              </a:rPr>
              <a:t>Schaar</a:t>
            </a:r>
            <a:r>
              <a:rPr lang="en-US" sz="1800">
                <a:effectLst/>
                <a:latin typeface="Calibri" panose="020F0502020204030204" pitchFamily="34" charset="0"/>
                <a:ea typeface="Calibri" panose="020F0502020204030204" pitchFamily="34" charset="0"/>
                <a:cs typeface="Calibri" panose="020F0502020204030204" pitchFamily="34" charset="0"/>
              </a:rPr>
              <a:t>, J., Johnson, R., </a:t>
            </a:r>
            <a:r>
              <a:rPr lang="en-US" sz="1800" err="1">
                <a:effectLst/>
                <a:latin typeface="Calibri" panose="020F0502020204030204" pitchFamily="34" charset="0"/>
                <a:ea typeface="Calibri" panose="020F0502020204030204" pitchFamily="34" charset="0"/>
                <a:cs typeface="Calibri" panose="020F0502020204030204" pitchFamily="34" charset="0"/>
              </a:rPr>
              <a:t>Kuck</a:t>
            </a:r>
            <a:r>
              <a:rPr lang="en-US" sz="1800">
                <a:effectLst/>
                <a:latin typeface="Calibri" panose="020F0502020204030204" pitchFamily="34" charset="0"/>
                <a:ea typeface="Calibri" panose="020F0502020204030204" pitchFamily="34" charset="0"/>
                <a:cs typeface="Calibri" panose="020F0502020204030204" pitchFamily="34" charset="0"/>
              </a:rPr>
              <a:t>, P., and Azevedo, S.H., undated, Ecoregions of North Dakota and South Dakota, accessed at Ecoregions of North Dakota and South Dakota at </a:t>
            </a:r>
            <a:r>
              <a:rPr lang="en-US" sz="1800">
                <a:effectLst/>
                <a:latin typeface="Calibri" panose="020F0502020204030204" pitchFamily="34" charset="0"/>
                <a:ea typeface="Calibri" panose="020F0502020204030204" pitchFamily="34" charset="0"/>
                <a:cs typeface="Calibri" panose="020F0502020204030204" pitchFamily="34" charset="0"/>
                <a:hlinkClick r:id="rId2"/>
              </a:rPr>
              <a:t>https://gaftp.epa.gov/EPADataCommons/ORD/Ecoregions/nd/ndsd_front.pdf</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err="1">
                <a:effectLst/>
                <a:latin typeface="Calibri" panose="020F0502020204030204" pitchFamily="34" charset="0"/>
                <a:ea typeface="Calibri" panose="020F0502020204030204" pitchFamily="34" charset="0"/>
                <a:cs typeface="Calibri" panose="020F0502020204030204" pitchFamily="34" charset="0"/>
              </a:rPr>
              <a:t>Krajick</a:t>
            </a:r>
            <a:r>
              <a:rPr lang="en-US" sz="1800">
                <a:effectLst/>
                <a:latin typeface="Calibri" panose="020F0502020204030204" pitchFamily="34" charset="0"/>
                <a:ea typeface="Calibri" panose="020F0502020204030204" pitchFamily="34" charset="0"/>
                <a:cs typeface="Calibri" panose="020F0502020204030204" pitchFamily="34" charset="0"/>
              </a:rPr>
              <a:t>, K., 2018, The 100th meridian, where the Great Plains begin, may be shifting—Warming climate may be moving western aridity eastward, accessed at Columbia Climate School Climate, Earth, and Society State of the Planet at </a:t>
            </a:r>
            <a:r>
              <a:rPr lang="en-US" sz="1800">
                <a:effectLst/>
                <a:latin typeface="Calibri" panose="020F0502020204030204" pitchFamily="34" charset="0"/>
                <a:ea typeface="Calibri" panose="020F0502020204030204" pitchFamily="34" charset="0"/>
                <a:cs typeface="Calibri" panose="020F0502020204030204" pitchFamily="34" charset="0"/>
                <a:hlinkClick r:id="rId3"/>
              </a:rPr>
              <a:t>https://news.climate.columbia.edu/2018/04/11/the-100th-meridian-where-the-great-plains-used-to-begin-now-moving-east/</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Calibri" panose="020F0502020204030204" pitchFamily="34" charset="0"/>
              </a:rPr>
              <a:t>McCabe, G.J., and </a:t>
            </a:r>
            <a:r>
              <a:rPr lang="en-US" sz="1800" err="1">
                <a:effectLst/>
                <a:latin typeface="Calibri" panose="020F0502020204030204" pitchFamily="34" charset="0"/>
                <a:ea typeface="Calibri" panose="020F0502020204030204" pitchFamily="34" charset="0"/>
                <a:cs typeface="Calibri" panose="020F0502020204030204" pitchFamily="34" charset="0"/>
              </a:rPr>
              <a:t>Markstrom</a:t>
            </a:r>
            <a:r>
              <a:rPr lang="en-US" sz="1800">
                <a:effectLst/>
                <a:latin typeface="Calibri" panose="020F0502020204030204" pitchFamily="34" charset="0"/>
                <a:ea typeface="Calibri" panose="020F0502020204030204" pitchFamily="34" charset="0"/>
                <a:cs typeface="Calibri" panose="020F0502020204030204" pitchFamily="34" charset="0"/>
              </a:rPr>
              <a:t>, S.L., 2007, A monthly water-balance model driven by a graphical user interface: U.S. Geological Survey Open-File Report 2007–1088, 6 p., </a:t>
            </a:r>
            <a:r>
              <a:rPr lang="en-US" sz="1800">
                <a:effectLst/>
                <a:latin typeface="Calibri" panose="020F0502020204030204" pitchFamily="34" charset="0"/>
                <a:ea typeface="Calibri" panose="020F0502020204030204" pitchFamily="34" charset="0"/>
                <a:cs typeface="Calibri" panose="020F0502020204030204" pitchFamily="34" charset="0"/>
                <a:hlinkClick r:id="rId4"/>
              </a:rPr>
              <a:t>https://pubs.usgs.gov/of/2007/1088/</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Calibri" panose="020F0502020204030204" pitchFamily="34" charset="0"/>
              </a:rPr>
              <a:t>McCabe, G.J., and </a:t>
            </a:r>
            <a:r>
              <a:rPr lang="en-US" sz="1800" err="1">
                <a:effectLst/>
                <a:latin typeface="Calibri" panose="020F0502020204030204" pitchFamily="34" charset="0"/>
                <a:ea typeface="Calibri" panose="020F0502020204030204" pitchFamily="34" charset="0"/>
                <a:cs typeface="Calibri" panose="020F0502020204030204" pitchFamily="34" charset="0"/>
              </a:rPr>
              <a:t>Wolock</a:t>
            </a:r>
            <a:r>
              <a:rPr lang="en-US" sz="1800">
                <a:effectLst/>
                <a:latin typeface="Calibri" panose="020F0502020204030204" pitchFamily="34" charset="0"/>
                <a:ea typeface="Calibri" panose="020F0502020204030204" pitchFamily="34" charset="0"/>
                <a:cs typeface="Calibri" panose="020F0502020204030204" pitchFamily="34" charset="0"/>
              </a:rPr>
              <a:t>, D.M., 2011, Independent effects of temperature and precipitation on modeled runoff in the conterminous United States: Water Resources Research, v. 47, no. 11., </a:t>
            </a:r>
            <a:r>
              <a:rPr lang="en-US" sz="1800">
                <a:effectLst/>
                <a:latin typeface="Calibri" panose="020F0502020204030204" pitchFamily="34" charset="0"/>
                <a:ea typeface="Calibri" panose="020F0502020204030204" pitchFamily="34" charset="0"/>
                <a:cs typeface="Calibri" panose="020F0502020204030204" pitchFamily="34" charset="0"/>
                <a:hlinkClick r:id="rId5"/>
              </a:rPr>
              <a:t>http://doi.wiley.com/10.1029/2011WR010630</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Calibri" panose="020F0502020204030204" pitchFamily="34" charset="0"/>
              </a:rPr>
              <a:t>National Cooperative Highway Research Program, 2021, Flood-frequency analysis in the Midwest—Addressing potential nonstationary annual peak-flow records, Transportation Pooled Fund, </a:t>
            </a:r>
            <a:r>
              <a:rPr lang="en-US" sz="1800">
                <a:effectLst/>
                <a:latin typeface="Calibri" panose="020F0502020204030204" pitchFamily="34" charset="0"/>
                <a:ea typeface="Calibri" panose="020F0502020204030204" pitchFamily="34" charset="0"/>
                <a:cs typeface="Calibri" panose="020F0502020204030204" pitchFamily="34" charset="0"/>
                <a:hlinkClick r:id="rId6"/>
              </a:rPr>
              <a:t>https://www.pooledfund.org/Details/Study/687</a:t>
            </a:r>
            <a:r>
              <a:rPr lang="en-US" sz="1800">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a:p>
        </p:txBody>
      </p:sp>
    </p:spTree>
    <p:extLst>
      <p:ext uri="{BB962C8B-B14F-4D97-AF65-F5344CB8AC3E}">
        <p14:creationId xmlns:p14="http://schemas.microsoft.com/office/powerpoint/2010/main" val="680914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7E1AC-A647-4740-B563-9C3A992136F7}"/>
              </a:ext>
            </a:extLst>
          </p:cNvPr>
          <p:cNvSpPr>
            <a:spLocks noGrp="1"/>
          </p:cNvSpPr>
          <p:nvPr>
            <p:ph type="title"/>
          </p:nvPr>
        </p:nvSpPr>
        <p:spPr/>
        <p:txBody>
          <a:bodyPr/>
          <a:lstStyle/>
          <a:p>
            <a:r>
              <a:rPr lang="en-US"/>
              <a:t>References</a:t>
            </a:r>
          </a:p>
        </p:txBody>
      </p:sp>
      <p:sp>
        <p:nvSpPr>
          <p:cNvPr id="5" name="Content Placeholder 4">
            <a:extLst>
              <a:ext uri="{FF2B5EF4-FFF2-40B4-BE49-F238E27FC236}">
                <a16:creationId xmlns:a16="http://schemas.microsoft.com/office/drawing/2014/main" id="{C304A852-9DDC-4F7D-B318-C1815B1699B3}"/>
              </a:ext>
            </a:extLst>
          </p:cNvPr>
          <p:cNvSpPr>
            <a:spLocks noGrp="1"/>
          </p:cNvSpPr>
          <p:nvPr>
            <p:ph idx="1"/>
          </p:nvPr>
        </p:nvSpPr>
        <p:spPr>
          <a:xfrm>
            <a:off x="838200" y="1402080"/>
            <a:ext cx="10515600" cy="4774883"/>
          </a:xfrm>
        </p:spPr>
        <p:txBody>
          <a:bodyPr numCol="1">
            <a:normAutofit fontScale="92500" lnSpcReduction="2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Powell, J.W., 1879, Report on the lands of the arid region of the United States with a more detailed account of the land of Utah with maps: Monograph, 203 p., accessed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3"/>
              </a:rPr>
              <a:t>http://pubs.er.usgs.gov/publication/70039240</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Powell, J.W., 1891, Eleventh Annual report of the Director of the United States Geological Survey, Part 1: 1889-1890: Annual Report 11, 772 p., accessed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4"/>
              </a:rPr>
              <a:t>http://pubs.er.usgs.gov/publication/ar11_1</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Department of Agriculture Natural Resources Conservation Service, 2009, Chapter 7 Hydrologic Soil Groups, </a:t>
            </a:r>
            <a:r>
              <a:rPr lang="en-US" sz="1800" i="1" dirty="0">
                <a:effectLst/>
                <a:latin typeface="Calibri" panose="020F0502020204030204" pitchFamily="34" charset="0"/>
                <a:ea typeface="Calibri" panose="020F0502020204030204" pitchFamily="34" charset="0"/>
                <a:cs typeface="Calibri" panose="020F0502020204030204" pitchFamily="34" charset="0"/>
              </a:rPr>
              <a:t>in</a:t>
            </a:r>
            <a:r>
              <a:rPr lang="en-US" sz="1800" dirty="0">
                <a:effectLst/>
                <a:latin typeface="Calibri" panose="020F0502020204030204" pitchFamily="34" charset="0"/>
                <a:ea typeface="Calibri" panose="020F0502020204030204" pitchFamily="34" charset="0"/>
                <a:cs typeface="Calibri" panose="020F0502020204030204" pitchFamily="34" charset="0"/>
              </a:rPr>
              <a:t> Part 630 Hydrology—National Engineering Handbook: U.S. Department of Agriculture, p. 5,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5"/>
              </a:rPr>
              <a:t>https://directives.sc.egov.usda.gov/OpenNonWebContent.aspx?content=22526.wba</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Army Corps of Engineers, 2018, National inventory of dams: U.S. Army Corps of Engineers,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6"/>
              </a:rPr>
              <a:t>https://nid.usace.army.mil/ords/f?p=105:1::::::.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err="1">
                <a:effectLst/>
                <a:latin typeface="Calibri" panose="020F0502020204030204" pitchFamily="34" charset="0"/>
                <a:ea typeface="Calibri" panose="020F0502020204030204" pitchFamily="34" charset="0"/>
                <a:cs typeface="Calibri" panose="020F0502020204030204" pitchFamily="34" charset="0"/>
              </a:rPr>
              <a:t>Wieczorek</a:t>
            </a:r>
            <a:r>
              <a:rPr lang="en-US" sz="1800" dirty="0">
                <a:effectLst/>
                <a:latin typeface="Calibri" panose="020F0502020204030204" pitchFamily="34" charset="0"/>
                <a:ea typeface="Calibri" panose="020F0502020204030204" pitchFamily="34" charset="0"/>
                <a:cs typeface="Calibri" panose="020F0502020204030204" pitchFamily="34" charset="0"/>
              </a:rPr>
              <a:t>, M.E., </a:t>
            </a:r>
            <a:r>
              <a:rPr lang="en-US" sz="1800" dirty="0" err="1">
                <a:effectLst/>
                <a:latin typeface="Calibri" panose="020F0502020204030204" pitchFamily="34" charset="0"/>
                <a:ea typeface="Calibri" panose="020F0502020204030204" pitchFamily="34" charset="0"/>
                <a:cs typeface="Calibri" panose="020F0502020204030204" pitchFamily="34" charset="0"/>
              </a:rPr>
              <a:t>Wolock</a:t>
            </a:r>
            <a:r>
              <a:rPr lang="en-US" sz="1800" dirty="0">
                <a:effectLst/>
                <a:latin typeface="Calibri" panose="020F0502020204030204" pitchFamily="34" charset="0"/>
                <a:ea typeface="Calibri" panose="020F0502020204030204" pitchFamily="34" charset="0"/>
                <a:cs typeface="Calibri" panose="020F0502020204030204" pitchFamily="34" charset="0"/>
              </a:rPr>
              <a:t>, D.M., and McCarthy, P.M., 2021, Dam impact/disturbance metrics for the conterminous United States, 1800 to 2018: U.S. Geological Survey,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7"/>
              </a:rPr>
              <a:t>https://doi.org/10.5066/P92S9ZX6</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Williams-</a:t>
            </a:r>
            <a:r>
              <a:rPr lang="en-US" sz="1800" dirty="0" err="1">
                <a:effectLst/>
                <a:latin typeface="Calibri" panose="020F0502020204030204" pitchFamily="34" charset="0"/>
                <a:ea typeface="Calibri" panose="020F0502020204030204" pitchFamily="34" charset="0"/>
                <a:cs typeface="Calibri" panose="020F0502020204030204" pitchFamily="34" charset="0"/>
              </a:rPr>
              <a:t>Sether</a:t>
            </a:r>
            <a:r>
              <a:rPr lang="en-US" sz="1800" dirty="0">
                <a:effectLst/>
                <a:latin typeface="Calibri" panose="020F0502020204030204" pitchFamily="34" charset="0"/>
                <a:ea typeface="Calibri" panose="020F0502020204030204" pitchFamily="34" charset="0"/>
                <a:cs typeface="Calibri" panose="020F0502020204030204" pitchFamily="34" charset="0"/>
              </a:rPr>
              <a:t>, T., 1999, From dry to wet, 1988-97, North Dakota: U.S. Geological Survey Fact Sheet 075–99, 4 p.,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8"/>
              </a:rPr>
              <a:t>http://pubs.usgs.gov/fs/1999/0075/report.pdf</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Williams-</a:t>
            </a:r>
            <a:r>
              <a:rPr lang="en-US" sz="1800" dirty="0" err="1">
                <a:effectLst/>
                <a:latin typeface="Calibri" panose="020F0502020204030204" pitchFamily="34" charset="0"/>
                <a:ea typeface="Calibri" panose="020F0502020204030204" pitchFamily="34" charset="0"/>
                <a:cs typeface="Calibri" panose="020F0502020204030204" pitchFamily="34" charset="0"/>
              </a:rPr>
              <a:t>Sether</a:t>
            </a:r>
            <a:r>
              <a:rPr lang="en-US" sz="1800" dirty="0">
                <a:effectLst/>
                <a:latin typeface="Calibri" panose="020F0502020204030204" pitchFamily="34" charset="0"/>
                <a:ea typeface="Calibri" panose="020F0502020204030204" pitchFamily="34" charset="0"/>
                <a:cs typeface="Calibri" panose="020F0502020204030204" pitchFamily="34" charset="0"/>
              </a:rPr>
              <a:t>, T., </a:t>
            </a:r>
            <a:r>
              <a:rPr lang="en-US" sz="1800" dirty="0" err="1">
                <a:effectLst/>
                <a:latin typeface="Calibri" panose="020F0502020204030204" pitchFamily="34" charset="0"/>
                <a:ea typeface="Calibri" panose="020F0502020204030204" pitchFamily="34" charset="0"/>
                <a:cs typeface="Calibri" panose="020F0502020204030204" pitchFamily="34" charset="0"/>
              </a:rPr>
              <a:t>Macek</a:t>
            </a:r>
            <a:r>
              <a:rPr lang="en-US" sz="1800" dirty="0">
                <a:effectLst/>
                <a:latin typeface="Calibri" panose="020F0502020204030204" pitchFamily="34" charset="0"/>
                <a:ea typeface="Calibri" panose="020F0502020204030204" pitchFamily="34" charset="0"/>
                <a:cs typeface="Calibri" panose="020F0502020204030204" pitchFamily="34" charset="0"/>
              </a:rPr>
              <a:t>-Rowland, K.M., and Emerson, D.G., 1994, Climatic and hydrologic aspects of the 1988-92 drought and the effect on people and resources of North Dakota: North Dakota State Water Commission Water Resources Investigation 29, 57 p.,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9"/>
              </a:rPr>
              <a:t>http://www.swc.state.nd.us/info_edu/reports_and_publications/pdfs/wr_investigations/wr29_report.pdf</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093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F844-5FB0-4BC9-B6E6-6F47ED628CD6}"/>
              </a:ext>
            </a:extLst>
          </p:cNvPr>
          <p:cNvSpPr>
            <a:spLocks noGrp="1"/>
          </p:cNvSpPr>
          <p:nvPr>
            <p:ph type="title"/>
          </p:nvPr>
        </p:nvSpPr>
        <p:spPr/>
        <p:txBody>
          <a:bodyPr>
            <a:normAutofit/>
          </a:bodyPr>
          <a:lstStyle/>
          <a:p>
            <a:r>
              <a:rPr lang="en-US" sz="4000" b="1">
                <a:cs typeface="Calibri"/>
              </a:rPr>
              <a:t>Fifth National Climate Assessment</a:t>
            </a:r>
            <a:br>
              <a:rPr lang="en-US" sz="4000" b="1">
                <a:cs typeface="Calibri"/>
              </a:rPr>
            </a:br>
            <a:r>
              <a:rPr lang="en-US" sz="4000" b="1">
                <a:cs typeface="Calibri"/>
              </a:rPr>
              <a:t>Virtual Public Engagement Workshops</a:t>
            </a:r>
            <a:endParaRPr lang="en-US" sz="4000"/>
          </a:p>
        </p:txBody>
      </p:sp>
      <p:sp>
        <p:nvSpPr>
          <p:cNvPr id="3" name="Content Placeholder 2">
            <a:extLst>
              <a:ext uri="{FF2B5EF4-FFF2-40B4-BE49-F238E27FC236}">
                <a16:creationId xmlns:a16="http://schemas.microsoft.com/office/drawing/2014/main" id="{B57A8334-C6C8-4E7E-8F8F-2DB4B8ACFBA7}"/>
              </a:ext>
            </a:extLst>
          </p:cNvPr>
          <p:cNvSpPr>
            <a:spLocks noGrp="1"/>
          </p:cNvSpPr>
          <p:nvPr>
            <p:ph idx="1"/>
          </p:nvPr>
        </p:nvSpPr>
        <p:spPr>
          <a:xfrm>
            <a:off x="838200" y="1825625"/>
            <a:ext cx="9579015" cy="4351338"/>
          </a:xfrm>
        </p:spPr>
        <p:txBody>
          <a:bodyPr vert="horz" lIns="91440" tIns="45720" rIns="91440" bIns="45720" rtlCol="0" anchor="t">
            <a:normAutofit/>
          </a:bodyPr>
          <a:lstStyle/>
          <a:p>
            <a:pPr marL="0" indent="0">
              <a:buNone/>
            </a:pPr>
            <a:r>
              <a:rPr lang="en-US" b="1"/>
              <a:t>The Northern Great Plains Chapter </a:t>
            </a:r>
            <a:r>
              <a:rPr lang="en-US"/>
              <a:t>public engagement workshop will take place on January 24, 2022, at 12-4 pm Mountain Time. (Evening session February 7)</a:t>
            </a:r>
          </a:p>
          <a:p>
            <a:pPr marL="0" indent="0">
              <a:buNone/>
            </a:pPr>
            <a:endParaRPr lang="en-US" sz="2400"/>
          </a:p>
          <a:p>
            <a:pPr marL="0" indent="0">
              <a:buNone/>
            </a:pPr>
            <a:r>
              <a:rPr lang="en-US" b="1"/>
              <a:t>Montana, Wyoming, North Dakota, South Dakota Nebraska</a:t>
            </a:r>
          </a:p>
          <a:p>
            <a:pPr marL="0" indent="0">
              <a:buNone/>
            </a:pPr>
            <a:endParaRPr lang="en-US" sz="2400"/>
          </a:p>
          <a:p>
            <a:pPr marL="0" indent="0">
              <a:buNone/>
            </a:pPr>
            <a:r>
              <a:rPr lang="en-US"/>
              <a:t>The information gathered in this workshop will help authors decide which topics to cover in their chapter of the Fifth National Climate Assessment.</a:t>
            </a:r>
          </a:p>
        </p:txBody>
      </p:sp>
    </p:spTree>
    <p:extLst>
      <p:ext uri="{BB962C8B-B14F-4D97-AF65-F5344CB8AC3E}">
        <p14:creationId xmlns:p14="http://schemas.microsoft.com/office/powerpoint/2010/main" val="325188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F844-5FB0-4BC9-B6E6-6F47ED628CD6}"/>
              </a:ext>
            </a:extLst>
          </p:cNvPr>
          <p:cNvSpPr>
            <a:spLocks noGrp="1"/>
          </p:cNvSpPr>
          <p:nvPr>
            <p:ph type="title"/>
          </p:nvPr>
        </p:nvSpPr>
        <p:spPr/>
        <p:txBody>
          <a:bodyPr>
            <a:normAutofit/>
          </a:bodyPr>
          <a:lstStyle/>
          <a:p>
            <a:r>
              <a:rPr lang="en-US" sz="4000" b="1">
                <a:cs typeface="Calibri"/>
              </a:rPr>
              <a:t>Northern Great Plains Chapter</a:t>
            </a:r>
            <a:endParaRPr lang="en-US" sz="4000"/>
          </a:p>
        </p:txBody>
      </p:sp>
      <p:sp>
        <p:nvSpPr>
          <p:cNvPr id="4" name="Text Placeholder 3">
            <a:extLst>
              <a:ext uri="{FF2B5EF4-FFF2-40B4-BE49-F238E27FC236}">
                <a16:creationId xmlns:a16="http://schemas.microsoft.com/office/drawing/2014/main" id="{EEE79DAF-91A7-47E6-9810-D690CB5EEEAF}"/>
              </a:ext>
            </a:extLst>
          </p:cNvPr>
          <p:cNvSpPr>
            <a:spLocks noGrp="1"/>
          </p:cNvSpPr>
          <p:nvPr>
            <p:ph type="body" idx="1"/>
          </p:nvPr>
        </p:nvSpPr>
        <p:spPr/>
        <p:txBody>
          <a:bodyPr/>
          <a:lstStyle/>
          <a:p>
            <a:r>
              <a:rPr lang="en-US"/>
              <a:t>Chapter Leaders</a:t>
            </a:r>
          </a:p>
        </p:txBody>
      </p:sp>
      <p:sp>
        <p:nvSpPr>
          <p:cNvPr id="3" name="Content Placeholder 2">
            <a:extLst>
              <a:ext uri="{FF2B5EF4-FFF2-40B4-BE49-F238E27FC236}">
                <a16:creationId xmlns:a16="http://schemas.microsoft.com/office/drawing/2014/main" id="{B57A8334-C6C8-4E7E-8F8F-2DB4B8ACFBA7}"/>
              </a:ext>
            </a:extLst>
          </p:cNvPr>
          <p:cNvSpPr>
            <a:spLocks noGrp="1"/>
          </p:cNvSpPr>
          <p:nvPr>
            <p:ph sz="half" idx="2"/>
          </p:nvPr>
        </p:nvSpPr>
        <p:spPr/>
        <p:txBody>
          <a:bodyPr numCol="1">
            <a:normAutofit/>
          </a:bodyPr>
          <a:lstStyle/>
          <a:p>
            <a:pPr marL="0" indent="0">
              <a:buNone/>
            </a:pPr>
            <a:r>
              <a:rPr lang="en-US" sz="2400" b="1"/>
              <a:t>Federal Coordinating Lead: </a:t>
            </a:r>
          </a:p>
          <a:p>
            <a:pPr marL="0" indent="0">
              <a:buNone/>
            </a:pPr>
            <a:r>
              <a:rPr lang="en-US" sz="2400" b="1"/>
              <a:t>Doug </a:t>
            </a:r>
            <a:r>
              <a:rPr lang="en-US" sz="2400" b="1" err="1"/>
              <a:t>Kluck</a:t>
            </a:r>
            <a:r>
              <a:rPr lang="en-US" sz="2400"/>
              <a:t>, NOAA National Centers for Environmental Information	  </a:t>
            </a:r>
          </a:p>
          <a:p>
            <a:pPr marL="0" indent="0">
              <a:buNone/>
            </a:pPr>
            <a:r>
              <a:rPr lang="en-US" sz="2400" b="1"/>
              <a:t>Agency Coordinating Lead</a:t>
            </a:r>
            <a:r>
              <a:rPr lang="en-US" sz="2400"/>
              <a:t>: </a:t>
            </a:r>
          </a:p>
          <a:p>
            <a:pPr marL="0" indent="0">
              <a:buNone/>
            </a:pPr>
            <a:r>
              <a:rPr lang="en-US" sz="2400"/>
              <a:t>Glenn </a:t>
            </a:r>
            <a:r>
              <a:rPr lang="en-US" sz="2400" err="1"/>
              <a:t>Guntenspergen</a:t>
            </a:r>
            <a:r>
              <a:rPr lang="en-US" sz="2400"/>
              <a:t>, USGS</a:t>
            </a:r>
          </a:p>
          <a:p>
            <a:pPr marL="0" indent="0">
              <a:buNone/>
            </a:pPr>
            <a:r>
              <a:rPr lang="en-US" sz="2400" b="1"/>
              <a:t>Chapter Lead</a:t>
            </a:r>
            <a:r>
              <a:rPr lang="en-US" sz="2400"/>
              <a:t>: </a:t>
            </a:r>
          </a:p>
          <a:p>
            <a:pPr marL="0" indent="0">
              <a:buNone/>
            </a:pPr>
            <a:r>
              <a:rPr lang="en-US" sz="2400"/>
              <a:t>Corrine Noel Knapp, University of Wyoming </a:t>
            </a:r>
          </a:p>
        </p:txBody>
      </p:sp>
      <p:sp>
        <p:nvSpPr>
          <p:cNvPr id="5" name="Text Placeholder 4">
            <a:extLst>
              <a:ext uri="{FF2B5EF4-FFF2-40B4-BE49-F238E27FC236}">
                <a16:creationId xmlns:a16="http://schemas.microsoft.com/office/drawing/2014/main" id="{9A75BCBB-4A35-4C5C-9B79-8D69FA66E32F}"/>
              </a:ext>
            </a:extLst>
          </p:cNvPr>
          <p:cNvSpPr>
            <a:spLocks noGrp="1"/>
          </p:cNvSpPr>
          <p:nvPr>
            <p:ph type="body" sz="quarter" idx="3"/>
          </p:nvPr>
        </p:nvSpPr>
        <p:spPr/>
        <p:txBody>
          <a:bodyPr/>
          <a:lstStyle/>
          <a:p>
            <a:r>
              <a:rPr lang="en-US"/>
              <a:t>Chapter Authors</a:t>
            </a:r>
          </a:p>
        </p:txBody>
      </p:sp>
      <p:sp>
        <p:nvSpPr>
          <p:cNvPr id="6" name="Content Placeholder 5">
            <a:extLst>
              <a:ext uri="{FF2B5EF4-FFF2-40B4-BE49-F238E27FC236}">
                <a16:creationId xmlns:a16="http://schemas.microsoft.com/office/drawing/2014/main" id="{CD2E6AF2-3890-4423-8D68-DDAD512F9E23}"/>
              </a:ext>
            </a:extLst>
          </p:cNvPr>
          <p:cNvSpPr>
            <a:spLocks noGrp="1"/>
          </p:cNvSpPr>
          <p:nvPr>
            <p:ph sz="quarter" idx="4"/>
          </p:nvPr>
        </p:nvSpPr>
        <p:spPr>
          <a:xfrm>
            <a:off x="6172199" y="2505074"/>
            <a:ext cx="5691851" cy="4352926"/>
          </a:xfrm>
        </p:spPr>
        <p:txBody>
          <a:bodyPr>
            <a:normAutofit/>
          </a:bodyPr>
          <a:lstStyle/>
          <a:p>
            <a:pPr marL="0" indent="0">
              <a:buNone/>
            </a:pPr>
            <a:r>
              <a:rPr lang="en-US" sz="1300"/>
              <a:t>Marissa </a:t>
            </a:r>
            <a:r>
              <a:rPr lang="en-US" sz="1300" err="1"/>
              <a:t>Ahlering</a:t>
            </a:r>
            <a:r>
              <a:rPr lang="en-US" sz="1300"/>
              <a:t>, The Nature Conservancy  </a:t>
            </a:r>
          </a:p>
          <a:p>
            <a:pPr marL="0" indent="0">
              <a:buNone/>
            </a:pPr>
            <a:r>
              <a:rPr lang="en-US" sz="1300"/>
              <a:t>Nicole Aimone, Federal Emergency Management Agency </a:t>
            </a:r>
          </a:p>
          <a:p>
            <a:pPr marL="0" indent="0">
              <a:buNone/>
            </a:pPr>
            <a:r>
              <a:rPr lang="en-US" sz="1300"/>
              <a:t>Aparna Bamzai-Dodson, USGS, North Central Climate Adaptation Science Center </a:t>
            </a:r>
          </a:p>
          <a:p>
            <a:pPr marL="0" indent="0">
              <a:buNone/>
            </a:pPr>
            <a:r>
              <a:rPr lang="en-US" sz="1300"/>
              <a:t>Andrea </a:t>
            </a:r>
            <a:r>
              <a:rPr lang="en-US" sz="1300" err="1"/>
              <a:t>Basche</a:t>
            </a:r>
            <a:r>
              <a:rPr lang="en-US" sz="1300"/>
              <a:t>, University of Nebraska </a:t>
            </a:r>
          </a:p>
          <a:p>
            <a:pPr marL="0" indent="0">
              <a:buNone/>
            </a:pPr>
            <a:r>
              <a:rPr lang="en-US" sz="1300"/>
              <a:t>Barbara Boustead, NOAA National Weather Service </a:t>
            </a:r>
          </a:p>
          <a:p>
            <a:pPr marL="0" indent="0">
              <a:buNone/>
            </a:pPr>
            <a:r>
              <a:rPr lang="en-US" sz="1300"/>
              <a:t>Robert Byron, Montana Health Professionals for a Healthy Climate </a:t>
            </a:r>
          </a:p>
          <a:p>
            <a:pPr marL="0" indent="0">
              <a:buNone/>
            </a:pPr>
            <a:r>
              <a:rPr lang="en-US" sz="1300" err="1"/>
              <a:t>Otakuye</a:t>
            </a:r>
            <a:r>
              <a:rPr lang="en-US" sz="1300"/>
              <a:t> Conroy-Ben, Arizona State University </a:t>
            </a:r>
          </a:p>
          <a:p>
            <a:pPr marL="0" indent="0">
              <a:buNone/>
            </a:pPr>
            <a:r>
              <a:rPr lang="en-US" sz="1300"/>
              <a:t>Tonya R. Haigh, University of Nebraska </a:t>
            </a:r>
          </a:p>
          <a:p>
            <a:pPr marL="0" indent="0">
              <a:buNone/>
            </a:pPr>
            <a:r>
              <a:rPr lang="en-US" sz="1300"/>
              <a:t>Carter Johnson, South Dakota State University </a:t>
            </a:r>
          </a:p>
          <a:p>
            <a:pPr marL="0" indent="0">
              <a:buNone/>
            </a:pPr>
            <a:r>
              <a:rPr lang="en-US" sz="1300"/>
              <a:t>Nathaniel D. Mueller, Colorado State University </a:t>
            </a:r>
          </a:p>
          <a:p>
            <a:pPr marL="0" indent="0">
              <a:buNone/>
            </a:pPr>
            <a:r>
              <a:rPr lang="en-US" sz="1300"/>
              <a:t>Jacqueline P. Ott, United States Forest Service, Rocky Mountain Research Station </a:t>
            </a:r>
          </a:p>
          <a:p>
            <a:pPr marL="0" indent="0">
              <a:buNone/>
            </a:pPr>
            <a:r>
              <a:rPr lang="en-US" sz="1300"/>
              <a:t>Ginger B. Paige, University of Wyoming </a:t>
            </a:r>
          </a:p>
          <a:p>
            <a:pPr marL="0" indent="0">
              <a:buNone/>
            </a:pPr>
            <a:r>
              <a:rPr lang="en-US" sz="1300" b="1"/>
              <a:t>Karen R. Ryberg, USGS, Dakota Water Science Center</a:t>
            </a:r>
          </a:p>
          <a:p>
            <a:pPr marL="0" indent="0">
              <a:buNone/>
            </a:pPr>
            <a:r>
              <a:rPr lang="en-US" sz="1300"/>
              <a:t>Gregor W. Schuurman, National Park Service </a:t>
            </a:r>
          </a:p>
        </p:txBody>
      </p:sp>
    </p:spTree>
    <p:extLst>
      <p:ext uri="{BB962C8B-B14F-4D97-AF65-F5344CB8AC3E}">
        <p14:creationId xmlns:p14="http://schemas.microsoft.com/office/powerpoint/2010/main" val="224292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C776959-0DCF-4AF0-AE8A-C7CFBD9BC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6370" y="518562"/>
            <a:ext cx="7982226" cy="6168085"/>
          </a:xfrm>
          <a:prstGeom prst="rect">
            <a:avLst/>
          </a:prstGeom>
        </p:spPr>
      </p:pic>
      <p:cxnSp>
        <p:nvCxnSpPr>
          <p:cNvPr id="8" name="Connector: Elbow 7" descr="Connector Lines">
            <a:extLst>
              <a:ext uri="{FF2B5EF4-FFF2-40B4-BE49-F238E27FC236}">
                <a16:creationId xmlns:a16="http://schemas.microsoft.com/office/drawing/2014/main" id="{98EB0FBF-CD28-4A40-A62F-CCA49A312A8E}"/>
              </a:ext>
            </a:extLst>
          </p:cNvPr>
          <p:cNvCxnSpPr>
            <a:cxnSpLocks/>
          </p:cNvCxnSpPr>
          <p:nvPr/>
        </p:nvCxnSpPr>
        <p:spPr>
          <a:xfrm rot="5400000" flipH="1">
            <a:off x="2860558" y="814953"/>
            <a:ext cx="429768" cy="2743200"/>
          </a:xfrm>
          <a:prstGeom prst="bentConnector3">
            <a:avLst>
              <a:gd name="adj1" fmla="val -52761"/>
            </a:avLst>
          </a:prstGeom>
          <a:ln w="15875" cap="rnd">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BFB7C1-2DB2-4B53-AB61-1844699CCFA0}"/>
              </a:ext>
            </a:extLst>
          </p:cNvPr>
          <p:cNvSpPr txBox="1"/>
          <p:nvPr/>
        </p:nvSpPr>
        <p:spPr>
          <a:xfrm>
            <a:off x="1290303" y="1725944"/>
            <a:ext cx="77617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Kathy Chase</a:t>
            </a:r>
          </a:p>
        </p:txBody>
      </p:sp>
      <p:cxnSp>
        <p:nvCxnSpPr>
          <p:cNvPr id="24" name="Connector: Elbow 23" descr="Connector Lines">
            <a:extLst>
              <a:ext uri="{FF2B5EF4-FFF2-40B4-BE49-F238E27FC236}">
                <a16:creationId xmlns:a16="http://schemas.microsoft.com/office/drawing/2014/main" id="{1E26BFFB-0822-4B92-8662-8B11130F5D45}"/>
              </a:ext>
            </a:extLst>
          </p:cNvPr>
          <p:cNvCxnSpPr>
            <a:cxnSpLocks/>
          </p:cNvCxnSpPr>
          <p:nvPr/>
        </p:nvCxnSpPr>
        <p:spPr>
          <a:xfrm rot="5400000" flipH="1">
            <a:off x="3272039" y="1226432"/>
            <a:ext cx="429768" cy="1920240"/>
          </a:xfrm>
          <a:prstGeom prst="bentConnector3">
            <a:avLst>
              <a:gd name="adj1" fmla="val -52761"/>
            </a:avLst>
          </a:prstGeom>
          <a:ln w="15875" cap="rnd">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3046595-BF8C-4E52-B11A-9D73EE9369F0}"/>
              </a:ext>
            </a:extLst>
          </p:cNvPr>
          <p:cNvSpPr txBox="1"/>
          <p:nvPr/>
        </p:nvSpPr>
        <p:spPr>
          <a:xfrm>
            <a:off x="2150813" y="1738575"/>
            <a:ext cx="696024"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Roy Sando</a:t>
            </a:r>
          </a:p>
        </p:txBody>
      </p:sp>
      <p:cxnSp>
        <p:nvCxnSpPr>
          <p:cNvPr id="28" name="Connector: Elbow 27" descr="Connector Lines">
            <a:extLst>
              <a:ext uri="{FF2B5EF4-FFF2-40B4-BE49-F238E27FC236}">
                <a16:creationId xmlns:a16="http://schemas.microsoft.com/office/drawing/2014/main" id="{58D2D097-B048-4388-BF20-ADFA59160CBF}"/>
              </a:ext>
            </a:extLst>
          </p:cNvPr>
          <p:cNvCxnSpPr>
            <a:cxnSpLocks/>
          </p:cNvCxnSpPr>
          <p:nvPr/>
        </p:nvCxnSpPr>
        <p:spPr>
          <a:xfrm rot="10800000" flipV="1">
            <a:off x="1290304" y="2630850"/>
            <a:ext cx="2460815" cy="662688"/>
          </a:xfrm>
          <a:prstGeom prst="bentConnector3">
            <a:avLst>
              <a:gd name="adj1" fmla="val 50000"/>
            </a:avLst>
          </a:prstGeom>
          <a:ln w="15875" cap="rnd">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9ADA53A-1CC0-4CB8-991F-72599E8C6ABE}"/>
              </a:ext>
            </a:extLst>
          </p:cNvPr>
          <p:cNvGrpSpPr/>
          <p:nvPr/>
        </p:nvGrpSpPr>
        <p:grpSpPr>
          <a:xfrm>
            <a:off x="454533" y="2875000"/>
            <a:ext cx="777777" cy="902490"/>
            <a:chOff x="433431" y="2663985"/>
            <a:chExt cx="777777" cy="902490"/>
          </a:xfrm>
        </p:grpSpPr>
        <p:sp>
          <p:nvSpPr>
            <p:cNvPr id="30" name="TextBox 29">
              <a:extLst>
                <a:ext uri="{FF2B5EF4-FFF2-40B4-BE49-F238E27FC236}">
                  <a16:creationId xmlns:a16="http://schemas.microsoft.com/office/drawing/2014/main" id="{5F46D15C-950A-4B7F-8F11-6C1B6ACF9A3E}"/>
                </a:ext>
              </a:extLst>
            </p:cNvPr>
            <p:cNvSpPr txBox="1"/>
            <p:nvPr/>
          </p:nvSpPr>
          <p:spPr>
            <a:xfrm>
              <a:off x="433431" y="3351031"/>
              <a:ext cx="777777"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Steve</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Sando</a:t>
              </a:r>
            </a:p>
          </p:txBody>
        </p:sp>
        <p:pic>
          <p:nvPicPr>
            <p:cNvPr id="31" name="Picture 30">
              <a:extLst>
                <a:ext uri="{FF2B5EF4-FFF2-40B4-BE49-F238E27FC236}">
                  <a16:creationId xmlns:a16="http://schemas.microsoft.com/office/drawing/2014/main" id="{CB3B026D-36EB-4DB2-AAD1-FE7BD06058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pic>
        <p:nvPicPr>
          <p:cNvPr id="33" name="Picture 32">
            <a:extLst>
              <a:ext uri="{FF2B5EF4-FFF2-40B4-BE49-F238E27FC236}">
                <a16:creationId xmlns:a16="http://schemas.microsoft.com/office/drawing/2014/main" id="{5527CC5E-91F3-4065-A867-70AEE7C749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50" y="1423943"/>
            <a:ext cx="694928" cy="685800"/>
          </a:xfrm>
          <a:prstGeom prst="rect">
            <a:avLst/>
          </a:prstGeom>
        </p:spPr>
      </p:pic>
      <p:cxnSp>
        <p:nvCxnSpPr>
          <p:cNvPr id="35" name="Connector: Elbow 34">
            <a:extLst>
              <a:ext uri="{FF2B5EF4-FFF2-40B4-BE49-F238E27FC236}">
                <a16:creationId xmlns:a16="http://schemas.microsoft.com/office/drawing/2014/main" id="{EC27900E-0C1C-4A54-B4F7-DB5C5532A3B0}"/>
              </a:ext>
            </a:extLst>
          </p:cNvPr>
          <p:cNvCxnSpPr>
            <a:cxnSpLocks/>
          </p:cNvCxnSpPr>
          <p:nvPr/>
        </p:nvCxnSpPr>
        <p:spPr>
          <a:xfrm rot="10800000">
            <a:off x="775786" y="2407167"/>
            <a:ext cx="921786" cy="221868"/>
          </a:xfrm>
          <a:prstGeom prst="bentConnector2">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39EC1A6-12E5-4135-A470-1AA50F5C6740}"/>
              </a:ext>
            </a:extLst>
          </p:cNvPr>
          <p:cNvCxnSpPr>
            <a:cxnSpLocks/>
          </p:cNvCxnSpPr>
          <p:nvPr/>
        </p:nvCxnSpPr>
        <p:spPr>
          <a:xfrm rot="10800000" flipV="1">
            <a:off x="1581129" y="3823604"/>
            <a:ext cx="3956602" cy="248692"/>
          </a:xfrm>
          <a:prstGeom prst="bentConnector3">
            <a:avLst>
              <a:gd name="adj1" fmla="val 50000"/>
            </a:avLst>
          </a:prstGeom>
          <a:ln w="15875">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804E649-F3DF-48F2-A0FB-B27FC59497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341" y="3813375"/>
            <a:ext cx="685800" cy="685800"/>
          </a:xfrm>
          <a:prstGeom prst="rect">
            <a:avLst/>
          </a:prstGeom>
        </p:spPr>
      </p:pic>
      <p:sp>
        <p:nvSpPr>
          <p:cNvPr id="40" name="TextBox 39">
            <a:extLst>
              <a:ext uri="{FF2B5EF4-FFF2-40B4-BE49-F238E27FC236}">
                <a16:creationId xmlns:a16="http://schemas.microsoft.com/office/drawing/2014/main" id="{74AFCDCB-FEBB-4DA7-AC0D-8B403D203387}"/>
              </a:ext>
            </a:extLst>
          </p:cNvPr>
          <p:cNvSpPr txBox="1"/>
          <p:nvPr/>
        </p:nvSpPr>
        <p:spPr>
          <a:xfrm>
            <a:off x="552378" y="4509280"/>
            <a:ext cx="954107"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Jason Alexander</a:t>
            </a:r>
          </a:p>
        </p:txBody>
      </p:sp>
      <p:cxnSp>
        <p:nvCxnSpPr>
          <p:cNvPr id="43" name="Connector: Elbow 42">
            <a:extLst>
              <a:ext uri="{FF2B5EF4-FFF2-40B4-BE49-F238E27FC236}">
                <a16:creationId xmlns:a16="http://schemas.microsoft.com/office/drawing/2014/main" id="{455346AE-CD4B-4C3A-A35C-942E00B1F8A7}"/>
              </a:ext>
            </a:extLst>
          </p:cNvPr>
          <p:cNvCxnSpPr>
            <a:cxnSpLocks/>
          </p:cNvCxnSpPr>
          <p:nvPr/>
        </p:nvCxnSpPr>
        <p:spPr>
          <a:xfrm rot="16200000" flipV="1">
            <a:off x="5281243" y="1544138"/>
            <a:ext cx="1354389" cy="745167"/>
          </a:xfrm>
          <a:prstGeom prst="bentConnector3">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769A56C-A611-461A-9A01-1D44DC029CA2}"/>
              </a:ext>
            </a:extLst>
          </p:cNvPr>
          <p:cNvGrpSpPr/>
          <p:nvPr/>
        </p:nvGrpSpPr>
        <p:grpSpPr>
          <a:xfrm>
            <a:off x="5125268" y="273806"/>
            <a:ext cx="817652" cy="902349"/>
            <a:chOff x="5125268" y="273806"/>
            <a:chExt cx="817652" cy="902349"/>
          </a:xfrm>
        </p:grpSpPr>
        <p:pic>
          <p:nvPicPr>
            <p:cNvPr id="45" name="Picture 44" descr="VjhYOsOJ.jpg">
              <a:extLst>
                <a:ext uri="{FF2B5EF4-FFF2-40B4-BE49-F238E27FC236}">
                  <a16:creationId xmlns:a16="http://schemas.microsoft.com/office/drawing/2014/main" id="{9954C72F-067A-44A4-8294-EF7C31C0B8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26027" y="273806"/>
              <a:ext cx="580865" cy="685800"/>
            </a:xfrm>
            <a:prstGeom prst="rect">
              <a:avLst/>
            </a:prstGeom>
          </p:spPr>
        </p:pic>
        <p:sp>
          <p:nvSpPr>
            <p:cNvPr id="46" name="TextBox 45">
              <a:extLst>
                <a:ext uri="{FF2B5EF4-FFF2-40B4-BE49-F238E27FC236}">
                  <a16:creationId xmlns:a16="http://schemas.microsoft.com/office/drawing/2014/main" id="{6957ABA6-BB60-463E-847D-C4F99478EE11}"/>
                </a:ext>
              </a:extLst>
            </p:cNvPr>
            <p:cNvSpPr txBox="1"/>
            <p:nvPr/>
          </p:nvSpPr>
          <p:spPr>
            <a:xfrm>
              <a:off x="5125268" y="960711"/>
              <a:ext cx="817652"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Karen</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Ryberg</a:t>
              </a:r>
            </a:p>
          </p:txBody>
        </p:sp>
      </p:grpSp>
      <p:grpSp>
        <p:nvGrpSpPr>
          <p:cNvPr id="59" name="Group 58">
            <a:extLst>
              <a:ext uri="{FF2B5EF4-FFF2-40B4-BE49-F238E27FC236}">
                <a16:creationId xmlns:a16="http://schemas.microsoft.com/office/drawing/2014/main" id="{3B01C8A9-3708-434B-9F9A-08AFF74110E9}"/>
              </a:ext>
            </a:extLst>
          </p:cNvPr>
          <p:cNvGrpSpPr/>
          <p:nvPr/>
        </p:nvGrpSpPr>
        <p:grpSpPr>
          <a:xfrm>
            <a:off x="6109627" y="279998"/>
            <a:ext cx="752129" cy="899526"/>
            <a:chOff x="8152369" y="5865500"/>
            <a:chExt cx="752129" cy="899526"/>
          </a:xfrm>
        </p:grpSpPr>
        <p:sp>
          <p:nvSpPr>
            <p:cNvPr id="57" name="TextBox 56">
              <a:extLst>
                <a:ext uri="{FF2B5EF4-FFF2-40B4-BE49-F238E27FC236}">
                  <a16:creationId xmlns:a16="http://schemas.microsoft.com/office/drawing/2014/main" id="{90989623-18D8-496B-9836-927CB2B0C401}"/>
                </a:ext>
              </a:extLst>
            </p:cNvPr>
            <p:cNvSpPr txBox="1"/>
            <p:nvPr/>
          </p:nvSpPr>
          <p:spPr>
            <a:xfrm>
              <a:off x="8152369" y="6549582"/>
              <a:ext cx="75212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Nancy</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Barth</a:t>
              </a:r>
            </a:p>
          </p:txBody>
        </p:sp>
        <p:pic>
          <p:nvPicPr>
            <p:cNvPr id="58" name="Picture 57">
              <a:extLst>
                <a:ext uri="{FF2B5EF4-FFF2-40B4-BE49-F238E27FC236}">
                  <a16:creationId xmlns:a16="http://schemas.microsoft.com/office/drawing/2014/main" id="{5E708E02-2756-4E70-8460-114B347992F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41660" y="5865500"/>
              <a:ext cx="531433" cy="685800"/>
            </a:xfrm>
            <a:prstGeom prst="rect">
              <a:avLst/>
            </a:prstGeom>
          </p:spPr>
        </p:pic>
      </p:grpSp>
      <p:grpSp>
        <p:nvGrpSpPr>
          <p:cNvPr id="62" name="Group 61">
            <a:extLst>
              <a:ext uri="{FF2B5EF4-FFF2-40B4-BE49-F238E27FC236}">
                <a16:creationId xmlns:a16="http://schemas.microsoft.com/office/drawing/2014/main" id="{F7ABBFF7-F3E3-4E89-A33F-F25C7A74DEE3}"/>
              </a:ext>
            </a:extLst>
          </p:cNvPr>
          <p:cNvGrpSpPr/>
          <p:nvPr/>
        </p:nvGrpSpPr>
        <p:grpSpPr>
          <a:xfrm>
            <a:off x="6883777" y="282138"/>
            <a:ext cx="1172116" cy="902490"/>
            <a:chOff x="236265" y="2663985"/>
            <a:chExt cx="1172116" cy="902490"/>
          </a:xfrm>
        </p:grpSpPr>
        <p:sp>
          <p:nvSpPr>
            <p:cNvPr id="63" name="TextBox 62">
              <a:extLst>
                <a:ext uri="{FF2B5EF4-FFF2-40B4-BE49-F238E27FC236}">
                  <a16:creationId xmlns:a16="http://schemas.microsoft.com/office/drawing/2014/main" id="{39394228-91BA-4D80-8837-4CE7DD50029B}"/>
                </a:ext>
              </a:extLst>
            </p:cNvPr>
            <p:cNvSpPr txBox="1"/>
            <p:nvPr/>
          </p:nvSpPr>
          <p:spPr>
            <a:xfrm>
              <a:off x="236265" y="3351031"/>
              <a:ext cx="1172116"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Tara Williams-</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Sether</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pic>
          <p:nvPicPr>
            <p:cNvPr id="64" name="Picture 63">
              <a:extLst>
                <a:ext uri="{FF2B5EF4-FFF2-40B4-BE49-F238E27FC236}">
                  <a16:creationId xmlns:a16="http://schemas.microsoft.com/office/drawing/2014/main" id="{20D41077-5CD0-4180-9323-8CA1A86F2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cxnSp>
        <p:nvCxnSpPr>
          <p:cNvPr id="65" name="Connector: Elbow 64">
            <a:extLst>
              <a:ext uri="{FF2B5EF4-FFF2-40B4-BE49-F238E27FC236}">
                <a16:creationId xmlns:a16="http://schemas.microsoft.com/office/drawing/2014/main" id="{B7DF8E4B-F0BA-43A9-BEF2-0EFAADF81DAC}"/>
              </a:ext>
            </a:extLst>
          </p:cNvPr>
          <p:cNvCxnSpPr>
            <a:cxnSpLocks/>
          </p:cNvCxnSpPr>
          <p:nvPr/>
        </p:nvCxnSpPr>
        <p:spPr>
          <a:xfrm rot="5400000" flipH="1" flipV="1">
            <a:off x="5760085" y="1844982"/>
            <a:ext cx="1319870" cy="177997"/>
          </a:xfrm>
          <a:prstGeom prst="bentConnector3">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164356AB-C62D-491D-8CD1-3BEB23AD7E94}"/>
              </a:ext>
            </a:extLst>
          </p:cNvPr>
          <p:cNvCxnSpPr>
            <a:cxnSpLocks/>
          </p:cNvCxnSpPr>
          <p:nvPr/>
        </p:nvCxnSpPr>
        <p:spPr>
          <a:xfrm rot="5400000" flipH="1" flipV="1">
            <a:off x="6228513" y="1314250"/>
            <a:ext cx="1382177" cy="1177157"/>
          </a:xfrm>
          <a:prstGeom prst="bentConnector3">
            <a:avLst>
              <a:gd name="adj1" fmla="val 48035"/>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6DD0CA9B-C225-4904-86B6-1EB4A2CD4C77}"/>
              </a:ext>
            </a:extLst>
          </p:cNvPr>
          <p:cNvGrpSpPr/>
          <p:nvPr/>
        </p:nvGrpSpPr>
        <p:grpSpPr>
          <a:xfrm>
            <a:off x="8037130" y="279998"/>
            <a:ext cx="824265" cy="895052"/>
            <a:chOff x="8058598" y="298676"/>
            <a:chExt cx="824265" cy="895052"/>
          </a:xfrm>
        </p:grpSpPr>
        <p:pic>
          <p:nvPicPr>
            <p:cNvPr id="70" name="Picture 69">
              <a:extLst>
                <a:ext uri="{FF2B5EF4-FFF2-40B4-BE49-F238E27FC236}">
                  <a16:creationId xmlns:a16="http://schemas.microsoft.com/office/drawing/2014/main" id="{57AAB11C-1B89-4B9C-BA84-328897BB76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48319" y="298676"/>
              <a:ext cx="685800" cy="685800"/>
            </a:xfrm>
            <a:prstGeom prst="rect">
              <a:avLst/>
            </a:prstGeom>
          </p:spPr>
        </p:pic>
        <p:sp>
          <p:nvSpPr>
            <p:cNvPr id="71" name="TextBox 70">
              <a:extLst>
                <a:ext uri="{FF2B5EF4-FFF2-40B4-BE49-F238E27FC236}">
                  <a16:creationId xmlns:a16="http://schemas.microsoft.com/office/drawing/2014/main" id="{919233C0-BF68-4A18-9AE6-A0DF31C4645A}"/>
                </a:ext>
              </a:extLst>
            </p:cNvPr>
            <p:cNvSpPr txBox="1"/>
            <p:nvPr/>
          </p:nvSpPr>
          <p:spPr>
            <a:xfrm>
              <a:off x="8058598" y="978284"/>
              <a:ext cx="82426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Harper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Wavra</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grpSp>
      <p:grpSp>
        <p:nvGrpSpPr>
          <p:cNvPr id="74" name="Group 73">
            <a:extLst>
              <a:ext uri="{FF2B5EF4-FFF2-40B4-BE49-F238E27FC236}">
                <a16:creationId xmlns:a16="http://schemas.microsoft.com/office/drawing/2014/main" id="{8C46B7A4-5E3B-4E71-8DF7-DF671497770F}"/>
              </a:ext>
            </a:extLst>
          </p:cNvPr>
          <p:cNvGrpSpPr/>
          <p:nvPr/>
        </p:nvGrpSpPr>
        <p:grpSpPr>
          <a:xfrm>
            <a:off x="9917392" y="1662076"/>
            <a:ext cx="819456" cy="901244"/>
            <a:chOff x="9917392" y="1662076"/>
            <a:chExt cx="819456" cy="901244"/>
          </a:xfrm>
        </p:grpSpPr>
        <p:pic>
          <p:nvPicPr>
            <p:cNvPr id="72" name="Picture 71">
              <a:extLst>
                <a:ext uri="{FF2B5EF4-FFF2-40B4-BE49-F238E27FC236}">
                  <a16:creationId xmlns:a16="http://schemas.microsoft.com/office/drawing/2014/main" id="{8F2FD312-8187-4596-8114-3CF82C22713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84219" y="1662076"/>
              <a:ext cx="685800" cy="685800"/>
            </a:xfrm>
            <a:prstGeom prst="rect">
              <a:avLst/>
            </a:prstGeom>
          </p:spPr>
        </p:pic>
        <p:sp>
          <p:nvSpPr>
            <p:cNvPr id="73" name="TextBox 72">
              <a:extLst>
                <a:ext uri="{FF2B5EF4-FFF2-40B4-BE49-F238E27FC236}">
                  <a16:creationId xmlns:a16="http://schemas.microsoft.com/office/drawing/2014/main" id="{BFCD84D6-8507-4872-B8A2-0A6058F4B154}"/>
                </a:ext>
              </a:extLst>
            </p:cNvPr>
            <p:cNvSpPr txBox="1"/>
            <p:nvPr/>
          </p:nvSpPr>
          <p:spPr>
            <a:xfrm>
              <a:off x="9917392" y="2347876"/>
              <a:ext cx="819456"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Chris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Sanocki</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grpSp>
      <p:grpSp>
        <p:nvGrpSpPr>
          <p:cNvPr id="86" name="Group 85">
            <a:extLst>
              <a:ext uri="{FF2B5EF4-FFF2-40B4-BE49-F238E27FC236}">
                <a16:creationId xmlns:a16="http://schemas.microsoft.com/office/drawing/2014/main" id="{D16AD3B1-8CEE-4D83-8D5B-658E5D74C341}"/>
              </a:ext>
            </a:extLst>
          </p:cNvPr>
          <p:cNvGrpSpPr/>
          <p:nvPr/>
        </p:nvGrpSpPr>
        <p:grpSpPr>
          <a:xfrm>
            <a:off x="9522470" y="2543684"/>
            <a:ext cx="678391" cy="902490"/>
            <a:chOff x="9962259" y="2875000"/>
            <a:chExt cx="678391" cy="902490"/>
          </a:xfrm>
        </p:grpSpPr>
        <p:pic>
          <p:nvPicPr>
            <p:cNvPr id="77" name="Picture 76" descr="A person with long hair&#10;&#10;Description automatically generated with low confidence">
              <a:extLst>
                <a:ext uri="{FF2B5EF4-FFF2-40B4-BE49-F238E27FC236}">
                  <a16:creationId xmlns:a16="http://schemas.microsoft.com/office/drawing/2014/main" id="{B16D47B4-04F3-4465-985F-9D88EFBDD9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69889" y="2875000"/>
              <a:ext cx="514459" cy="685800"/>
            </a:xfrm>
            <a:prstGeom prst="rect">
              <a:avLst/>
            </a:prstGeom>
          </p:spPr>
        </p:pic>
        <p:sp>
          <p:nvSpPr>
            <p:cNvPr id="78" name="TextBox 77">
              <a:extLst>
                <a:ext uri="{FF2B5EF4-FFF2-40B4-BE49-F238E27FC236}">
                  <a16:creationId xmlns:a16="http://schemas.microsoft.com/office/drawing/2014/main" id="{B4AC94FF-C78E-45FC-A4BF-884A1E875767}"/>
                </a:ext>
              </a:extLst>
            </p:cNvPr>
            <p:cNvSpPr txBox="1"/>
            <p:nvPr/>
          </p:nvSpPr>
          <p:spPr>
            <a:xfrm>
              <a:off x="9962259" y="3562046"/>
              <a:ext cx="678391"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Sara Levin</a:t>
              </a:r>
            </a:p>
          </p:txBody>
        </p:sp>
      </p:grpSp>
      <p:cxnSp>
        <p:nvCxnSpPr>
          <p:cNvPr id="80" name="Connector: Elbow 79">
            <a:extLst>
              <a:ext uri="{FF2B5EF4-FFF2-40B4-BE49-F238E27FC236}">
                <a16:creationId xmlns:a16="http://schemas.microsoft.com/office/drawing/2014/main" id="{1B4F1285-0A7E-483D-9AA8-35E686F6B833}"/>
              </a:ext>
            </a:extLst>
          </p:cNvPr>
          <p:cNvCxnSpPr>
            <a:cxnSpLocks/>
          </p:cNvCxnSpPr>
          <p:nvPr/>
        </p:nvCxnSpPr>
        <p:spPr>
          <a:xfrm flipV="1">
            <a:off x="7615810" y="2061101"/>
            <a:ext cx="2245280" cy="932579"/>
          </a:xfrm>
          <a:prstGeom prst="bentConnector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3FCCCA52-83D4-4C02-B4DA-1F613D4BB36C}"/>
              </a:ext>
            </a:extLst>
          </p:cNvPr>
          <p:cNvCxnSpPr>
            <a:cxnSpLocks/>
          </p:cNvCxnSpPr>
          <p:nvPr/>
        </p:nvCxnSpPr>
        <p:spPr>
          <a:xfrm>
            <a:off x="7615810" y="2992784"/>
            <a:ext cx="1906660" cy="897"/>
          </a:xfrm>
          <a:prstGeom prst="bentConnector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6531DF69-C0EF-4FBF-97D3-FCC434CE0CB0}"/>
              </a:ext>
            </a:extLst>
          </p:cNvPr>
          <p:cNvCxnSpPr>
            <a:cxnSpLocks/>
          </p:cNvCxnSpPr>
          <p:nvPr/>
        </p:nvCxnSpPr>
        <p:spPr>
          <a:xfrm flipV="1">
            <a:off x="6328276" y="1211741"/>
            <a:ext cx="2142455" cy="1382175"/>
          </a:xfrm>
          <a:prstGeom prst="bentConnector3">
            <a:avLst>
              <a:gd name="adj1" fmla="val 9817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1DC2C45E-78B8-4B6B-8AE3-8C3730518F8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34220" y="4063000"/>
            <a:ext cx="685800" cy="685800"/>
          </a:xfrm>
          <a:prstGeom prst="rect">
            <a:avLst/>
          </a:prstGeom>
        </p:spPr>
      </p:pic>
      <p:pic>
        <p:nvPicPr>
          <p:cNvPr id="93" name="Picture 92">
            <a:extLst>
              <a:ext uri="{FF2B5EF4-FFF2-40B4-BE49-F238E27FC236}">
                <a16:creationId xmlns:a16="http://schemas.microsoft.com/office/drawing/2014/main" id="{3E008D9B-4EDC-437C-BD08-C455AEAA599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39390" y="5545916"/>
            <a:ext cx="685800" cy="685800"/>
          </a:xfrm>
          <a:prstGeom prst="rect">
            <a:avLst/>
          </a:prstGeom>
        </p:spPr>
      </p:pic>
      <p:pic>
        <p:nvPicPr>
          <p:cNvPr id="95" name="Picture 94">
            <a:extLst>
              <a:ext uri="{FF2B5EF4-FFF2-40B4-BE49-F238E27FC236}">
                <a16:creationId xmlns:a16="http://schemas.microsoft.com/office/drawing/2014/main" id="{8E7559E6-4D0E-4B7B-A53A-95605CD5FD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95550" y="5674580"/>
            <a:ext cx="685800" cy="685800"/>
          </a:xfrm>
          <a:prstGeom prst="rect">
            <a:avLst/>
          </a:prstGeom>
        </p:spPr>
      </p:pic>
      <p:pic>
        <p:nvPicPr>
          <p:cNvPr id="96" name="Picture 95">
            <a:extLst>
              <a:ext uri="{FF2B5EF4-FFF2-40B4-BE49-F238E27FC236}">
                <a16:creationId xmlns:a16="http://schemas.microsoft.com/office/drawing/2014/main" id="{8FE80F2E-D568-4A92-A8E5-D0C46539D58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43959" y="5418611"/>
            <a:ext cx="685800" cy="685800"/>
          </a:xfrm>
          <a:prstGeom prst="rect">
            <a:avLst/>
          </a:prstGeom>
        </p:spPr>
      </p:pic>
      <p:pic>
        <p:nvPicPr>
          <p:cNvPr id="97" name="Picture 96">
            <a:extLst>
              <a:ext uri="{FF2B5EF4-FFF2-40B4-BE49-F238E27FC236}">
                <a16:creationId xmlns:a16="http://schemas.microsoft.com/office/drawing/2014/main" id="{180A998E-43B4-4669-83D8-0B55AE0F687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95475" y="976276"/>
            <a:ext cx="685800" cy="685800"/>
          </a:xfrm>
          <a:prstGeom prst="rect">
            <a:avLst/>
          </a:prstGeom>
        </p:spPr>
      </p:pic>
      <p:pic>
        <p:nvPicPr>
          <p:cNvPr id="1026" name="Picture 2" descr="Roy Sando ">
            <a:extLst>
              <a:ext uri="{FF2B5EF4-FFF2-40B4-BE49-F238E27FC236}">
                <a16:creationId xmlns:a16="http://schemas.microsoft.com/office/drawing/2014/main" id="{6E8CFBE6-E892-488A-86AC-337E02B3812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48277" y="1034966"/>
            <a:ext cx="685800"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Connector: Elbow 99">
            <a:extLst>
              <a:ext uri="{FF2B5EF4-FFF2-40B4-BE49-F238E27FC236}">
                <a16:creationId xmlns:a16="http://schemas.microsoft.com/office/drawing/2014/main" id="{69273BB3-D60E-45C8-8231-04F1B442088E}"/>
              </a:ext>
            </a:extLst>
          </p:cNvPr>
          <p:cNvCxnSpPr>
            <a:cxnSpLocks/>
          </p:cNvCxnSpPr>
          <p:nvPr/>
        </p:nvCxnSpPr>
        <p:spPr>
          <a:xfrm flipV="1">
            <a:off x="8562046" y="3937167"/>
            <a:ext cx="821317" cy="167037"/>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7D834A00-7608-4405-89DD-83AABEFBDBEC}"/>
              </a:ext>
            </a:extLst>
          </p:cNvPr>
          <p:cNvCxnSpPr>
            <a:cxnSpLocks/>
          </p:cNvCxnSpPr>
          <p:nvPr/>
        </p:nvCxnSpPr>
        <p:spPr>
          <a:xfrm>
            <a:off x="8562046" y="4103161"/>
            <a:ext cx="1504687" cy="802398"/>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C8379FA1-86E4-4215-B136-982C526712C9}"/>
              </a:ext>
            </a:extLst>
          </p:cNvPr>
          <p:cNvGrpSpPr/>
          <p:nvPr/>
        </p:nvGrpSpPr>
        <p:grpSpPr>
          <a:xfrm>
            <a:off x="9515809" y="3611755"/>
            <a:ext cx="685800" cy="902490"/>
            <a:chOff x="477039" y="2663985"/>
            <a:chExt cx="685800" cy="902490"/>
          </a:xfrm>
        </p:grpSpPr>
        <p:sp>
          <p:nvSpPr>
            <p:cNvPr id="109" name="TextBox 108">
              <a:extLst>
                <a:ext uri="{FF2B5EF4-FFF2-40B4-BE49-F238E27FC236}">
                  <a16:creationId xmlns:a16="http://schemas.microsoft.com/office/drawing/2014/main" id="{00FA5FED-F107-42DD-A81E-234B9FE11D58}"/>
                </a:ext>
              </a:extLst>
            </p:cNvPr>
            <p:cNvSpPr txBox="1"/>
            <p:nvPr/>
          </p:nvSpPr>
          <p:spPr>
            <a:xfrm>
              <a:off x="492743" y="3351031"/>
              <a:ext cx="65915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Katy Miles</a:t>
              </a:r>
            </a:p>
          </p:txBody>
        </p:sp>
        <p:pic>
          <p:nvPicPr>
            <p:cNvPr id="110" name="Picture 109">
              <a:extLst>
                <a:ext uri="{FF2B5EF4-FFF2-40B4-BE49-F238E27FC236}">
                  <a16:creationId xmlns:a16="http://schemas.microsoft.com/office/drawing/2014/main" id="{EE6B40E1-76B7-4479-A71D-352AC1F4E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sp>
        <p:nvSpPr>
          <p:cNvPr id="114" name="TextBox 113">
            <a:extLst>
              <a:ext uri="{FF2B5EF4-FFF2-40B4-BE49-F238E27FC236}">
                <a16:creationId xmlns:a16="http://schemas.microsoft.com/office/drawing/2014/main" id="{1B9A358F-90BC-4588-86C2-3F5313C8A361}"/>
              </a:ext>
            </a:extLst>
          </p:cNvPr>
          <p:cNvSpPr txBox="1"/>
          <p:nvPr/>
        </p:nvSpPr>
        <p:spPr>
          <a:xfrm>
            <a:off x="10107977" y="5239003"/>
            <a:ext cx="93326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Mackenzie Marti</a:t>
            </a:r>
          </a:p>
        </p:txBody>
      </p:sp>
      <p:sp>
        <p:nvSpPr>
          <p:cNvPr id="115" name="TextBox 114">
            <a:extLst>
              <a:ext uri="{FF2B5EF4-FFF2-40B4-BE49-F238E27FC236}">
                <a16:creationId xmlns:a16="http://schemas.microsoft.com/office/drawing/2014/main" id="{61C2E853-FE32-41E9-B7C3-6D3800847EE2}"/>
              </a:ext>
            </a:extLst>
          </p:cNvPr>
          <p:cNvSpPr txBox="1"/>
          <p:nvPr/>
        </p:nvSpPr>
        <p:spPr>
          <a:xfrm>
            <a:off x="9366098" y="6123994"/>
            <a:ext cx="641522"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Tom Over</a:t>
            </a:r>
          </a:p>
        </p:txBody>
      </p:sp>
      <p:sp>
        <p:nvSpPr>
          <p:cNvPr id="116" name="TextBox 115">
            <a:extLst>
              <a:ext uri="{FF2B5EF4-FFF2-40B4-BE49-F238E27FC236}">
                <a16:creationId xmlns:a16="http://schemas.microsoft.com/office/drawing/2014/main" id="{9F759D13-7DB3-4A0A-A805-6CB0C4D49FD4}"/>
              </a:ext>
            </a:extLst>
          </p:cNvPr>
          <p:cNvSpPr txBox="1"/>
          <p:nvPr/>
        </p:nvSpPr>
        <p:spPr>
          <a:xfrm>
            <a:off x="8324217" y="6360380"/>
            <a:ext cx="78418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Amy Russell</a:t>
            </a:r>
          </a:p>
        </p:txBody>
      </p:sp>
      <p:sp>
        <p:nvSpPr>
          <p:cNvPr id="117" name="TextBox 116">
            <a:extLst>
              <a:ext uri="{FF2B5EF4-FFF2-40B4-BE49-F238E27FC236}">
                <a16:creationId xmlns:a16="http://schemas.microsoft.com/office/drawing/2014/main" id="{C6367303-C848-4E8E-8E4E-9C2F84C65B0A}"/>
              </a:ext>
            </a:extLst>
          </p:cNvPr>
          <p:cNvSpPr txBox="1"/>
          <p:nvPr/>
        </p:nvSpPr>
        <p:spPr>
          <a:xfrm>
            <a:off x="6730351" y="6252658"/>
            <a:ext cx="865943" cy="215444"/>
          </a:xfrm>
          <a:prstGeom prst="rect">
            <a:avLst/>
          </a:prstGeom>
          <a:noFill/>
        </p:spPr>
        <p:txBody>
          <a:bodyPr wrap="none" lIns="91440" tIns="45720" rIns="91440" bIns="45720" rtlCol="0" anchor="t">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solidFill>
                <a:effectLst/>
                <a:uLnTx/>
                <a:uFillTx/>
                <a:latin typeface="Arial"/>
                <a:cs typeface="Arial"/>
              </a:rPr>
              <a:t>Dave </a:t>
            </a:r>
            <a:r>
              <a:rPr kumimoji="0" lang="en-US" sz="800" b="0" i="0" u="none" strike="noStrike" kern="1200" cap="none" spc="0" normalizeH="0" baseline="0" noProof="0" err="1">
                <a:ln>
                  <a:noFill/>
                </a:ln>
                <a:solidFill>
                  <a:srgbClr val="4472C4"/>
                </a:solidFill>
                <a:effectLst/>
                <a:uLnTx/>
                <a:uFillTx/>
                <a:latin typeface="Arial"/>
                <a:cs typeface="Arial"/>
              </a:rPr>
              <a:t>Heimann</a:t>
            </a:r>
            <a:endParaRPr lang="en-US" sz="800" b="0" i="0" u="none" strike="noStrike" kern="1200" cap="none" spc="0" normalizeH="0" baseline="0" noProof="0">
              <a:ln>
                <a:noFill/>
              </a:ln>
              <a:solidFill>
                <a:srgbClr val="4472C4"/>
              </a:solidFill>
              <a:effectLst/>
              <a:uLnTx/>
              <a:uFillTx/>
              <a:latin typeface="Arial"/>
              <a:cs typeface="Arial"/>
            </a:endParaRPr>
          </a:p>
        </p:txBody>
      </p:sp>
      <p:sp>
        <p:nvSpPr>
          <p:cNvPr id="118" name="TextBox 117">
            <a:extLst>
              <a:ext uri="{FF2B5EF4-FFF2-40B4-BE49-F238E27FC236}">
                <a16:creationId xmlns:a16="http://schemas.microsoft.com/office/drawing/2014/main" id="{C1110F3E-366E-4D90-8B4B-0A585D2618D3}"/>
              </a:ext>
            </a:extLst>
          </p:cNvPr>
          <p:cNvSpPr txBox="1"/>
          <p:nvPr/>
        </p:nvSpPr>
        <p:spPr>
          <a:xfrm>
            <a:off x="5623312" y="4764118"/>
            <a:ext cx="907621"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Padraic O’Shea</a:t>
            </a:r>
          </a:p>
        </p:txBody>
      </p:sp>
      <p:cxnSp>
        <p:nvCxnSpPr>
          <p:cNvPr id="119" name="Connector: Elbow 118">
            <a:extLst>
              <a:ext uri="{FF2B5EF4-FFF2-40B4-BE49-F238E27FC236}">
                <a16:creationId xmlns:a16="http://schemas.microsoft.com/office/drawing/2014/main" id="{496867E3-C2E3-420C-A66E-F8E5A644F4EC}"/>
              </a:ext>
            </a:extLst>
          </p:cNvPr>
          <p:cNvCxnSpPr>
            <a:cxnSpLocks/>
          </p:cNvCxnSpPr>
          <p:nvPr/>
        </p:nvCxnSpPr>
        <p:spPr>
          <a:xfrm rot="16200000" flipH="1">
            <a:off x="8481163" y="4184046"/>
            <a:ext cx="1254217" cy="1092446"/>
          </a:xfrm>
          <a:prstGeom prst="bentConnector3">
            <a:avLst>
              <a:gd name="adj1" fmla="val 78179"/>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EE5A174F-686F-45A9-B661-5C543E2D80D5}"/>
              </a:ext>
            </a:extLst>
          </p:cNvPr>
          <p:cNvCxnSpPr>
            <a:cxnSpLocks/>
          </p:cNvCxnSpPr>
          <p:nvPr/>
        </p:nvCxnSpPr>
        <p:spPr>
          <a:xfrm rot="16200000" flipH="1">
            <a:off x="7884002" y="4771440"/>
            <a:ext cx="1503509" cy="166949"/>
          </a:xfrm>
          <a:prstGeom prst="bentConnector3">
            <a:avLst>
              <a:gd name="adj1" fmla="val 81342"/>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D467ABB0-41A7-4952-A4F2-518C54E18D99}"/>
              </a:ext>
            </a:extLst>
          </p:cNvPr>
          <p:cNvCxnSpPr>
            <a:cxnSpLocks/>
          </p:cNvCxnSpPr>
          <p:nvPr/>
        </p:nvCxnSpPr>
        <p:spPr>
          <a:xfrm rot="5400000">
            <a:off x="6842796" y="4875525"/>
            <a:ext cx="928204" cy="302473"/>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3AE5A7B9-9893-4518-811C-C7E9771B61EB}"/>
              </a:ext>
            </a:extLst>
          </p:cNvPr>
          <p:cNvCxnSpPr>
            <a:cxnSpLocks/>
          </p:cNvCxnSpPr>
          <p:nvPr/>
        </p:nvCxnSpPr>
        <p:spPr>
          <a:xfrm rot="10800000" flipV="1">
            <a:off x="6494187" y="3813374"/>
            <a:ext cx="1460508" cy="671413"/>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32" name="Title 1031">
            <a:extLst>
              <a:ext uri="{FF2B5EF4-FFF2-40B4-BE49-F238E27FC236}">
                <a16:creationId xmlns:a16="http://schemas.microsoft.com/office/drawing/2014/main" id="{FC61936B-E7F0-4017-8398-6F31A2AF9583}"/>
              </a:ext>
            </a:extLst>
          </p:cNvPr>
          <p:cNvSpPr>
            <a:spLocks noGrp="1"/>
          </p:cNvSpPr>
          <p:nvPr>
            <p:ph type="title"/>
          </p:nvPr>
        </p:nvSpPr>
        <p:spPr>
          <a:xfrm>
            <a:off x="696341" y="4799685"/>
            <a:ext cx="4354567" cy="1325563"/>
          </a:xfrm>
        </p:spPr>
        <p:txBody>
          <a:bodyPr/>
          <a:lstStyle/>
          <a:p>
            <a:r>
              <a:rPr lang="en-US"/>
              <a:t>USGS Project Staff</a:t>
            </a:r>
          </a:p>
        </p:txBody>
      </p:sp>
      <p:pic>
        <p:nvPicPr>
          <p:cNvPr id="67" name="Picture 66" descr="A person wearing glasses&#10;&#10;Description automatically generated with low confidence">
            <a:extLst>
              <a:ext uri="{FF2B5EF4-FFF2-40B4-BE49-F238E27FC236}">
                <a16:creationId xmlns:a16="http://schemas.microsoft.com/office/drawing/2014/main" id="{C60511B7-4F95-435E-A803-675D851E217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299447" y="4499175"/>
            <a:ext cx="569658" cy="757525"/>
          </a:xfrm>
          <a:prstGeom prst="rect">
            <a:avLst/>
          </a:prstGeom>
        </p:spPr>
      </p:pic>
      <p:sp>
        <p:nvSpPr>
          <p:cNvPr id="69" name="TextBox 68">
            <a:extLst>
              <a:ext uri="{FF2B5EF4-FFF2-40B4-BE49-F238E27FC236}">
                <a16:creationId xmlns:a16="http://schemas.microsoft.com/office/drawing/2014/main" id="{765A0024-09F6-4396-A4D1-237B48F92FF7}"/>
              </a:ext>
            </a:extLst>
          </p:cNvPr>
          <p:cNvSpPr txBox="1"/>
          <p:nvPr/>
        </p:nvSpPr>
        <p:spPr>
          <a:xfrm>
            <a:off x="360669" y="2132432"/>
            <a:ext cx="77136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Seth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Siefken</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21166967-F354-4C44-8CE9-21AA60A26903}"/>
              </a:ext>
            </a:extLst>
          </p:cNvPr>
          <p:cNvGrpSpPr/>
          <p:nvPr/>
        </p:nvGrpSpPr>
        <p:grpSpPr>
          <a:xfrm>
            <a:off x="8324217" y="2108406"/>
            <a:ext cx="3216042" cy="1320594"/>
            <a:chOff x="8324217" y="2108406"/>
            <a:chExt cx="3216042" cy="1320594"/>
          </a:xfrm>
        </p:grpSpPr>
        <p:sp>
          <p:nvSpPr>
            <p:cNvPr id="136" name="TextBox 135">
              <a:extLst>
                <a:ext uri="{FF2B5EF4-FFF2-40B4-BE49-F238E27FC236}">
                  <a16:creationId xmlns:a16="http://schemas.microsoft.com/office/drawing/2014/main" id="{016239E2-B4EE-45BB-8AA8-2B2C7955AFD6}"/>
                </a:ext>
              </a:extLst>
            </p:cNvPr>
            <p:cNvSpPr txBox="1"/>
            <p:nvPr/>
          </p:nvSpPr>
          <p:spPr>
            <a:xfrm>
              <a:off x="10896066" y="2783690"/>
              <a:ext cx="596638"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Milan Liu</a:t>
              </a:r>
            </a:p>
          </p:txBody>
        </p:sp>
        <p:cxnSp>
          <p:nvCxnSpPr>
            <p:cNvPr id="66" name="Connector: Elbow 65">
              <a:extLst>
                <a:ext uri="{FF2B5EF4-FFF2-40B4-BE49-F238E27FC236}">
                  <a16:creationId xmlns:a16="http://schemas.microsoft.com/office/drawing/2014/main" id="{69A01D3D-97ED-445D-AE16-94D3C62E5DFC}"/>
                </a:ext>
              </a:extLst>
            </p:cNvPr>
            <p:cNvCxnSpPr>
              <a:cxnSpLocks/>
              <a:endCxn id="136" idx="2"/>
            </p:cNvCxnSpPr>
            <p:nvPr/>
          </p:nvCxnSpPr>
          <p:spPr>
            <a:xfrm flipV="1">
              <a:off x="8324217" y="2999134"/>
              <a:ext cx="2870168" cy="429866"/>
            </a:xfrm>
            <a:prstGeom prst="bentConnector2">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descr="A person smiling at the camera&#10;&#10;Description automatically generated with medium confidence">
              <a:extLst>
                <a:ext uri="{FF2B5EF4-FFF2-40B4-BE49-F238E27FC236}">
                  <a16:creationId xmlns:a16="http://schemas.microsoft.com/office/drawing/2014/main" id="{9DAD8CC8-B856-4544-B20F-67A395F1631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848511" y="2108406"/>
              <a:ext cx="691748" cy="691748"/>
            </a:xfrm>
            <a:prstGeom prst="rect">
              <a:avLst/>
            </a:prstGeom>
          </p:spPr>
        </p:pic>
      </p:grpSp>
      <p:sp>
        <p:nvSpPr>
          <p:cNvPr id="79" name="Title 1031">
            <a:extLst>
              <a:ext uri="{FF2B5EF4-FFF2-40B4-BE49-F238E27FC236}">
                <a16:creationId xmlns:a16="http://schemas.microsoft.com/office/drawing/2014/main" id="{3BC64114-3F50-45FB-8514-B348D53322D7}"/>
              </a:ext>
            </a:extLst>
          </p:cNvPr>
          <p:cNvSpPr txBox="1">
            <a:spLocks/>
          </p:cNvSpPr>
          <p:nvPr/>
        </p:nvSpPr>
        <p:spPr>
          <a:xfrm>
            <a:off x="360669" y="4699396"/>
            <a:ext cx="453948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USGS Project Staff </a:t>
            </a:r>
            <a:r>
              <a:rPr lang="en-US">
                <a:solidFill>
                  <a:srgbClr val="C00000"/>
                </a:solidFill>
              </a:rPr>
              <a:t>+ Dave </a:t>
            </a:r>
            <a:r>
              <a:rPr lang="en-US" err="1">
                <a:solidFill>
                  <a:srgbClr val="C00000"/>
                </a:solidFill>
              </a:rPr>
              <a:t>Huft</a:t>
            </a:r>
            <a:endParaRPr lang="en-US">
              <a:solidFill>
                <a:srgbClr val="C00000"/>
              </a:solidFill>
            </a:endParaRPr>
          </a:p>
        </p:txBody>
      </p:sp>
      <p:cxnSp>
        <p:nvCxnSpPr>
          <p:cNvPr id="81" name="Connector: Elbow 80">
            <a:extLst>
              <a:ext uri="{FF2B5EF4-FFF2-40B4-BE49-F238E27FC236}">
                <a16:creationId xmlns:a16="http://schemas.microsoft.com/office/drawing/2014/main" id="{9FC4BE42-A1BA-45AA-9451-4EC13946BB71}"/>
              </a:ext>
            </a:extLst>
          </p:cNvPr>
          <p:cNvCxnSpPr>
            <a:cxnSpLocks/>
          </p:cNvCxnSpPr>
          <p:nvPr/>
        </p:nvCxnSpPr>
        <p:spPr>
          <a:xfrm flipV="1">
            <a:off x="3127070" y="3152851"/>
            <a:ext cx="3201206" cy="3186588"/>
          </a:xfrm>
          <a:prstGeom prst="bentConnector3">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50B4BC0-A774-4970-9C67-01EB3C78DFD4}"/>
              </a:ext>
            </a:extLst>
          </p:cNvPr>
          <p:cNvGrpSpPr/>
          <p:nvPr/>
        </p:nvGrpSpPr>
        <p:grpSpPr>
          <a:xfrm>
            <a:off x="2183064" y="5910838"/>
            <a:ext cx="1088760" cy="902490"/>
            <a:chOff x="277945" y="2663985"/>
            <a:chExt cx="1088760" cy="902490"/>
          </a:xfrm>
        </p:grpSpPr>
        <p:sp>
          <p:nvSpPr>
            <p:cNvPr id="84" name="TextBox 83">
              <a:extLst>
                <a:ext uri="{FF2B5EF4-FFF2-40B4-BE49-F238E27FC236}">
                  <a16:creationId xmlns:a16="http://schemas.microsoft.com/office/drawing/2014/main" id="{7734AE52-2F84-4AA8-847B-5B4589482E45}"/>
                </a:ext>
              </a:extLst>
            </p:cNvPr>
            <p:cNvSpPr txBox="1"/>
            <p:nvPr/>
          </p:nvSpPr>
          <p:spPr>
            <a:xfrm>
              <a:off x="277945" y="3351031"/>
              <a:ext cx="1088760"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
                  <a:solidFill>
                    <a:srgbClr val="C00000"/>
                  </a:solidFill>
                  <a:latin typeface="Arial" charset="0"/>
                  <a:cs typeface="Arial" charset="0"/>
                </a:rPr>
                <a:t>Dave </a:t>
              </a:r>
              <a:r>
                <a:rPr lang="en-US" sz="800" err="1">
                  <a:solidFill>
                    <a:srgbClr val="C00000"/>
                  </a:solidFill>
                  <a:latin typeface="Arial" charset="0"/>
                  <a:cs typeface="Arial" charset="0"/>
                </a:rPr>
                <a:t>Huft</a:t>
              </a:r>
              <a:r>
                <a:rPr lang="en-US" sz="800">
                  <a:solidFill>
                    <a:srgbClr val="C00000"/>
                  </a:solidFill>
                  <a:latin typeface="Arial" charset="0"/>
                  <a:cs typeface="Arial" charset="0"/>
                </a:rPr>
                <a:t>, SD DOT</a:t>
              </a:r>
              <a:endParaRPr kumimoji="0" lang="en-US" sz="800" b="0" i="0" u="none" strike="noStrike" kern="1200" cap="none" spc="0" normalizeH="0" baseline="0" noProof="0">
                <a:ln>
                  <a:noFill/>
                </a:ln>
                <a:solidFill>
                  <a:srgbClr val="C00000"/>
                </a:solidFill>
                <a:effectLst/>
                <a:uLnTx/>
                <a:uFillTx/>
                <a:latin typeface="Arial" charset="0"/>
                <a:ea typeface="+mn-ea"/>
                <a:cs typeface="Arial" charset="0"/>
              </a:endParaRPr>
            </a:p>
          </p:txBody>
        </p:sp>
        <p:pic>
          <p:nvPicPr>
            <p:cNvPr id="85" name="Picture 84">
              <a:extLst>
                <a:ext uri="{FF2B5EF4-FFF2-40B4-BE49-F238E27FC236}">
                  <a16:creationId xmlns:a16="http://schemas.microsoft.com/office/drawing/2014/main" id="{6EBC8886-5638-4890-A0B1-F54416FDC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spTree>
    <p:extLst>
      <p:ext uri="{BB962C8B-B14F-4D97-AF65-F5344CB8AC3E}">
        <p14:creationId xmlns:p14="http://schemas.microsoft.com/office/powerpoint/2010/main" val="237617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portWBDClip.png">
            <a:extLst>
              <a:ext uri="{FF2B5EF4-FFF2-40B4-BE49-F238E27FC236}">
                <a16:creationId xmlns:a16="http://schemas.microsoft.com/office/drawing/2014/main" id="{395FE2C5-32CE-4271-9EB6-C432BB7CB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0494" y="-596895"/>
            <a:ext cx="10516114" cy="8114260"/>
          </a:xfrm>
          <a:prstGeom prst="rect">
            <a:avLst/>
          </a:prstGeom>
        </p:spPr>
      </p:pic>
      <p:sp>
        <p:nvSpPr>
          <p:cNvPr id="4" name="Title 3">
            <a:extLst>
              <a:ext uri="{FF2B5EF4-FFF2-40B4-BE49-F238E27FC236}">
                <a16:creationId xmlns:a16="http://schemas.microsoft.com/office/drawing/2014/main" id="{42EFB044-455C-4AA1-A24C-B9D4E52AF975}"/>
              </a:ext>
            </a:extLst>
          </p:cNvPr>
          <p:cNvSpPr>
            <a:spLocks noGrp="1"/>
          </p:cNvSpPr>
          <p:nvPr>
            <p:ph type="title"/>
          </p:nvPr>
        </p:nvSpPr>
        <p:spPr/>
        <p:txBody>
          <a:bodyPr>
            <a:normAutofit/>
          </a:bodyPr>
          <a:lstStyle/>
          <a:p>
            <a:r>
              <a:rPr lang="en-US"/>
              <a:t>Maps</a:t>
            </a:r>
          </a:p>
        </p:txBody>
      </p:sp>
      <p:sp>
        <p:nvSpPr>
          <p:cNvPr id="5" name="Text Placeholder 4">
            <a:extLst>
              <a:ext uri="{FF2B5EF4-FFF2-40B4-BE49-F238E27FC236}">
                <a16:creationId xmlns:a16="http://schemas.microsoft.com/office/drawing/2014/main" id="{EEBA509D-3691-463F-84B5-0DA9C728B4B6}"/>
              </a:ext>
            </a:extLst>
          </p:cNvPr>
          <p:cNvSpPr>
            <a:spLocks noGrp="1"/>
          </p:cNvSpPr>
          <p:nvPr>
            <p:ph type="body" idx="1"/>
          </p:nvPr>
        </p:nvSpPr>
        <p:spPr/>
        <p:txBody>
          <a:bodyPr vert="horz" lIns="91440" tIns="45720" rIns="91440" bIns="45720" rtlCol="0" anchor="t">
            <a:normAutofit/>
          </a:bodyPr>
          <a:lstStyle/>
          <a:p>
            <a:pPr>
              <a:spcBef>
                <a:spcPts val="0"/>
              </a:spcBef>
            </a:pPr>
            <a:r>
              <a:rPr lang="en-US" sz="2000"/>
              <a:t>We are creating a consistent set of maps for each State </a:t>
            </a:r>
            <a:endParaRPr lang="en-US">
              <a:cs typeface="Calibri" panose="020F0502020204030204"/>
            </a:endParaRPr>
          </a:p>
          <a:p>
            <a:pPr>
              <a:spcBef>
                <a:spcPts val="0"/>
              </a:spcBef>
            </a:pPr>
            <a:r>
              <a:rPr lang="en-US" sz="2000"/>
              <a:t>that highlight topographic and climatic features that </a:t>
            </a:r>
            <a:endParaRPr lang="en-US">
              <a:cs typeface="Calibri" panose="020F0502020204030204"/>
            </a:endParaRPr>
          </a:p>
          <a:p>
            <a:pPr>
              <a:spcBef>
                <a:spcPts val="0"/>
              </a:spcBef>
            </a:pPr>
            <a:r>
              <a:rPr lang="en-US" sz="2000"/>
              <a:t>may be helpful in the interpretation of patterns.</a:t>
            </a:r>
            <a:endParaRPr lang="en-US">
              <a:cs typeface="Calibri"/>
            </a:endParaRPr>
          </a:p>
        </p:txBody>
      </p:sp>
    </p:spTree>
    <p:extLst>
      <p:ext uri="{BB962C8B-B14F-4D97-AF65-F5344CB8AC3E}">
        <p14:creationId xmlns:p14="http://schemas.microsoft.com/office/powerpoint/2010/main" val="1171523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Template" id="{EAF6CE4D-7413-42D9-9125-078541E426C9}" vid="{6B083B6D-C252-48EA-98E0-4E436B03E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Type xmlns="http://schemas.microsoft.com/sharepoint/v3">Final BAO approved manuscript</DocumentType>
    <DocumentDescription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PDocumentContentType" ma:contentTypeID="0x0101006BD571182E2C4DE7854527CFFCE1B0FE007D7EE061077FA04F8EBBB9426525CA97" ma:contentTypeVersion="1" ma:contentTypeDescription="Information Product Document Content Type" ma:contentTypeScope="" ma:versionID="730582369b7cd135802f5a064b1b3f49">
  <xsd:schema xmlns:xsd="http://www.w3.org/2001/XMLSchema" xmlns:xs="http://www.w3.org/2001/XMLSchema" xmlns:p="http://schemas.microsoft.com/office/2006/metadata/properties" xmlns:ns1="http://schemas.microsoft.com/sharepoint/v3" targetNamespace="http://schemas.microsoft.com/office/2006/metadata/properties" ma:root="true" ma:fieldsID="c96d5b74639e82493e00105fe3594fe1" ns1:_="">
    <xsd:import namespace="http://schemas.microsoft.com/sharepoint/v3"/>
    <xsd:element name="properties">
      <xsd:complexType>
        <xsd:sequence>
          <xsd:element name="documentManagement">
            <xsd:complexType>
              <xsd:all>
                <xsd:element ref="ns1:DocumentType" minOccurs="0"/>
                <xsd:element ref="ns1:Document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Type" ma:index="8" nillable="true" ma:displayName="Document Type" ma:default="" ma:format="Dropdown" ma:internalName="DocumentType">
      <xsd:simpleType>
        <xsd:restriction base="dms:Choice">
          <xsd:enumeration value="[Select]"/>
          <xsd:enumeration value="Author's original manuscript"/>
          <xsd:enumeration value="SPN edited manuscript"/>
          <xsd:enumeration value="Peer review"/>
          <xsd:enumeration value="Peer review reconciliation"/>
          <xsd:enumeration value="Final manuscript for Bureau approval"/>
          <xsd:enumeration value="Final BAO approved manuscript"/>
          <xsd:enumeration value="IPPA"/>
          <xsd:enumeration value="Accepted Manuscript (only .docx file)"/>
          <xsd:enumeration value="Other"/>
        </xsd:restriction>
      </xsd:simpleType>
    </xsd:element>
    <xsd:element name="DocumentDescription" ma:index="9" nillable="true" ma:displayName="Description" ma:internalName="Document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92EC4D-AD03-47F2-AFB9-13CBD682A9B1}">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67E930B-5F72-48CE-9BAC-8004393BFCA9}">
  <ds:schemaRefs>
    <ds:schemaRef ds:uri="http://schemas.microsoft.com/sharepoint/v3/contenttype/forms"/>
  </ds:schemaRefs>
</ds:datastoreItem>
</file>

<file path=customXml/itemProps3.xml><?xml version="1.0" encoding="utf-8"?>
<ds:datastoreItem xmlns:ds="http://schemas.openxmlformats.org/officeDocument/2006/customXml" ds:itemID="{E8C000C5-C1A6-46AD-B938-B22B4DE1E7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TotalTime>
  <Words>4202</Words>
  <Application>Microsoft Office PowerPoint</Application>
  <PresentationFormat>Widescreen</PresentationFormat>
  <Paragraphs>428</Paragraphs>
  <Slides>51</Slides>
  <Notes>50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0" baseType="lpstr">
      <vt:lpstr>Segoe UI</vt:lpstr>
      <vt:lpstr>Arial</vt:lpstr>
      <vt:lpstr>Symbol</vt:lpstr>
      <vt:lpstr>Calibri Light</vt:lpstr>
      <vt:lpstr>Source Sans Pro</vt:lpstr>
      <vt:lpstr>Calibri</vt:lpstr>
      <vt:lpstr>Wingdings</vt:lpstr>
      <vt:lpstr>Office Theme</vt:lpstr>
      <vt:lpstr>Acrobat Document</vt:lpstr>
      <vt:lpstr>Flood-Frequency Analysis in the Midwest:  Addressing Potential Nonstationary Annual Peak-Flow Records </vt:lpstr>
      <vt:lpstr>Transportation Pooled Fund Matters</vt:lpstr>
      <vt:lpstr>Announcements</vt:lpstr>
      <vt:lpstr>Fifth National Climate Assessment Virtual Public Engagement Workshops</vt:lpstr>
      <vt:lpstr>Midwest Chapter</vt:lpstr>
      <vt:lpstr>Fifth National Climate Assessment Virtual Public Engagement Workshops</vt:lpstr>
      <vt:lpstr>Northern Great Plains Chapter</vt:lpstr>
      <vt:lpstr>USGS Project Staff</vt:lpstr>
      <vt:lpstr>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Dakota Ecoregions</vt:lpstr>
      <vt:lpstr>PowerPoint Presentation</vt:lpstr>
      <vt:lpstr>Analyses of Annual Peak and Daily Streamflow Data</vt:lpstr>
      <vt:lpstr>Missouri</vt:lpstr>
      <vt:lpstr>Illinois</vt:lpstr>
      <vt:lpstr>Illinois</vt:lpstr>
      <vt:lpstr>Iowa</vt:lpstr>
      <vt:lpstr>Iowa</vt:lpstr>
      <vt:lpstr>Wisconsin</vt:lpstr>
      <vt:lpstr>Wisconsin</vt:lpstr>
      <vt:lpstr>Minnesota</vt:lpstr>
      <vt:lpstr>Two Things Stand Out in North Dakota</vt:lpstr>
      <vt:lpstr>100th Meridian</vt:lpstr>
      <vt:lpstr>Arid Region of the United States Showing Drainage Districts </vt:lpstr>
      <vt:lpstr>Montana: Peak-flow trends</vt:lpstr>
      <vt:lpstr>PowerPoint Presentation</vt:lpstr>
      <vt:lpstr>South Dakota: The tale of opposites</vt:lpstr>
      <vt:lpstr>Analysis of Climate Data</vt:lpstr>
      <vt:lpstr>Source of climate data: Monthly Water Balance Model (MWBM)</vt:lpstr>
      <vt:lpstr>Example preliminary results: Minnesota River at Mankato, MN (USGS # 05325000, DA = 14,900 sq mi.)</vt:lpstr>
      <vt:lpstr>Minnesota River at Mankato, MN</vt:lpstr>
      <vt:lpstr>Minnesota River at Mankato, MN</vt:lpstr>
      <vt:lpstr>Minnesota River at Mankato, MN</vt:lpstr>
      <vt:lpstr>Minnesota River at Mankato, MN</vt:lpstr>
      <vt:lpstr>Minnesota River at Mankato, MN</vt:lpstr>
      <vt:lpstr>Minnesota River at Mankato, MN</vt:lpstr>
      <vt:lpstr>Minnesota River at Mankato, MN</vt:lpstr>
      <vt:lpstr>Minnesota River at Mankato, MN</vt:lpstr>
      <vt:lpstr>Minnesota River at Mankato, MN</vt:lpstr>
      <vt:lpstr>PowerPoint Presentation</vt:lpstr>
      <vt:lpstr>Minnesota River at Mankato, MN</vt:lpstr>
      <vt:lpstr>Minnesota River at Mankato, MN</vt:lpstr>
      <vt:lpstr>Questions or Feedback?</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Ryberg, Karen R</dc:creator>
  <cp:lastModifiedBy>Ryberg, Karen R</cp:lastModifiedBy>
  <cp:revision>5</cp:revision>
  <dcterms:created xsi:type="dcterms:W3CDTF">2021-10-12T22:15:01Z</dcterms:created>
  <dcterms:modified xsi:type="dcterms:W3CDTF">2021-12-13T16:57:14Z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0x0101006BD571182E2C4DE7854527CFFCE1B0FE007D7EE061077FA04F8EBBB9426525CA97</vt:lpwstr>
  </property>
</Properties>
</file>