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8"/>
  </p:notesMasterIdLst>
  <p:sldIdLst>
    <p:sldId id="1385" r:id="rId5"/>
    <p:sldId id="266" r:id="rId6"/>
    <p:sldId id="1386" r:id="rId7"/>
    <p:sldId id="1381" r:id="rId8"/>
    <p:sldId id="1389" r:id="rId9"/>
    <p:sldId id="1390" r:id="rId10"/>
    <p:sldId id="1391" r:id="rId11"/>
    <p:sldId id="1392" r:id="rId12"/>
    <p:sldId id="1393" r:id="rId13"/>
    <p:sldId id="1394" r:id="rId14"/>
    <p:sldId id="1395" r:id="rId15"/>
    <p:sldId id="1382" r:id="rId16"/>
    <p:sldId id="1429" r:id="rId17"/>
    <p:sldId id="1383" r:id="rId18"/>
    <p:sldId id="1420" r:id="rId19"/>
    <p:sldId id="1388" r:id="rId20"/>
    <p:sldId id="1421" r:id="rId21"/>
    <p:sldId id="1422" r:id="rId22"/>
    <p:sldId id="1423" r:id="rId23"/>
    <p:sldId id="1376" r:id="rId24"/>
    <p:sldId id="1378" r:id="rId25"/>
    <p:sldId id="1379" r:id="rId26"/>
    <p:sldId id="258" r:id="rId27"/>
    <p:sldId id="260" r:id="rId28"/>
    <p:sldId id="261" r:id="rId29"/>
    <p:sldId id="262" r:id="rId30"/>
    <p:sldId id="316" r:id="rId31"/>
    <p:sldId id="317" r:id="rId32"/>
    <p:sldId id="318" r:id="rId33"/>
    <p:sldId id="313" r:id="rId34"/>
    <p:sldId id="269" r:id="rId35"/>
    <p:sldId id="309" r:id="rId36"/>
    <p:sldId id="314" r:id="rId37"/>
    <p:sldId id="320" r:id="rId38"/>
    <p:sldId id="264" r:id="rId39"/>
    <p:sldId id="1380" r:id="rId40"/>
    <p:sldId id="1377" r:id="rId41"/>
    <p:sldId id="1427" r:id="rId42"/>
    <p:sldId id="1428" r:id="rId43"/>
    <p:sldId id="1370" r:id="rId44"/>
    <p:sldId id="1424" r:id="rId45"/>
    <p:sldId id="1425" r:id="rId46"/>
    <p:sldId id="272" r:id="rId47"/>
    <p:sldId id="273" r:id="rId48"/>
    <p:sldId id="1426" r:id="rId49"/>
    <p:sldId id="275" r:id="rId50"/>
    <p:sldId id="276" r:id="rId51"/>
    <p:sldId id="284" r:id="rId52"/>
    <p:sldId id="278" r:id="rId53"/>
    <p:sldId id="283" r:id="rId54"/>
    <p:sldId id="280" r:id="rId55"/>
    <p:sldId id="279" r:id="rId56"/>
    <p:sldId id="294"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Cambria Math" panose="02040503050406030204" pitchFamily="18" charset="0"/>
      <p:regular r:id="rId65"/>
    </p:embeddedFont>
    <p:embeddedFont>
      <p:font typeface="Open Sans" panose="020B0606030504020204" pitchFamily="34" charset="0"/>
      <p:regular r:id="rId66"/>
      <p:bold r:id="rId67"/>
      <p:italic r:id="rId68"/>
      <p:boldItalic r:id="rId69"/>
    </p:embeddedFont>
    <p:embeddedFont>
      <p:font typeface="Segoe UI" panose="020B0502040204020203" pitchFamily="34" charset="0"/>
      <p:regular r:id="rId70"/>
      <p:bold r:id="rId71"/>
      <p:italic r:id="rId72"/>
      <p:boldItalic r:id="rId73"/>
    </p:embeddedFont>
    <p:embeddedFont>
      <p:font typeface="Source Sans Pro" panose="020B050303040302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F46132-5CAE-24D1-9299-9757C4837BEA}" name="Marti, Mackenzie Kaye" initials="MKM" userId="Marti, Mackenzie Kaye" providerId="None"/>
  <p188:author id="{C8789833-5299-FEE7-AA66-B49B50F94278}" name="Doore, Keith J" initials="DKJ" userId="S::kdoore@usgs.gov::eaa3965d-5f4c-4d7d-8871-c9d7c67d6f07" providerId="AD"/>
  <p188:author id="{F7D06C97-16C7-1217-5599-24734C6E4CE9}" name="Huang, Corey (Contractor)" initials="H(" userId="S::chuang@contractor.usgs.gov::5676108a-a370-41dd-a004-ed12681f468a" providerId="AD"/>
  <p188:author id="{C3E694A9-5655-5BC5-415B-AF3466B4184F}" name="Barth, Nancy A" initials="BNA" userId="S::nabarth@usgs.gov::afa12d74-aef9-4aa3-acc5-e0e1b5755f8a" providerId="AD"/>
  <p188:author id="{43FB0EF4-53DC-B176-63EF-A4CA66F10817}" name="Ryberg, Karen R" initials="RR" userId="S::kryberg@usgs.gov::2df2d6ae-c689-41b5-9e82-f51adb9b9e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D3D3"/>
    <a:srgbClr val="0066FF"/>
    <a:srgbClr val="00331E"/>
    <a:srgbClr val="80868D"/>
    <a:srgbClr val="88A4B5"/>
    <a:srgbClr val="66A5CC"/>
    <a:srgbClr val="006F41"/>
    <a:srgbClr val="006600"/>
    <a:srgbClr val="00CEFF"/>
    <a:srgbClr val="FFA64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5C914-C13B-F99E-96C9-0E1C3DBD5115}" v="313" dt="2024-02-06T18:57:25.200"/>
    <p1510:client id="{8B9EF2F7-EA52-48DA-BDFB-D0340538B4FF}" v="3" dt="2024-02-06T19:01:36.535"/>
    <p1510:client id="{C1AE703A-0055-4B4A-9473-9CA3203BB9C8}" v="1" dt="2024-02-06T19:51:33.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4"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3.fntdata"/><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ang, Corey (Contractor)" userId="5676108a-a370-41dd-a004-ed12681f468a" providerId="ADAL" clId="{6B1E97ED-0DB9-4F21-A339-606027CFE89A}"/>
    <pc:docChg chg="custSel modSld">
      <pc:chgData name="Huang, Corey (Contractor)" userId="5676108a-a370-41dd-a004-ed12681f468a" providerId="ADAL" clId="{6B1E97ED-0DB9-4F21-A339-606027CFE89A}" dt="2024-02-06T22:40:57.099" v="5"/>
      <pc:docMkLst>
        <pc:docMk/>
      </pc:docMkLst>
      <pc:sldChg chg="modCm">
        <pc:chgData name="Huang, Corey (Contractor)" userId="5676108a-a370-41dd-a004-ed12681f468a" providerId="ADAL" clId="{6B1E97ED-0DB9-4F21-A339-606027CFE89A}" dt="2024-02-06T22:40:23.510" v="2"/>
        <pc:sldMkLst>
          <pc:docMk/>
          <pc:sldMk cId="1296299699" sldId="1377"/>
        </pc:sldMkLst>
        <pc:extLst>
          <p:ext xmlns:p="http://schemas.openxmlformats.org/presentationml/2006/main" uri="{D6D511B9-2390-475A-947B-AFAB55BFBCF1}">
            <pc226:cmChg xmlns:pc226="http://schemas.microsoft.com/office/powerpoint/2022/06/main/command" chg="mod">
              <pc226:chgData name="Huang, Corey (Contractor)" userId="5676108a-a370-41dd-a004-ed12681f468a" providerId="ADAL" clId="{6B1E97ED-0DB9-4F21-A339-606027CFE89A}" dt="2024-02-06T22:40:23.510" v="2"/>
              <pc2:cmMkLst xmlns:pc2="http://schemas.microsoft.com/office/powerpoint/2019/9/main/command">
                <pc:docMk/>
                <pc:sldMk cId="1296299699" sldId="1377"/>
                <pc2:cmMk id="{7BC2CA33-5C77-4F6C-B8EF-13BA43B2F523}"/>
              </pc2:cmMkLst>
            </pc226:cmChg>
          </p:ext>
        </pc:extLst>
      </pc:sldChg>
      <pc:sldChg chg="modSp mod modCm">
        <pc:chgData name="Huang, Corey (Contractor)" userId="5676108a-a370-41dd-a004-ed12681f468a" providerId="ADAL" clId="{6B1E97ED-0DB9-4F21-A339-606027CFE89A}" dt="2024-02-06T22:39:15.848" v="1"/>
        <pc:sldMkLst>
          <pc:docMk/>
          <pc:sldMk cId="1145383153" sldId="1420"/>
        </pc:sldMkLst>
        <pc:spChg chg="mod">
          <ac:chgData name="Huang, Corey (Contractor)" userId="5676108a-a370-41dd-a004-ed12681f468a" providerId="ADAL" clId="{6B1E97ED-0DB9-4F21-A339-606027CFE89A}" dt="2024-02-06T22:39:12.527" v="0" actId="313"/>
          <ac:spMkLst>
            <pc:docMk/>
            <pc:sldMk cId="1145383153" sldId="1420"/>
            <ac:spMk id="6" creationId="{F4B04159-2A63-7053-4927-F644DA0E4644}"/>
          </ac:spMkLst>
        </pc:spChg>
        <pc:extLst>
          <p:ext xmlns:p="http://schemas.openxmlformats.org/presentationml/2006/main" uri="{D6D511B9-2390-475A-947B-AFAB55BFBCF1}">
            <pc226:cmChg xmlns:pc226="http://schemas.microsoft.com/office/powerpoint/2022/06/main/command" chg="mod">
              <pc226:chgData name="Huang, Corey (Contractor)" userId="5676108a-a370-41dd-a004-ed12681f468a" providerId="ADAL" clId="{6B1E97ED-0DB9-4F21-A339-606027CFE89A}" dt="2024-02-06T22:39:15.848" v="1"/>
              <pc2:cmMkLst xmlns:pc2="http://schemas.microsoft.com/office/powerpoint/2019/9/main/command">
                <pc:docMk/>
                <pc:sldMk cId="1145383153" sldId="1420"/>
                <pc2:cmMk id="{433B2D4A-1A21-4548-AEC9-64CEF0506A52}"/>
              </pc2:cmMkLst>
            </pc226:cmChg>
          </p:ext>
        </pc:extLst>
      </pc:sldChg>
      <pc:sldChg chg="modSp mod modCm">
        <pc:chgData name="Huang, Corey (Contractor)" userId="5676108a-a370-41dd-a004-ed12681f468a" providerId="ADAL" clId="{6B1E97ED-0DB9-4F21-A339-606027CFE89A}" dt="2024-02-06T22:40:57.099" v="5"/>
        <pc:sldMkLst>
          <pc:docMk/>
          <pc:sldMk cId="1437436092" sldId="1426"/>
        </pc:sldMkLst>
        <pc:spChg chg="mod">
          <ac:chgData name="Huang, Corey (Contractor)" userId="5676108a-a370-41dd-a004-ed12681f468a" providerId="ADAL" clId="{6B1E97ED-0DB9-4F21-A339-606027CFE89A}" dt="2024-02-06T22:40:48.431" v="4" actId="20577"/>
          <ac:spMkLst>
            <pc:docMk/>
            <pc:sldMk cId="1437436092" sldId="1426"/>
            <ac:spMk id="8" creationId="{2D3A569A-A43E-B84D-502F-791991A3C39E}"/>
          </ac:spMkLst>
        </pc:spChg>
        <pc:extLst>
          <p:ext xmlns:p="http://schemas.openxmlformats.org/presentationml/2006/main" uri="{D6D511B9-2390-475A-947B-AFAB55BFBCF1}">
            <pc226:cmChg xmlns:pc226="http://schemas.microsoft.com/office/powerpoint/2022/06/main/command" chg="mod">
              <pc226:chgData name="Huang, Corey (Contractor)" userId="5676108a-a370-41dd-a004-ed12681f468a" providerId="ADAL" clId="{6B1E97ED-0DB9-4F21-A339-606027CFE89A}" dt="2024-02-06T22:40:57.099" v="5"/>
              <pc2:cmMkLst xmlns:pc2="http://schemas.microsoft.com/office/powerpoint/2019/9/main/command">
                <pc:docMk/>
                <pc:sldMk cId="1437436092" sldId="1426"/>
                <pc2:cmMk id="{45B2AB5D-DB8E-4E95-94A9-7C1405D13343}"/>
              </pc2:cmMkLst>
            </pc226:cmChg>
          </p:ext>
        </pc:extLst>
      </pc:sldChg>
    </pc:docChg>
  </pc:docChgLst>
  <pc:docChgLst>
    <pc:chgData name="O'Shea, Padraic S" userId="a24a97f9-ed7e-4ddb-99f1-9ce23db03b3f" providerId="ADAL" clId="{2501512A-63B6-4B5F-A7DA-F3DB460439B5}"/>
    <pc:docChg chg="modSld">
      <pc:chgData name="O'Shea, Padraic S" userId="a24a97f9-ed7e-4ddb-99f1-9ce23db03b3f" providerId="ADAL" clId="{2501512A-63B6-4B5F-A7DA-F3DB460439B5}" dt="2024-01-25T15:38:37.018" v="216" actId="5793"/>
      <pc:docMkLst>
        <pc:docMk/>
      </pc:docMkLst>
      <pc:sldChg chg="modNotesTx">
        <pc:chgData name="O'Shea, Padraic S" userId="a24a97f9-ed7e-4ddb-99f1-9ce23db03b3f" providerId="ADAL" clId="{2501512A-63B6-4B5F-A7DA-F3DB460439B5}" dt="2024-01-25T15:26:48.628" v="210" actId="113"/>
        <pc:sldMkLst>
          <pc:docMk/>
          <pc:sldMk cId="2805144325" sldId="260"/>
        </pc:sldMkLst>
      </pc:sldChg>
      <pc:sldChg chg="modNotesTx">
        <pc:chgData name="O'Shea, Padraic S" userId="a24a97f9-ed7e-4ddb-99f1-9ce23db03b3f" providerId="ADAL" clId="{2501512A-63B6-4B5F-A7DA-F3DB460439B5}" dt="2024-01-25T15:38:37.018" v="216" actId="5793"/>
        <pc:sldMkLst>
          <pc:docMk/>
          <pc:sldMk cId="1296299699" sldId="1377"/>
        </pc:sldMkLst>
      </pc:sldChg>
      <pc:sldChg chg="modNotesTx">
        <pc:chgData name="O'Shea, Padraic S" userId="a24a97f9-ed7e-4ddb-99f1-9ce23db03b3f" providerId="ADAL" clId="{2501512A-63B6-4B5F-A7DA-F3DB460439B5}" dt="2024-01-25T15:33:19.021" v="212"/>
        <pc:sldMkLst>
          <pc:docMk/>
          <pc:sldMk cId="610448746" sldId="1380"/>
        </pc:sldMkLst>
      </pc:sldChg>
      <pc:sldChg chg="modNotesTx">
        <pc:chgData name="O'Shea, Padraic S" userId="a24a97f9-ed7e-4ddb-99f1-9ce23db03b3f" providerId="ADAL" clId="{2501512A-63B6-4B5F-A7DA-F3DB460439B5}" dt="2024-01-25T14:52:28.987" v="202"/>
        <pc:sldMkLst>
          <pc:docMk/>
          <pc:sldMk cId="1637116994" sldId="1382"/>
        </pc:sldMkLst>
      </pc:sldChg>
      <pc:sldChg chg="modNotesTx">
        <pc:chgData name="O'Shea, Padraic S" userId="a24a97f9-ed7e-4ddb-99f1-9ce23db03b3f" providerId="ADAL" clId="{2501512A-63B6-4B5F-A7DA-F3DB460439B5}" dt="2024-01-25T15:02:37.251" v="206" actId="113"/>
        <pc:sldMkLst>
          <pc:docMk/>
          <pc:sldMk cId="2149210952" sldId="1386"/>
        </pc:sldMkLst>
      </pc:sldChg>
    </pc:docChg>
  </pc:docChgLst>
  <pc:docChgLst>
    <pc:chgData name="Redoloza, Fleford S" userId="8266631f-3765-4a57-8ec5-13e6c8aa0d64" providerId="ADAL" clId="{A42FB815-F858-4A9B-BFE0-C4865806DA96}"/>
    <pc:docChg chg="undo custSel addSld delSld modSld">
      <pc:chgData name="Redoloza, Fleford S" userId="8266631f-3765-4a57-8ec5-13e6c8aa0d64" providerId="ADAL" clId="{A42FB815-F858-4A9B-BFE0-C4865806DA96}" dt="2024-01-18T20:20:10.503" v="89" actId="478"/>
      <pc:docMkLst>
        <pc:docMk/>
      </pc:docMkLst>
      <pc:sldChg chg="add del">
        <pc:chgData name="Redoloza, Fleford S" userId="8266631f-3765-4a57-8ec5-13e6c8aa0d64" providerId="ADAL" clId="{A42FB815-F858-4A9B-BFE0-C4865806DA96}" dt="2024-01-18T20:04:48.557" v="6" actId="47"/>
        <pc:sldMkLst>
          <pc:docMk/>
          <pc:sldMk cId="3968778768" sldId="256"/>
        </pc:sldMkLst>
      </pc:sldChg>
      <pc:sldChg chg="modSp add mod">
        <pc:chgData name="Redoloza, Fleford S" userId="8266631f-3765-4a57-8ec5-13e6c8aa0d64" providerId="ADAL" clId="{A42FB815-F858-4A9B-BFE0-C4865806DA96}" dt="2024-01-18T20:19:08.324" v="56" actId="20577"/>
        <pc:sldMkLst>
          <pc:docMk/>
          <pc:sldMk cId="2645162796" sldId="258"/>
        </pc:sldMkLst>
        <pc:spChg chg="mod">
          <ac:chgData name="Redoloza, Fleford S" userId="8266631f-3765-4a57-8ec5-13e6c8aa0d64" providerId="ADAL" clId="{A42FB815-F858-4A9B-BFE0-C4865806DA96}" dt="2024-01-18T20:19:02.596" v="52" actId="20577"/>
          <ac:spMkLst>
            <pc:docMk/>
            <pc:sldMk cId="2645162796" sldId="258"/>
            <ac:spMk id="2" creationId="{5C40B89A-62DA-4AC3-9D4C-86C045083A82}"/>
          </ac:spMkLst>
        </pc:spChg>
        <pc:spChg chg="mod">
          <ac:chgData name="Redoloza, Fleford S" userId="8266631f-3765-4a57-8ec5-13e6c8aa0d64" providerId="ADAL" clId="{A42FB815-F858-4A9B-BFE0-C4865806DA96}" dt="2024-01-18T20:19:08.324" v="56" actId="20577"/>
          <ac:spMkLst>
            <pc:docMk/>
            <pc:sldMk cId="2645162796" sldId="258"/>
            <ac:spMk id="3" creationId="{DD8169A0-28B0-449F-B9CF-20A64BE77869}"/>
          </ac:spMkLst>
        </pc:spChg>
      </pc:sldChg>
      <pc:sldChg chg="modSp add mod">
        <pc:chgData name="Redoloza, Fleford S" userId="8266631f-3765-4a57-8ec5-13e6c8aa0d64" providerId="ADAL" clId="{A42FB815-F858-4A9B-BFE0-C4865806DA96}" dt="2024-01-18T20:04:42.851" v="4" actId="27636"/>
        <pc:sldMkLst>
          <pc:docMk/>
          <pc:sldMk cId="2805144325" sldId="260"/>
        </pc:sldMkLst>
        <pc:spChg chg="mod">
          <ac:chgData name="Redoloza, Fleford S" userId="8266631f-3765-4a57-8ec5-13e6c8aa0d64" providerId="ADAL" clId="{A42FB815-F858-4A9B-BFE0-C4865806DA96}" dt="2024-01-18T20:04:42.851" v="4" actId="27636"/>
          <ac:spMkLst>
            <pc:docMk/>
            <pc:sldMk cId="2805144325" sldId="260"/>
            <ac:spMk id="3" creationId="{5F0A719B-8D24-47D6-9439-29A743FAE9EC}"/>
          </ac:spMkLst>
        </pc:spChg>
      </pc:sldChg>
      <pc:sldChg chg="add">
        <pc:chgData name="Redoloza, Fleford S" userId="8266631f-3765-4a57-8ec5-13e6c8aa0d64" providerId="ADAL" clId="{A42FB815-F858-4A9B-BFE0-C4865806DA96}" dt="2024-01-18T20:04:42.595" v="1"/>
        <pc:sldMkLst>
          <pc:docMk/>
          <pc:sldMk cId="4262650506" sldId="261"/>
        </pc:sldMkLst>
      </pc:sldChg>
      <pc:sldChg chg="add">
        <pc:chgData name="Redoloza, Fleford S" userId="8266631f-3765-4a57-8ec5-13e6c8aa0d64" providerId="ADAL" clId="{A42FB815-F858-4A9B-BFE0-C4865806DA96}" dt="2024-01-18T20:04:42.595" v="1"/>
        <pc:sldMkLst>
          <pc:docMk/>
          <pc:sldMk cId="2283110264" sldId="262"/>
        </pc:sldMkLst>
      </pc:sldChg>
      <pc:sldChg chg="modSp add mod">
        <pc:chgData name="Redoloza, Fleford S" userId="8266631f-3765-4a57-8ec5-13e6c8aa0d64" providerId="ADAL" clId="{A42FB815-F858-4A9B-BFE0-C4865806DA96}" dt="2024-01-18T20:07:42.101" v="23" actId="313"/>
        <pc:sldMkLst>
          <pc:docMk/>
          <pc:sldMk cId="281447716" sldId="264"/>
        </pc:sldMkLst>
        <pc:spChg chg="mod">
          <ac:chgData name="Redoloza, Fleford S" userId="8266631f-3765-4a57-8ec5-13e6c8aa0d64" providerId="ADAL" clId="{A42FB815-F858-4A9B-BFE0-C4865806DA96}" dt="2024-01-18T20:07:42.101" v="23" actId="313"/>
          <ac:spMkLst>
            <pc:docMk/>
            <pc:sldMk cId="281447716" sldId="264"/>
            <ac:spMk id="3" creationId="{321EE086-5A15-4C3D-9AF4-1DBA398CBD57}"/>
          </ac:spMkLst>
        </pc:spChg>
      </pc:sldChg>
      <pc:sldChg chg="add del">
        <pc:chgData name="Redoloza, Fleford S" userId="8266631f-3765-4a57-8ec5-13e6c8aa0d64" providerId="ADAL" clId="{A42FB815-F858-4A9B-BFE0-C4865806DA96}" dt="2024-01-18T20:05:35.145" v="9" actId="47"/>
        <pc:sldMkLst>
          <pc:docMk/>
          <pc:sldMk cId="1390431443" sldId="265"/>
        </pc:sldMkLst>
      </pc:sldChg>
      <pc:sldChg chg="addSp delSp modSp add mod">
        <pc:chgData name="Redoloza, Fleford S" userId="8266631f-3765-4a57-8ec5-13e6c8aa0d64" providerId="ADAL" clId="{A42FB815-F858-4A9B-BFE0-C4865806DA96}" dt="2024-01-18T20:20:10.503" v="89" actId="478"/>
        <pc:sldMkLst>
          <pc:docMk/>
          <pc:sldMk cId="3702349378" sldId="269"/>
        </pc:sldMkLst>
        <pc:spChg chg="add del mod">
          <ac:chgData name="Redoloza, Fleford S" userId="8266631f-3765-4a57-8ec5-13e6c8aa0d64" providerId="ADAL" clId="{A42FB815-F858-4A9B-BFE0-C4865806DA96}" dt="2024-01-18T20:20:10.503" v="89" actId="478"/>
          <ac:spMkLst>
            <pc:docMk/>
            <pc:sldMk cId="3702349378" sldId="269"/>
            <ac:spMk id="2" creationId="{BD6884DF-FE86-0204-9FFC-2A1D4E0BCCF0}"/>
          </ac:spMkLst>
        </pc:spChg>
        <pc:picChg chg="mod">
          <ac:chgData name="Redoloza, Fleford S" userId="8266631f-3765-4a57-8ec5-13e6c8aa0d64" providerId="ADAL" clId="{A42FB815-F858-4A9B-BFE0-C4865806DA96}" dt="2024-01-18T20:18:05.647" v="31" actId="1076"/>
          <ac:picMkLst>
            <pc:docMk/>
            <pc:sldMk cId="3702349378" sldId="269"/>
            <ac:picMk id="5" creationId="{3B69CC04-DA2A-4BEA-8176-F23CAFD5AEF8}"/>
          </ac:picMkLst>
        </pc:picChg>
      </pc:sldChg>
      <pc:sldChg chg="add del">
        <pc:chgData name="Redoloza, Fleford S" userId="8266631f-3765-4a57-8ec5-13e6c8aa0d64" providerId="ADAL" clId="{A42FB815-F858-4A9B-BFE0-C4865806DA96}" dt="2024-01-18T20:05:44.106" v="14" actId="47"/>
        <pc:sldMkLst>
          <pc:docMk/>
          <pc:sldMk cId="911048742" sldId="302"/>
        </pc:sldMkLst>
      </pc:sldChg>
      <pc:sldChg chg="modSp add del mod">
        <pc:chgData name="Redoloza, Fleford S" userId="8266631f-3765-4a57-8ec5-13e6c8aa0d64" providerId="ADAL" clId="{A42FB815-F858-4A9B-BFE0-C4865806DA96}" dt="2024-01-18T20:05:42.347" v="13" actId="47"/>
        <pc:sldMkLst>
          <pc:docMk/>
          <pc:sldMk cId="2665991378" sldId="308"/>
        </pc:sldMkLst>
        <pc:spChg chg="mod">
          <ac:chgData name="Redoloza, Fleford S" userId="8266631f-3765-4a57-8ec5-13e6c8aa0d64" providerId="ADAL" clId="{A42FB815-F858-4A9B-BFE0-C4865806DA96}" dt="2024-01-18T20:04:42.874" v="5" actId="27636"/>
          <ac:spMkLst>
            <pc:docMk/>
            <pc:sldMk cId="2665991378" sldId="308"/>
            <ac:spMk id="2" creationId="{20A90892-95A0-4425-8F37-779DF40A678A}"/>
          </ac:spMkLst>
        </pc:spChg>
      </pc:sldChg>
      <pc:sldChg chg="modSp add mod">
        <pc:chgData name="Redoloza, Fleford S" userId="8266631f-3765-4a57-8ec5-13e6c8aa0d64" providerId="ADAL" clId="{A42FB815-F858-4A9B-BFE0-C4865806DA96}" dt="2024-01-18T20:18:05.021" v="30" actId="1076"/>
        <pc:sldMkLst>
          <pc:docMk/>
          <pc:sldMk cId="3038805775" sldId="309"/>
        </pc:sldMkLst>
        <pc:picChg chg="mod">
          <ac:chgData name="Redoloza, Fleford S" userId="8266631f-3765-4a57-8ec5-13e6c8aa0d64" providerId="ADAL" clId="{A42FB815-F858-4A9B-BFE0-C4865806DA96}" dt="2024-01-18T20:18:05.021" v="30" actId="1076"/>
          <ac:picMkLst>
            <pc:docMk/>
            <pc:sldMk cId="3038805775" sldId="309"/>
            <ac:picMk id="5" creationId="{000B8514-8C26-44DC-9B54-71CED39D9ABD}"/>
          </ac:picMkLst>
        </pc:picChg>
      </pc:sldChg>
      <pc:sldChg chg="add del">
        <pc:chgData name="Redoloza, Fleford S" userId="8266631f-3765-4a57-8ec5-13e6c8aa0d64" providerId="ADAL" clId="{A42FB815-F858-4A9B-BFE0-C4865806DA96}" dt="2024-01-18T20:05:41.311" v="12" actId="47"/>
        <pc:sldMkLst>
          <pc:docMk/>
          <pc:sldMk cId="897324079" sldId="310"/>
        </pc:sldMkLst>
      </pc:sldChg>
      <pc:sldChg chg="add">
        <pc:chgData name="Redoloza, Fleford S" userId="8266631f-3765-4a57-8ec5-13e6c8aa0d64" providerId="ADAL" clId="{A42FB815-F858-4A9B-BFE0-C4865806DA96}" dt="2024-01-18T20:04:42.595" v="1"/>
        <pc:sldMkLst>
          <pc:docMk/>
          <pc:sldMk cId="4228641476" sldId="312"/>
        </pc:sldMkLst>
      </pc:sldChg>
      <pc:sldChg chg="add">
        <pc:chgData name="Redoloza, Fleford S" userId="8266631f-3765-4a57-8ec5-13e6c8aa0d64" providerId="ADAL" clId="{A42FB815-F858-4A9B-BFE0-C4865806DA96}" dt="2024-01-18T20:04:42.595" v="1"/>
        <pc:sldMkLst>
          <pc:docMk/>
          <pc:sldMk cId="1235070747" sldId="313"/>
        </pc:sldMkLst>
      </pc:sldChg>
      <pc:sldChg chg="add">
        <pc:chgData name="Redoloza, Fleford S" userId="8266631f-3765-4a57-8ec5-13e6c8aa0d64" providerId="ADAL" clId="{A42FB815-F858-4A9B-BFE0-C4865806DA96}" dt="2024-01-18T20:04:42.595" v="1"/>
        <pc:sldMkLst>
          <pc:docMk/>
          <pc:sldMk cId="2430282545" sldId="314"/>
        </pc:sldMkLst>
      </pc:sldChg>
      <pc:sldChg chg="add">
        <pc:chgData name="Redoloza, Fleford S" userId="8266631f-3765-4a57-8ec5-13e6c8aa0d64" providerId="ADAL" clId="{A42FB815-F858-4A9B-BFE0-C4865806DA96}" dt="2024-01-18T20:04:42.595" v="1"/>
        <pc:sldMkLst>
          <pc:docMk/>
          <pc:sldMk cId="182876954" sldId="316"/>
        </pc:sldMkLst>
      </pc:sldChg>
      <pc:sldChg chg="add">
        <pc:chgData name="Redoloza, Fleford S" userId="8266631f-3765-4a57-8ec5-13e6c8aa0d64" providerId="ADAL" clId="{A42FB815-F858-4A9B-BFE0-C4865806DA96}" dt="2024-01-18T20:04:42.595" v="1"/>
        <pc:sldMkLst>
          <pc:docMk/>
          <pc:sldMk cId="3917878332" sldId="317"/>
        </pc:sldMkLst>
      </pc:sldChg>
      <pc:sldChg chg="add">
        <pc:chgData name="Redoloza, Fleford S" userId="8266631f-3765-4a57-8ec5-13e6c8aa0d64" providerId="ADAL" clId="{A42FB815-F858-4A9B-BFE0-C4865806DA96}" dt="2024-01-18T20:04:42.595" v="1"/>
        <pc:sldMkLst>
          <pc:docMk/>
          <pc:sldMk cId="4221321353" sldId="318"/>
        </pc:sldMkLst>
      </pc:sldChg>
      <pc:sldChg chg="add">
        <pc:chgData name="Redoloza, Fleford S" userId="8266631f-3765-4a57-8ec5-13e6c8aa0d64" providerId="ADAL" clId="{A42FB815-F858-4A9B-BFE0-C4865806DA96}" dt="2024-01-18T20:04:42.595" v="1"/>
        <pc:sldMkLst>
          <pc:docMk/>
          <pc:sldMk cId="2081896811" sldId="320"/>
        </pc:sldMkLst>
      </pc:sldChg>
      <pc:sldChg chg="add del">
        <pc:chgData name="Redoloza, Fleford S" userId="8266631f-3765-4a57-8ec5-13e6c8aa0d64" providerId="ADAL" clId="{A42FB815-F858-4A9B-BFE0-C4865806DA96}" dt="2024-01-18T20:05:38.919" v="10" actId="47"/>
        <pc:sldMkLst>
          <pc:docMk/>
          <pc:sldMk cId="1332502065" sldId="323"/>
        </pc:sldMkLst>
      </pc:sldChg>
      <pc:sldChg chg="add del">
        <pc:chgData name="Redoloza, Fleford S" userId="8266631f-3765-4a57-8ec5-13e6c8aa0d64" providerId="ADAL" clId="{A42FB815-F858-4A9B-BFE0-C4865806DA96}" dt="2024-01-18T20:05:39.975" v="11" actId="47"/>
        <pc:sldMkLst>
          <pc:docMk/>
          <pc:sldMk cId="4250715133" sldId="324"/>
        </pc:sldMkLst>
      </pc:sldChg>
      <pc:sldChg chg="delSp modSp add mod">
        <pc:chgData name="Redoloza, Fleford S" userId="8266631f-3765-4a57-8ec5-13e6c8aa0d64" providerId="ADAL" clId="{A42FB815-F858-4A9B-BFE0-C4865806DA96}" dt="2024-01-18T20:05:08.464" v="8" actId="478"/>
        <pc:sldMkLst>
          <pc:docMk/>
          <pc:sldMk cId="1371601202" sldId="1378"/>
        </pc:sldMkLst>
        <pc:spChg chg="mod">
          <ac:chgData name="Redoloza, Fleford S" userId="8266631f-3765-4a57-8ec5-13e6c8aa0d64" providerId="ADAL" clId="{A42FB815-F858-4A9B-BFE0-C4865806DA96}" dt="2024-01-18T20:04:42.778" v="2" actId="27636"/>
          <ac:spMkLst>
            <pc:docMk/>
            <pc:sldMk cId="1371601202" sldId="1378"/>
            <ac:spMk id="3" creationId="{562A417E-B7FC-4172-AACA-BBA436A10701}"/>
          </ac:spMkLst>
        </pc:spChg>
        <pc:picChg chg="del mod">
          <ac:chgData name="Redoloza, Fleford S" userId="8266631f-3765-4a57-8ec5-13e6c8aa0d64" providerId="ADAL" clId="{A42FB815-F858-4A9B-BFE0-C4865806DA96}" dt="2024-01-18T20:05:08.464" v="8" actId="478"/>
          <ac:picMkLst>
            <pc:docMk/>
            <pc:sldMk cId="1371601202" sldId="1378"/>
            <ac:picMk id="1028" creationId="{4B9D45B8-BADB-4139-B049-C9841CD9E248}"/>
          </ac:picMkLst>
        </pc:picChg>
      </pc:sldChg>
      <pc:sldChg chg="add">
        <pc:chgData name="Redoloza, Fleford S" userId="8266631f-3765-4a57-8ec5-13e6c8aa0d64" providerId="ADAL" clId="{A42FB815-F858-4A9B-BFE0-C4865806DA96}" dt="2024-01-18T20:04:42.595" v="1"/>
        <pc:sldMkLst>
          <pc:docMk/>
          <pc:sldMk cId="3928780546" sldId="1379"/>
        </pc:sldMkLst>
      </pc:sldChg>
      <pc:sldChg chg="modSp add mod">
        <pc:chgData name="Redoloza, Fleford S" userId="8266631f-3765-4a57-8ec5-13e6c8aa0d64" providerId="ADAL" clId="{A42FB815-F858-4A9B-BFE0-C4865806DA96}" dt="2024-01-18T20:16:56.146" v="27"/>
        <pc:sldMkLst>
          <pc:docMk/>
          <pc:sldMk cId="610448746" sldId="1380"/>
        </pc:sldMkLst>
        <pc:spChg chg="mod">
          <ac:chgData name="Redoloza, Fleford S" userId="8266631f-3765-4a57-8ec5-13e6c8aa0d64" providerId="ADAL" clId="{A42FB815-F858-4A9B-BFE0-C4865806DA96}" dt="2024-01-18T20:16:56.146" v="27"/>
          <ac:spMkLst>
            <pc:docMk/>
            <pc:sldMk cId="610448746" sldId="1380"/>
            <ac:spMk id="3" creationId="{76F7368E-14DE-4CAD-89F1-8BF175154B54}"/>
          </ac:spMkLst>
        </pc:spChg>
      </pc:sldChg>
    </pc:docChg>
  </pc:docChgLst>
  <pc:docChgLst>
    <pc:chgData name="Marti, Mackenzie K" userId="c90f55c1-605e-400f-8229-8a51a9859fce" providerId="ADAL" clId="{F04A3294-CC01-4BBA-A0F2-7EE3E9DB5D9A}"/>
    <pc:docChg chg="modSld">
      <pc:chgData name="Marti, Mackenzie K" userId="c90f55c1-605e-400f-8229-8a51a9859fce" providerId="ADAL" clId="{F04A3294-CC01-4BBA-A0F2-7EE3E9DB5D9A}" dt="2023-01-23T15:07:32.966" v="20" actId="20577"/>
      <pc:docMkLst>
        <pc:docMk/>
      </pc:docMkLst>
      <pc:sldChg chg="modNotesTx">
        <pc:chgData name="Marti, Mackenzie K" userId="c90f55c1-605e-400f-8229-8a51a9859fce" providerId="ADAL" clId="{F04A3294-CC01-4BBA-A0F2-7EE3E9DB5D9A}" dt="2023-01-23T15:07:03.223" v="10" actId="20577"/>
        <pc:sldMkLst>
          <pc:docMk/>
          <pc:sldMk cId="1786901348" sldId="266"/>
        </pc:sldMkLst>
      </pc:sldChg>
      <pc:sldChg chg="modNotesTx">
        <pc:chgData name="Marti, Mackenzie K" userId="c90f55c1-605e-400f-8229-8a51a9859fce" providerId="ADAL" clId="{F04A3294-CC01-4BBA-A0F2-7EE3E9DB5D9A}" dt="2023-01-23T15:07:00.199" v="9" actId="20577"/>
        <pc:sldMkLst>
          <pc:docMk/>
          <pc:sldMk cId="2376178834" sldId="284"/>
        </pc:sldMkLst>
      </pc:sldChg>
      <pc:sldChg chg="modNotesTx">
        <pc:chgData name="Marti, Mackenzie K" userId="c90f55c1-605e-400f-8229-8a51a9859fce" providerId="ADAL" clId="{F04A3294-CC01-4BBA-A0F2-7EE3E9DB5D9A}" dt="2023-01-23T15:07:11.533" v="11" actId="20577"/>
        <pc:sldMkLst>
          <pc:docMk/>
          <pc:sldMk cId="1458078806" sldId="678"/>
        </pc:sldMkLst>
      </pc:sldChg>
      <pc:sldChg chg="modNotesTx">
        <pc:chgData name="Marti, Mackenzie K" userId="c90f55c1-605e-400f-8229-8a51a9859fce" providerId="ADAL" clId="{F04A3294-CC01-4BBA-A0F2-7EE3E9DB5D9A}" dt="2023-01-23T15:07:16.718" v="14" actId="20577"/>
        <pc:sldMkLst>
          <pc:docMk/>
          <pc:sldMk cId="1802818421" sldId="681"/>
        </pc:sldMkLst>
      </pc:sldChg>
      <pc:sldChg chg="modNotesTx">
        <pc:chgData name="Marti, Mackenzie K" userId="c90f55c1-605e-400f-8229-8a51a9859fce" providerId="ADAL" clId="{F04A3294-CC01-4BBA-A0F2-7EE3E9DB5D9A}" dt="2023-01-23T15:07:19.118" v="15" actId="20577"/>
        <pc:sldMkLst>
          <pc:docMk/>
          <pc:sldMk cId="3083250443" sldId="682"/>
        </pc:sldMkLst>
      </pc:sldChg>
      <pc:sldChg chg="modNotesTx">
        <pc:chgData name="Marti, Mackenzie K" userId="c90f55c1-605e-400f-8229-8a51a9859fce" providerId="ADAL" clId="{F04A3294-CC01-4BBA-A0F2-7EE3E9DB5D9A}" dt="2023-01-23T15:07:22.097" v="16" actId="20577"/>
        <pc:sldMkLst>
          <pc:docMk/>
          <pc:sldMk cId="4021792631" sldId="684"/>
        </pc:sldMkLst>
      </pc:sldChg>
      <pc:sldChg chg="modNotesTx">
        <pc:chgData name="Marti, Mackenzie K" userId="c90f55c1-605e-400f-8229-8a51a9859fce" providerId="ADAL" clId="{F04A3294-CC01-4BBA-A0F2-7EE3E9DB5D9A}" dt="2023-01-23T15:07:26.471" v="18" actId="20577"/>
        <pc:sldMkLst>
          <pc:docMk/>
          <pc:sldMk cId="528441112" sldId="685"/>
        </pc:sldMkLst>
      </pc:sldChg>
      <pc:sldChg chg="modNotesTx">
        <pc:chgData name="Marti, Mackenzie K" userId="c90f55c1-605e-400f-8229-8a51a9859fce" providerId="ADAL" clId="{F04A3294-CC01-4BBA-A0F2-7EE3E9DB5D9A}" dt="2023-01-23T15:07:28.852" v="19" actId="20577"/>
        <pc:sldMkLst>
          <pc:docMk/>
          <pc:sldMk cId="3332393578" sldId="686"/>
        </pc:sldMkLst>
      </pc:sldChg>
      <pc:sldChg chg="modNotesTx">
        <pc:chgData name="Marti, Mackenzie K" userId="c90f55c1-605e-400f-8229-8a51a9859fce" providerId="ADAL" clId="{F04A3294-CC01-4BBA-A0F2-7EE3E9DB5D9A}" dt="2023-01-23T15:07:32.966" v="20" actId="20577"/>
        <pc:sldMkLst>
          <pc:docMk/>
          <pc:sldMk cId="3332622780" sldId="1374"/>
        </pc:sldMkLst>
      </pc:sldChg>
      <pc:sldMasterChg chg="delSldLayout">
        <pc:chgData name="Marti, Mackenzie K" userId="c90f55c1-605e-400f-8229-8a51a9859fce" providerId="ADAL" clId="{F04A3294-CC01-4BBA-A0F2-7EE3E9DB5D9A}" dt="2023-01-23T15:01:11.344" v="8" actId="2696"/>
        <pc:sldMasterMkLst>
          <pc:docMk/>
          <pc:sldMasterMk cId="2519963119" sldId="2147483648"/>
        </pc:sldMasterMkLst>
        <pc:sldLayoutChg chg="del">
          <pc:chgData name="Marti, Mackenzie K" userId="c90f55c1-605e-400f-8229-8a51a9859fce" providerId="ADAL" clId="{F04A3294-CC01-4BBA-A0F2-7EE3E9DB5D9A}" dt="2023-01-23T15:00:28.124" v="0" actId="2696"/>
          <pc:sldLayoutMkLst>
            <pc:docMk/>
            <pc:sldMasterMk cId="2519963119" sldId="2147483648"/>
            <pc:sldLayoutMk cId="3208671230" sldId="2147483649"/>
          </pc:sldLayoutMkLst>
        </pc:sldLayoutChg>
        <pc:sldLayoutChg chg="del">
          <pc:chgData name="Marti, Mackenzie K" userId="c90f55c1-605e-400f-8229-8a51a9859fce" providerId="ADAL" clId="{F04A3294-CC01-4BBA-A0F2-7EE3E9DB5D9A}" dt="2023-01-23T15:00:56.689" v="1" actId="2696"/>
          <pc:sldLayoutMkLst>
            <pc:docMk/>
            <pc:sldMasterMk cId="2519963119" sldId="2147483648"/>
            <pc:sldLayoutMk cId="3024277764" sldId="2147483665"/>
          </pc:sldLayoutMkLst>
        </pc:sldLayoutChg>
        <pc:sldLayoutChg chg="del">
          <pc:chgData name="Marti, Mackenzie K" userId="c90f55c1-605e-400f-8229-8a51a9859fce" providerId="ADAL" clId="{F04A3294-CC01-4BBA-A0F2-7EE3E9DB5D9A}" dt="2023-01-23T15:00:58.547" v="2" actId="2696"/>
          <pc:sldLayoutMkLst>
            <pc:docMk/>
            <pc:sldMasterMk cId="2519963119" sldId="2147483648"/>
            <pc:sldLayoutMk cId="338566216" sldId="2147483688"/>
          </pc:sldLayoutMkLst>
        </pc:sldLayoutChg>
        <pc:sldLayoutChg chg="del">
          <pc:chgData name="Marti, Mackenzie K" userId="c90f55c1-605e-400f-8229-8a51a9859fce" providerId="ADAL" clId="{F04A3294-CC01-4BBA-A0F2-7EE3E9DB5D9A}" dt="2023-01-23T15:01:00.249" v="3" actId="2696"/>
          <pc:sldLayoutMkLst>
            <pc:docMk/>
            <pc:sldMasterMk cId="2519963119" sldId="2147483648"/>
            <pc:sldLayoutMk cId="3688009499" sldId="2147483689"/>
          </pc:sldLayoutMkLst>
        </pc:sldLayoutChg>
        <pc:sldLayoutChg chg="del">
          <pc:chgData name="Marti, Mackenzie K" userId="c90f55c1-605e-400f-8229-8a51a9859fce" providerId="ADAL" clId="{F04A3294-CC01-4BBA-A0F2-7EE3E9DB5D9A}" dt="2023-01-23T15:01:02.077" v="4" actId="2696"/>
          <pc:sldLayoutMkLst>
            <pc:docMk/>
            <pc:sldMasterMk cId="2519963119" sldId="2147483648"/>
            <pc:sldLayoutMk cId="1983091583" sldId="2147483691"/>
          </pc:sldLayoutMkLst>
        </pc:sldLayoutChg>
        <pc:sldLayoutChg chg="del">
          <pc:chgData name="Marti, Mackenzie K" userId="c90f55c1-605e-400f-8229-8a51a9859fce" providerId="ADAL" clId="{F04A3294-CC01-4BBA-A0F2-7EE3E9DB5D9A}" dt="2023-01-23T15:01:04.060" v="5" actId="2696"/>
          <pc:sldLayoutMkLst>
            <pc:docMk/>
            <pc:sldMasterMk cId="2519963119" sldId="2147483648"/>
            <pc:sldLayoutMk cId="2920803673" sldId="2147483692"/>
          </pc:sldLayoutMkLst>
        </pc:sldLayoutChg>
        <pc:sldLayoutChg chg="del">
          <pc:chgData name="Marti, Mackenzie K" userId="c90f55c1-605e-400f-8229-8a51a9859fce" providerId="ADAL" clId="{F04A3294-CC01-4BBA-A0F2-7EE3E9DB5D9A}" dt="2023-01-23T15:01:06.239" v="6" actId="2696"/>
          <pc:sldLayoutMkLst>
            <pc:docMk/>
            <pc:sldMasterMk cId="2519963119" sldId="2147483648"/>
            <pc:sldLayoutMk cId="1008399472" sldId="2147483693"/>
          </pc:sldLayoutMkLst>
        </pc:sldLayoutChg>
        <pc:sldLayoutChg chg="del">
          <pc:chgData name="Marti, Mackenzie K" userId="c90f55c1-605e-400f-8229-8a51a9859fce" providerId="ADAL" clId="{F04A3294-CC01-4BBA-A0F2-7EE3E9DB5D9A}" dt="2023-01-23T15:01:09.338" v="7" actId="2696"/>
          <pc:sldLayoutMkLst>
            <pc:docMk/>
            <pc:sldMasterMk cId="2519963119" sldId="2147483648"/>
            <pc:sldLayoutMk cId="1610973431" sldId="2147483696"/>
          </pc:sldLayoutMkLst>
        </pc:sldLayoutChg>
        <pc:sldLayoutChg chg="del">
          <pc:chgData name="Marti, Mackenzie K" userId="c90f55c1-605e-400f-8229-8a51a9859fce" providerId="ADAL" clId="{F04A3294-CC01-4BBA-A0F2-7EE3E9DB5D9A}" dt="2023-01-23T15:01:11.344" v="8" actId="2696"/>
          <pc:sldLayoutMkLst>
            <pc:docMk/>
            <pc:sldMasterMk cId="2519963119" sldId="2147483648"/>
            <pc:sldLayoutMk cId="4073896796" sldId="2147483697"/>
          </pc:sldLayoutMkLst>
        </pc:sldLayoutChg>
      </pc:sldMasterChg>
    </pc:docChg>
  </pc:docChgLst>
  <pc:docChgLst>
    <pc:chgData name="Marti, Mackenzie K" userId="c90f55c1-605e-400f-8229-8a51a9859fce" providerId="ADAL" clId="{DDBF4D5E-751E-4AB3-BD9C-3757089399DF}"/>
    <pc:docChg chg="modSld">
      <pc:chgData name="Marti, Mackenzie K" userId="c90f55c1-605e-400f-8229-8a51a9859fce" providerId="ADAL" clId="{DDBF4D5E-751E-4AB3-BD9C-3757089399DF}" dt="2024-02-07T17:19:52.946" v="11"/>
      <pc:docMkLst>
        <pc:docMk/>
      </pc:docMkLst>
      <pc:sldChg chg="modCm">
        <pc:chgData name="Marti, Mackenzie K" userId="c90f55c1-605e-400f-8229-8a51a9859fce" providerId="ADAL" clId="{DDBF4D5E-751E-4AB3-BD9C-3757089399DF}" dt="2024-02-06T21:13:29.715" v="9"/>
        <pc:sldMkLst>
          <pc:docMk/>
          <pc:sldMk cId="1296299699" sldId="1377"/>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DDBF4D5E-751E-4AB3-BD9C-3757089399DF}" dt="2024-02-06T21:13:29.715" v="9"/>
              <pc2:cmMkLst xmlns:pc2="http://schemas.microsoft.com/office/powerpoint/2019/9/main/command">
                <pc:docMk/>
                <pc:sldMk cId="1296299699" sldId="1377"/>
                <pc2:cmMk id="{7BC2CA33-5C77-4F6C-B8EF-13BA43B2F523}"/>
              </pc2:cmMkLst>
              <pc226:cmRplyChg chg="mod">
                <pc226:chgData name="Marti, Mackenzie K" userId="c90f55c1-605e-400f-8229-8a51a9859fce" providerId="ADAL" clId="{DDBF4D5E-751E-4AB3-BD9C-3757089399DF}" dt="2024-02-06T21:13:29.715" v="9"/>
                <pc2:cmRplyMkLst xmlns:pc2="http://schemas.microsoft.com/office/powerpoint/2019/9/main/command">
                  <pc:docMk/>
                  <pc:sldMk cId="1296299699" sldId="1377"/>
                  <pc2:cmMk id="{7BC2CA33-5C77-4F6C-B8EF-13BA43B2F523}"/>
                  <pc2:cmRplyMk id="{7885ACAC-3408-44F8-8199-784987D92A18}"/>
                </pc2:cmRplyMkLst>
              </pc226:cmRplyChg>
            </pc226:cmChg>
          </p:ext>
        </pc:extLst>
      </pc:sldChg>
      <pc:sldChg chg="delCm">
        <pc:chgData name="Marti, Mackenzie K" userId="c90f55c1-605e-400f-8229-8a51a9859fce" providerId="ADAL" clId="{DDBF4D5E-751E-4AB3-BD9C-3757089399DF}" dt="2024-02-06T21:12:54.904" v="0"/>
        <pc:sldMkLst>
          <pc:docMk/>
          <pc:sldMk cId="4004633493" sldId="1385"/>
        </pc:sldMkLst>
        <pc:extLst>
          <p:ext xmlns:p="http://schemas.openxmlformats.org/presentationml/2006/main" uri="{D6D511B9-2390-475A-947B-AFAB55BFBCF1}">
            <pc226:cmChg xmlns:pc226="http://schemas.microsoft.com/office/powerpoint/2022/06/main/command" chg="del">
              <pc226:chgData name="Marti, Mackenzie K" userId="c90f55c1-605e-400f-8229-8a51a9859fce" providerId="ADAL" clId="{DDBF4D5E-751E-4AB3-BD9C-3757089399DF}" dt="2024-02-06T21:12:54.904" v="0"/>
              <pc2:cmMkLst xmlns:pc2="http://schemas.microsoft.com/office/powerpoint/2019/9/main/command">
                <pc:docMk/>
                <pc:sldMk cId="4004633493" sldId="1385"/>
                <pc2:cmMk id="{E91200CD-CD06-4BD8-90E1-12B777F5041F}"/>
              </pc2:cmMkLst>
            </pc226:cmChg>
          </p:ext>
        </pc:extLst>
      </pc:sldChg>
      <pc:sldChg chg="delCm modCm">
        <pc:chgData name="Marti, Mackenzie K" userId="c90f55c1-605e-400f-8229-8a51a9859fce" providerId="ADAL" clId="{DDBF4D5E-751E-4AB3-BD9C-3757089399DF}" dt="2024-02-07T17:19:52.946" v="11"/>
        <pc:sldMkLst>
          <pc:docMk/>
          <pc:sldMk cId="1145383153" sldId="1420"/>
        </pc:sldMkLst>
        <pc:extLst>
          <p:ext xmlns:p="http://schemas.openxmlformats.org/presentationml/2006/main" uri="{D6D511B9-2390-475A-947B-AFAB55BFBCF1}">
            <pc226:cmChg xmlns:pc226="http://schemas.microsoft.com/office/powerpoint/2022/06/main/command" chg="del">
              <pc226:chgData name="Marti, Mackenzie K" userId="c90f55c1-605e-400f-8229-8a51a9859fce" providerId="ADAL" clId="{DDBF4D5E-751E-4AB3-BD9C-3757089399DF}" dt="2024-02-07T17:19:52.946" v="11"/>
              <pc2:cmMkLst xmlns:pc2="http://schemas.microsoft.com/office/powerpoint/2019/9/main/command">
                <pc:docMk/>
                <pc:sldMk cId="1145383153" sldId="1420"/>
                <pc2:cmMk id="{433B2D4A-1A21-4548-AEC9-64CEF0506A52}"/>
              </pc2:cmMkLst>
              <pc226:cmRplyChg chg="del">
                <pc226:chgData name="Marti, Mackenzie K" userId="c90f55c1-605e-400f-8229-8a51a9859fce" providerId="ADAL" clId="{DDBF4D5E-751E-4AB3-BD9C-3757089399DF}" dt="2024-02-06T21:13:01.042" v="1"/>
                <pc2:cmRplyMkLst xmlns:pc2="http://schemas.microsoft.com/office/powerpoint/2019/9/main/command">
                  <pc:docMk/>
                  <pc:sldMk cId="1145383153" sldId="1420"/>
                  <pc2:cmMk id="{433B2D4A-1A21-4548-AEC9-64CEF0506A52}"/>
                  <pc2:cmRplyMk id="{B32E7307-C343-47AC-8AE4-3FEEEE7B1762}"/>
                </pc2:cmRplyMkLst>
              </pc226:cmRplyChg>
            </pc226:cmChg>
          </p:ext>
        </pc:extLst>
      </pc:sldChg>
      <pc:sldChg chg="modSp mod delCm">
        <pc:chgData name="Marti, Mackenzie K" userId="c90f55c1-605e-400f-8229-8a51a9859fce" providerId="ADAL" clId="{DDBF4D5E-751E-4AB3-BD9C-3757089399DF}" dt="2024-02-06T21:13:19.906" v="8" actId="1076"/>
        <pc:sldMkLst>
          <pc:docMk/>
          <pc:sldMk cId="2520992001" sldId="1422"/>
        </pc:sldMkLst>
        <pc:spChg chg="mod">
          <ac:chgData name="Marti, Mackenzie K" userId="c90f55c1-605e-400f-8229-8a51a9859fce" providerId="ADAL" clId="{DDBF4D5E-751E-4AB3-BD9C-3757089399DF}" dt="2024-02-06T21:13:19.906" v="8" actId="1076"/>
          <ac:spMkLst>
            <pc:docMk/>
            <pc:sldMk cId="2520992001" sldId="1422"/>
            <ac:spMk id="3" creationId="{91B8DF80-BB44-2952-95A0-0BC02A085874}"/>
          </ac:spMkLst>
        </pc:spChg>
        <pc:extLst>
          <p:ext xmlns:p="http://schemas.openxmlformats.org/presentationml/2006/main" uri="{D6D511B9-2390-475A-947B-AFAB55BFBCF1}">
            <pc226:cmChg xmlns:pc226="http://schemas.microsoft.com/office/powerpoint/2022/06/main/command" chg="del">
              <pc226:chgData name="Marti, Mackenzie K" userId="c90f55c1-605e-400f-8229-8a51a9859fce" providerId="ADAL" clId="{DDBF4D5E-751E-4AB3-BD9C-3757089399DF}" dt="2024-02-06T21:13:09.943" v="2"/>
              <pc2:cmMkLst xmlns:pc2="http://schemas.microsoft.com/office/powerpoint/2019/9/main/command">
                <pc:docMk/>
                <pc:sldMk cId="2520992001" sldId="1422"/>
                <pc2:cmMk id="{41F4FC59-169E-4096-8BC3-5A6EB103488C}"/>
              </pc2:cmMkLst>
            </pc226:cmChg>
          </p:ext>
        </pc:extLst>
      </pc:sldChg>
      <pc:sldChg chg="modCm">
        <pc:chgData name="Marti, Mackenzie K" userId="c90f55c1-605e-400f-8229-8a51a9859fce" providerId="ADAL" clId="{DDBF4D5E-751E-4AB3-BD9C-3757089399DF}" dt="2024-02-06T21:13:36.333" v="10"/>
        <pc:sldMkLst>
          <pc:docMk/>
          <pc:sldMk cId="1437436092" sldId="1426"/>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DDBF4D5E-751E-4AB3-BD9C-3757089399DF}" dt="2024-02-06T21:13:36.333" v="10"/>
              <pc2:cmMkLst xmlns:pc2="http://schemas.microsoft.com/office/powerpoint/2019/9/main/command">
                <pc:docMk/>
                <pc:sldMk cId="1437436092" sldId="1426"/>
                <pc2:cmMk id="{45B2AB5D-DB8E-4E95-94A9-7C1405D13343}"/>
              </pc2:cmMkLst>
              <pc226:cmRplyChg chg="del">
                <pc226:chgData name="Marti, Mackenzie K" userId="c90f55c1-605e-400f-8229-8a51a9859fce" providerId="ADAL" clId="{DDBF4D5E-751E-4AB3-BD9C-3757089399DF}" dt="2024-02-06T21:13:36.333" v="10"/>
                <pc2:cmRplyMkLst xmlns:pc2="http://schemas.microsoft.com/office/powerpoint/2019/9/main/command">
                  <pc:docMk/>
                  <pc:sldMk cId="1437436092" sldId="1426"/>
                  <pc2:cmMk id="{45B2AB5D-DB8E-4E95-94A9-7C1405D13343}"/>
                  <pc2:cmRplyMk id="{A5176E56-D268-4AF5-B5D1-EAEF43F9548C}"/>
                </pc2:cmRplyMkLst>
              </pc226:cmRplyChg>
            </pc226:cmChg>
          </p:ext>
        </pc:extLst>
      </pc:sldChg>
    </pc:docChg>
  </pc:docChgLst>
  <pc:docChgLst>
    <pc:chgData name="Marti, Mackenzie K" userId="c90f55c1-605e-400f-8229-8a51a9859fce" providerId="ADAL" clId="{2593F53B-908B-49E5-B9AE-4BF60D0DACE1}"/>
    <pc:docChg chg="undo custSel addSld delSld modSld sldOrd">
      <pc:chgData name="Marti, Mackenzie K" userId="c90f55c1-605e-400f-8229-8a51a9859fce" providerId="ADAL" clId="{2593F53B-908B-49E5-B9AE-4BF60D0DACE1}" dt="2024-01-23T19:02:27.769" v="97" actId="478"/>
      <pc:docMkLst>
        <pc:docMk/>
      </pc:docMkLst>
      <pc:sldChg chg="del">
        <pc:chgData name="Marti, Mackenzie K" userId="c90f55c1-605e-400f-8229-8a51a9859fce" providerId="ADAL" clId="{2593F53B-908B-49E5-B9AE-4BF60D0DACE1}" dt="2024-01-04T17:40:13.558" v="0" actId="47"/>
        <pc:sldMkLst>
          <pc:docMk/>
          <pc:sldMk cId="792369971" sldId="256"/>
        </pc:sldMkLst>
      </pc:sldChg>
      <pc:sldChg chg="modSp del mod">
        <pc:chgData name="Marti, Mackenzie K" userId="c90f55c1-605e-400f-8229-8a51a9859fce" providerId="ADAL" clId="{2593F53B-908B-49E5-B9AE-4BF60D0DACE1}" dt="2024-01-22T19:49:42.283" v="89" actId="47"/>
        <pc:sldMkLst>
          <pc:docMk/>
          <pc:sldMk cId="1758477934" sldId="257"/>
        </pc:sldMkLst>
        <pc:spChg chg="mod">
          <ac:chgData name="Marti, Mackenzie K" userId="c90f55c1-605e-400f-8229-8a51a9859fce" providerId="ADAL" clId="{2593F53B-908B-49E5-B9AE-4BF60D0DACE1}" dt="2024-01-22T19:49:29.928" v="86" actId="1076"/>
          <ac:spMkLst>
            <pc:docMk/>
            <pc:sldMk cId="1758477934" sldId="257"/>
            <ac:spMk id="3" creationId="{C06D6147-71DA-4E7E-AC0C-3C38A16FB287}"/>
          </ac:spMkLst>
        </pc:spChg>
      </pc:sldChg>
      <pc:sldChg chg="ord">
        <pc:chgData name="Marti, Mackenzie K" userId="c90f55c1-605e-400f-8229-8a51a9859fce" providerId="ADAL" clId="{2593F53B-908B-49E5-B9AE-4BF60D0DACE1}" dt="2024-01-22T19:50:20.964" v="91"/>
        <pc:sldMkLst>
          <pc:docMk/>
          <pc:sldMk cId="2645162796" sldId="258"/>
        </pc:sldMkLst>
      </pc:sldChg>
      <pc:sldChg chg="ord">
        <pc:chgData name="Marti, Mackenzie K" userId="c90f55c1-605e-400f-8229-8a51a9859fce" providerId="ADAL" clId="{2593F53B-908B-49E5-B9AE-4BF60D0DACE1}" dt="2024-01-22T19:50:20.964" v="91"/>
        <pc:sldMkLst>
          <pc:docMk/>
          <pc:sldMk cId="2805144325" sldId="260"/>
        </pc:sldMkLst>
      </pc:sldChg>
      <pc:sldChg chg="ord">
        <pc:chgData name="Marti, Mackenzie K" userId="c90f55c1-605e-400f-8229-8a51a9859fce" providerId="ADAL" clId="{2593F53B-908B-49E5-B9AE-4BF60D0DACE1}" dt="2024-01-22T19:50:20.964" v="91"/>
        <pc:sldMkLst>
          <pc:docMk/>
          <pc:sldMk cId="4262650506" sldId="261"/>
        </pc:sldMkLst>
      </pc:sldChg>
      <pc:sldChg chg="ord">
        <pc:chgData name="Marti, Mackenzie K" userId="c90f55c1-605e-400f-8229-8a51a9859fce" providerId="ADAL" clId="{2593F53B-908B-49E5-B9AE-4BF60D0DACE1}" dt="2024-01-22T19:50:20.964" v="91"/>
        <pc:sldMkLst>
          <pc:docMk/>
          <pc:sldMk cId="2283110264" sldId="262"/>
        </pc:sldMkLst>
      </pc:sldChg>
      <pc:sldChg chg="ord">
        <pc:chgData name="Marti, Mackenzie K" userId="c90f55c1-605e-400f-8229-8a51a9859fce" providerId="ADAL" clId="{2593F53B-908B-49E5-B9AE-4BF60D0DACE1}" dt="2024-01-22T19:50:20.964" v="91"/>
        <pc:sldMkLst>
          <pc:docMk/>
          <pc:sldMk cId="281447716" sldId="264"/>
        </pc:sldMkLst>
      </pc:sldChg>
      <pc:sldChg chg="modSp mod modAnim">
        <pc:chgData name="Marti, Mackenzie K" userId="c90f55c1-605e-400f-8229-8a51a9859fce" providerId="ADAL" clId="{2593F53B-908B-49E5-B9AE-4BF60D0DACE1}" dt="2024-01-04T17:41:30.993" v="82" actId="27636"/>
        <pc:sldMkLst>
          <pc:docMk/>
          <pc:sldMk cId="1786901348" sldId="266"/>
        </pc:sldMkLst>
        <pc:spChg chg="mod">
          <ac:chgData name="Marti, Mackenzie K" userId="c90f55c1-605e-400f-8229-8a51a9859fce" providerId="ADAL" clId="{2593F53B-908B-49E5-B9AE-4BF60D0DACE1}" dt="2024-01-04T17:41:30.993" v="82" actId="27636"/>
          <ac:spMkLst>
            <pc:docMk/>
            <pc:sldMk cId="1786901348" sldId="266"/>
            <ac:spMk id="3" creationId="{2256FC5A-7246-4100-9034-CF3B3FC61ED6}"/>
          </ac:spMkLst>
        </pc:spChg>
      </pc:sldChg>
      <pc:sldChg chg="ord">
        <pc:chgData name="Marti, Mackenzie K" userId="c90f55c1-605e-400f-8229-8a51a9859fce" providerId="ADAL" clId="{2593F53B-908B-49E5-B9AE-4BF60D0DACE1}" dt="2024-01-22T19:50:20.964" v="91"/>
        <pc:sldMkLst>
          <pc:docMk/>
          <pc:sldMk cId="3702349378" sldId="269"/>
        </pc:sldMkLst>
      </pc:sldChg>
      <pc:sldChg chg="del">
        <pc:chgData name="Marti, Mackenzie K" userId="c90f55c1-605e-400f-8229-8a51a9859fce" providerId="ADAL" clId="{2593F53B-908B-49E5-B9AE-4BF60D0DACE1}" dt="2024-01-04T17:41:12.195" v="64" actId="47"/>
        <pc:sldMkLst>
          <pc:docMk/>
          <pc:sldMk cId="2376178834" sldId="284"/>
        </pc:sldMkLst>
      </pc:sldChg>
      <pc:sldChg chg="ord">
        <pc:chgData name="Marti, Mackenzie K" userId="c90f55c1-605e-400f-8229-8a51a9859fce" providerId="ADAL" clId="{2593F53B-908B-49E5-B9AE-4BF60D0DACE1}" dt="2024-01-22T19:50:20.964" v="91"/>
        <pc:sldMkLst>
          <pc:docMk/>
          <pc:sldMk cId="3038805775" sldId="309"/>
        </pc:sldMkLst>
      </pc:sldChg>
      <pc:sldChg chg="ord">
        <pc:chgData name="Marti, Mackenzie K" userId="c90f55c1-605e-400f-8229-8a51a9859fce" providerId="ADAL" clId="{2593F53B-908B-49E5-B9AE-4BF60D0DACE1}" dt="2024-01-22T19:50:20.964" v="91"/>
        <pc:sldMkLst>
          <pc:docMk/>
          <pc:sldMk cId="4228641476" sldId="312"/>
        </pc:sldMkLst>
      </pc:sldChg>
      <pc:sldChg chg="ord">
        <pc:chgData name="Marti, Mackenzie K" userId="c90f55c1-605e-400f-8229-8a51a9859fce" providerId="ADAL" clId="{2593F53B-908B-49E5-B9AE-4BF60D0DACE1}" dt="2024-01-22T19:50:20.964" v="91"/>
        <pc:sldMkLst>
          <pc:docMk/>
          <pc:sldMk cId="1235070747" sldId="313"/>
        </pc:sldMkLst>
      </pc:sldChg>
      <pc:sldChg chg="ord">
        <pc:chgData name="Marti, Mackenzie K" userId="c90f55c1-605e-400f-8229-8a51a9859fce" providerId="ADAL" clId="{2593F53B-908B-49E5-B9AE-4BF60D0DACE1}" dt="2024-01-22T19:50:20.964" v="91"/>
        <pc:sldMkLst>
          <pc:docMk/>
          <pc:sldMk cId="2430282545" sldId="314"/>
        </pc:sldMkLst>
      </pc:sldChg>
      <pc:sldChg chg="ord">
        <pc:chgData name="Marti, Mackenzie K" userId="c90f55c1-605e-400f-8229-8a51a9859fce" providerId="ADAL" clId="{2593F53B-908B-49E5-B9AE-4BF60D0DACE1}" dt="2024-01-22T19:50:20.964" v="91"/>
        <pc:sldMkLst>
          <pc:docMk/>
          <pc:sldMk cId="182876954" sldId="316"/>
        </pc:sldMkLst>
      </pc:sldChg>
      <pc:sldChg chg="ord">
        <pc:chgData name="Marti, Mackenzie K" userId="c90f55c1-605e-400f-8229-8a51a9859fce" providerId="ADAL" clId="{2593F53B-908B-49E5-B9AE-4BF60D0DACE1}" dt="2024-01-22T19:50:20.964" v="91"/>
        <pc:sldMkLst>
          <pc:docMk/>
          <pc:sldMk cId="3917878332" sldId="317"/>
        </pc:sldMkLst>
      </pc:sldChg>
      <pc:sldChg chg="ord">
        <pc:chgData name="Marti, Mackenzie K" userId="c90f55c1-605e-400f-8229-8a51a9859fce" providerId="ADAL" clId="{2593F53B-908B-49E5-B9AE-4BF60D0DACE1}" dt="2024-01-22T19:50:20.964" v="91"/>
        <pc:sldMkLst>
          <pc:docMk/>
          <pc:sldMk cId="4221321353" sldId="318"/>
        </pc:sldMkLst>
      </pc:sldChg>
      <pc:sldChg chg="ord">
        <pc:chgData name="Marti, Mackenzie K" userId="c90f55c1-605e-400f-8229-8a51a9859fce" providerId="ADAL" clId="{2593F53B-908B-49E5-B9AE-4BF60D0DACE1}" dt="2024-01-22T19:50:20.964" v="91"/>
        <pc:sldMkLst>
          <pc:docMk/>
          <pc:sldMk cId="2081896811" sldId="320"/>
        </pc:sldMkLst>
      </pc:sldChg>
      <pc:sldChg chg="modSp del mod">
        <pc:chgData name="Marti, Mackenzie K" userId="c90f55c1-605e-400f-8229-8a51a9859fce" providerId="ADAL" clId="{2593F53B-908B-49E5-B9AE-4BF60D0DACE1}" dt="2024-01-04T17:40:38.115" v="9" actId="47"/>
        <pc:sldMkLst>
          <pc:docMk/>
          <pc:sldMk cId="2637583610" sldId="431"/>
        </pc:sldMkLst>
        <pc:spChg chg="mod">
          <ac:chgData name="Marti, Mackenzie K" userId="c90f55c1-605e-400f-8229-8a51a9859fce" providerId="ADAL" clId="{2593F53B-908B-49E5-B9AE-4BF60D0DACE1}" dt="2024-01-04T17:40:27.080" v="8" actId="20577"/>
          <ac:spMkLst>
            <pc:docMk/>
            <pc:sldMk cId="2637583610" sldId="431"/>
            <ac:spMk id="2" creationId="{7AA7BF4D-FAFE-4F0A-9C19-45A8EBABDBB7}"/>
          </ac:spMkLst>
        </pc:spChg>
      </pc:sldChg>
      <pc:sldChg chg="del">
        <pc:chgData name="Marti, Mackenzie K" userId="c90f55c1-605e-400f-8229-8a51a9859fce" providerId="ADAL" clId="{2593F53B-908B-49E5-B9AE-4BF60D0DACE1}" dt="2024-01-04T17:40:38.115" v="9" actId="47"/>
        <pc:sldMkLst>
          <pc:docMk/>
          <pc:sldMk cId="300231051" sldId="433"/>
        </pc:sldMkLst>
      </pc:sldChg>
      <pc:sldChg chg="del">
        <pc:chgData name="Marti, Mackenzie K" userId="c90f55c1-605e-400f-8229-8a51a9859fce" providerId="ADAL" clId="{2593F53B-908B-49E5-B9AE-4BF60D0DACE1}" dt="2024-01-04T17:40:38.115" v="9" actId="47"/>
        <pc:sldMkLst>
          <pc:docMk/>
          <pc:sldMk cId="1191793747" sldId="674"/>
        </pc:sldMkLst>
      </pc:sldChg>
      <pc:sldChg chg="del">
        <pc:chgData name="Marti, Mackenzie K" userId="c90f55c1-605e-400f-8229-8a51a9859fce" providerId="ADAL" clId="{2593F53B-908B-49E5-B9AE-4BF60D0DACE1}" dt="2024-01-04T17:40:38.115" v="9" actId="47"/>
        <pc:sldMkLst>
          <pc:docMk/>
          <pc:sldMk cId="2959007668" sldId="675"/>
        </pc:sldMkLst>
      </pc:sldChg>
      <pc:sldChg chg="del">
        <pc:chgData name="Marti, Mackenzie K" userId="c90f55c1-605e-400f-8229-8a51a9859fce" providerId="ADAL" clId="{2593F53B-908B-49E5-B9AE-4BF60D0DACE1}" dt="2024-01-04T17:40:38.115" v="9" actId="47"/>
        <pc:sldMkLst>
          <pc:docMk/>
          <pc:sldMk cId="3807808648" sldId="676"/>
        </pc:sldMkLst>
      </pc:sldChg>
      <pc:sldChg chg="del">
        <pc:chgData name="Marti, Mackenzie K" userId="c90f55c1-605e-400f-8229-8a51a9859fce" providerId="ADAL" clId="{2593F53B-908B-49E5-B9AE-4BF60D0DACE1}" dt="2024-01-04T17:40:38.115" v="9" actId="47"/>
        <pc:sldMkLst>
          <pc:docMk/>
          <pc:sldMk cId="1458078806" sldId="678"/>
        </pc:sldMkLst>
      </pc:sldChg>
      <pc:sldChg chg="del">
        <pc:chgData name="Marti, Mackenzie K" userId="c90f55c1-605e-400f-8229-8a51a9859fce" providerId="ADAL" clId="{2593F53B-908B-49E5-B9AE-4BF60D0DACE1}" dt="2024-01-04T17:40:38.115" v="9" actId="47"/>
        <pc:sldMkLst>
          <pc:docMk/>
          <pc:sldMk cId="1802818421" sldId="681"/>
        </pc:sldMkLst>
      </pc:sldChg>
      <pc:sldChg chg="del">
        <pc:chgData name="Marti, Mackenzie K" userId="c90f55c1-605e-400f-8229-8a51a9859fce" providerId="ADAL" clId="{2593F53B-908B-49E5-B9AE-4BF60D0DACE1}" dt="2024-01-04T17:40:38.115" v="9" actId="47"/>
        <pc:sldMkLst>
          <pc:docMk/>
          <pc:sldMk cId="3083250443" sldId="682"/>
        </pc:sldMkLst>
      </pc:sldChg>
      <pc:sldChg chg="del">
        <pc:chgData name="Marti, Mackenzie K" userId="c90f55c1-605e-400f-8229-8a51a9859fce" providerId="ADAL" clId="{2593F53B-908B-49E5-B9AE-4BF60D0DACE1}" dt="2024-01-04T17:40:38.115" v="9" actId="47"/>
        <pc:sldMkLst>
          <pc:docMk/>
          <pc:sldMk cId="2436907296" sldId="683"/>
        </pc:sldMkLst>
      </pc:sldChg>
      <pc:sldChg chg="del">
        <pc:chgData name="Marti, Mackenzie K" userId="c90f55c1-605e-400f-8229-8a51a9859fce" providerId="ADAL" clId="{2593F53B-908B-49E5-B9AE-4BF60D0DACE1}" dt="2024-01-04T17:40:38.115" v="9" actId="47"/>
        <pc:sldMkLst>
          <pc:docMk/>
          <pc:sldMk cId="4021792631" sldId="684"/>
        </pc:sldMkLst>
      </pc:sldChg>
      <pc:sldChg chg="del">
        <pc:chgData name="Marti, Mackenzie K" userId="c90f55c1-605e-400f-8229-8a51a9859fce" providerId="ADAL" clId="{2593F53B-908B-49E5-B9AE-4BF60D0DACE1}" dt="2024-01-04T17:40:38.115" v="9" actId="47"/>
        <pc:sldMkLst>
          <pc:docMk/>
          <pc:sldMk cId="528441112" sldId="685"/>
        </pc:sldMkLst>
      </pc:sldChg>
      <pc:sldChg chg="del">
        <pc:chgData name="Marti, Mackenzie K" userId="c90f55c1-605e-400f-8229-8a51a9859fce" providerId="ADAL" clId="{2593F53B-908B-49E5-B9AE-4BF60D0DACE1}" dt="2024-01-04T17:40:38.115" v="9" actId="47"/>
        <pc:sldMkLst>
          <pc:docMk/>
          <pc:sldMk cId="3332393578" sldId="686"/>
        </pc:sldMkLst>
      </pc:sldChg>
      <pc:sldChg chg="del">
        <pc:chgData name="Marti, Mackenzie K" userId="c90f55c1-605e-400f-8229-8a51a9859fce" providerId="ADAL" clId="{2593F53B-908B-49E5-B9AE-4BF60D0DACE1}" dt="2024-01-04T17:40:38.115" v="9" actId="47"/>
        <pc:sldMkLst>
          <pc:docMk/>
          <pc:sldMk cId="3483237380" sldId="687"/>
        </pc:sldMkLst>
      </pc:sldChg>
      <pc:sldChg chg="del">
        <pc:chgData name="Marti, Mackenzie K" userId="c90f55c1-605e-400f-8229-8a51a9859fce" providerId="ADAL" clId="{2593F53B-908B-49E5-B9AE-4BF60D0DACE1}" dt="2024-01-04T17:40:13.558" v="0" actId="47"/>
        <pc:sldMkLst>
          <pc:docMk/>
          <pc:sldMk cId="106659246" sldId="1367"/>
        </pc:sldMkLst>
      </pc:sldChg>
      <pc:sldChg chg="del">
        <pc:chgData name="Marti, Mackenzie K" userId="c90f55c1-605e-400f-8229-8a51a9859fce" providerId="ADAL" clId="{2593F53B-908B-49E5-B9AE-4BF60D0DACE1}" dt="2024-01-04T17:40:13.558" v="0" actId="47"/>
        <pc:sldMkLst>
          <pc:docMk/>
          <pc:sldMk cId="1545745991" sldId="1368"/>
        </pc:sldMkLst>
      </pc:sldChg>
      <pc:sldChg chg="del">
        <pc:chgData name="Marti, Mackenzie K" userId="c90f55c1-605e-400f-8229-8a51a9859fce" providerId="ADAL" clId="{2593F53B-908B-49E5-B9AE-4BF60D0DACE1}" dt="2024-01-04T17:40:13.558" v="0" actId="47"/>
        <pc:sldMkLst>
          <pc:docMk/>
          <pc:sldMk cId="3504813966" sldId="1369"/>
        </pc:sldMkLst>
      </pc:sldChg>
      <pc:sldChg chg="del">
        <pc:chgData name="Marti, Mackenzie K" userId="c90f55c1-605e-400f-8229-8a51a9859fce" providerId="ADAL" clId="{2593F53B-908B-49E5-B9AE-4BF60D0DACE1}" dt="2024-01-04T17:41:06.073" v="61" actId="47"/>
        <pc:sldMkLst>
          <pc:docMk/>
          <pc:sldMk cId="3796209083" sldId="1371"/>
        </pc:sldMkLst>
      </pc:sldChg>
      <pc:sldChg chg="del">
        <pc:chgData name="Marti, Mackenzie K" userId="c90f55c1-605e-400f-8229-8a51a9859fce" providerId="ADAL" clId="{2593F53B-908B-49E5-B9AE-4BF60D0DACE1}" dt="2024-01-04T17:40:13.558" v="0" actId="47"/>
        <pc:sldMkLst>
          <pc:docMk/>
          <pc:sldMk cId="3549542460" sldId="1373"/>
        </pc:sldMkLst>
      </pc:sldChg>
      <pc:sldChg chg="add del">
        <pc:chgData name="Marti, Mackenzie K" userId="c90f55c1-605e-400f-8229-8a51a9859fce" providerId="ADAL" clId="{2593F53B-908B-49E5-B9AE-4BF60D0DACE1}" dt="2024-01-04T17:41:09.453" v="63" actId="47"/>
        <pc:sldMkLst>
          <pc:docMk/>
          <pc:sldMk cId="3332622780" sldId="1374"/>
        </pc:sldMkLst>
      </pc:sldChg>
      <pc:sldChg chg="addSp delSp modSp mod">
        <pc:chgData name="Marti, Mackenzie K" userId="c90f55c1-605e-400f-8229-8a51a9859fce" providerId="ADAL" clId="{2593F53B-908B-49E5-B9AE-4BF60D0DACE1}" dt="2024-01-04T17:40:45.702" v="11" actId="478"/>
        <pc:sldMkLst>
          <pc:docMk/>
          <pc:sldMk cId="179062328" sldId="1376"/>
        </pc:sldMkLst>
        <pc:spChg chg="del">
          <ac:chgData name="Marti, Mackenzie K" userId="c90f55c1-605e-400f-8229-8a51a9859fce" providerId="ADAL" clId="{2593F53B-908B-49E5-B9AE-4BF60D0DACE1}" dt="2024-01-04T17:40:43.440" v="10" actId="478"/>
          <ac:spMkLst>
            <pc:docMk/>
            <pc:sldMk cId="179062328" sldId="1376"/>
            <ac:spMk id="3" creationId="{55E01196-0CF2-4C3A-9E1F-D38B36A9197B}"/>
          </ac:spMkLst>
        </pc:spChg>
        <pc:spChg chg="add del mod">
          <ac:chgData name="Marti, Mackenzie K" userId="c90f55c1-605e-400f-8229-8a51a9859fce" providerId="ADAL" clId="{2593F53B-908B-49E5-B9AE-4BF60D0DACE1}" dt="2024-01-04T17:40:45.702" v="11" actId="478"/>
          <ac:spMkLst>
            <pc:docMk/>
            <pc:sldMk cId="179062328" sldId="1376"/>
            <ac:spMk id="5" creationId="{EE1A5395-1D08-6BE5-3CC0-9FC2C5AB9C4F}"/>
          </ac:spMkLst>
        </pc:spChg>
      </pc:sldChg>
      <pc:sldChg chg="del">
        <pc:chgData name="Marti, Mackenzie K" userId="c90f55c1-605e-400f-8229-8a51a9859fce" providerId="ADAL" clId="{2593F53B-908B-49E5-B9AE-4BF60D0DACE1}" dt="2024-01-04T17:40:13.558" v="0" actId="47"/>
        <pc:sldMkLst>
          <pc:docMk/>
          <pc:sldMk cId="309013520" sldId="1377"/>
        </pc:sldMkLst>
      </pc:sldChg>
      <pc:sldChg chg="modSp add mod">
        <pc:chgData name="Marti, Mackenzie K" userId="c90f55c1-605e-400f-8229-8a51a9859fce" providerId="ADAL" clId="{2593F53B-908B-49E5-B9AE-4BF60D0DACE1}" dt="2024-01-04T17:40:58.442" v="60" actId="20577"/>
        <pc:sldMkLst>
          <pc:docMk/>
          <pc:sldMk cId="1296299699" sldId="1377"/>
        </pc:sldMkLst>
        <pc:spChg chg="mod">
          <ac:chgData name="Marti, Mackenzie K" userId="c90f55c1-605e-400f-8229-8a51a9859fce" providerId="ADAL" clId="{2593F53B-908B-49E5-B9AE-4BF60D0DACE1}" dt="2024-01-04T17:40:58.442" v="60" actId="20577"/>
          <ac:spMkLst>
            <pc:docMk/>
            <pc:sldMk cId="1296299699" sldId="1377"/>
            <ac:spMk id="2" creationId="{D77D17E2-F5DF-4BCB-AD3B-DF46B3B3E0DF}"/>
          </ac:spMkLst>
        </pc:spChg>
      </pc:sldChg>
      <pc:sldChg chg="ord">
        <pc:chgData name="Marti, Mackenzie K" userId="c90f55c1-605e-400f-8229-8a51a9859fce" providerId="ADAL" clId="{2593F53B-908B-49E5-B9AE-4BF60D0DACE1}" dt="2024-01-22T19:50:20.964" v="91"/>
        <pc:sldMkLst>
          <pc:docMk/>
          <pc:sldMk cId="1371601202" sldId="1378"/>
        </pc:sldMkLst>
      </pc:sldChg>
      <pc:sldChg chg="del">
        <pc:chgData name="Marti, Mackenzie K" userId="c90f55c1-605e-400f-8229-8a51a9859fce" providerId="ADAL" clId="{2593F53B-908B-49E5-B9AE-4BF60D0DACE1}" dt="2024-01-04T17:40:13.558" v="0" actId="47"/>
        <pc:sldMkLst>
          <pc:docMk/>
          <pc:sldMk cId="4200630508" sldId="1378"/>
        </pc:sldMkLst>
      </pc:sldChg>
      <pc:sldChg chg="del">
        <pc:chgData name="Marti, Mackenzie K" userId="c90f55c1-605e-400f-8229-8a51a9859fce" providerId="ADAL" clId="{2593F53B-908B-49E5-B9AE-4BF60D0DACE1}" dt="2024-01-04T17:40:13.558" v="0" actId="47"/>
        <pc:sldMkLst>
          <pc:docMk/>
          <pc:sldMk cId="3162935138" sldId="1379"/>
        </pc:sldMkLst>
      </pc:sldChg>
      <pc:sldChg chg="ord">
        <pc:chgData name="Marti, Mackenzie K" userId="c90f55c1-605e-400f-8229-8a51a9859fce" providerId="ADAL" clId="{2593F53B-908B-49E5-B9AE-4BF60D0DACE1}" dt="2024-01-22T19:50:20.964" v="91"/>
        <pc:sldMkLst>
          <pc:docMk/>
          <pc:sldMk cId="3928780546" sldId="1379"/>
        </pc:sldMkLst>
      </pc:sldChg>
      <pc:sldChg chg="ord">
        <pc:chgData name="Marti, Mackenzie K" userId="c90f55c1-605e-400f-8229-8a51a9859fce" providerId="ADAL" clId="{2593F53B-908B-49E5-B9AE-4BF60D0DACE1}" dt="2024-01-22T19:50:20.964" v="91"/>
        <pc:sldMkLst>
          <pc:docMk/>
          <pc:sldMk cId="610448746" sldId="1380"/>
        </pc:sldMkLst>
      </pc:sldChg>
      <pc:sldChg chg="modSp new mod">
        <pc:chgData name="Marti, Mackenzie K" userId="c90f55c1-605e-400f-8229-8a51a9859fce" providerId="ADAL" clId="{2593F53B-908B-49E5-B9AE-4BF60D0DACE1}" dt="2024-01-22T19:49:35.408" v="88" actId="404"/>
        <pc:sldMkLst>
          <pc:docMk/>
          <pc:sldMk cId="4004633493" sldId="1385"/>
        </pc:sldMkLst>
        <pc:spChg chg="mod">
          <ac:chgData name="Marti, Mackenzie K" userId="c90f55c1-605e-400f-8229-8a51a9859fce" providerId="ADAL" clId="{2593F53B-908B-49E5-B9AE-4BF60D0DACE1}" dt="2024-01-22T19:49:35.408" v="88" actId="404"/>
          <ac:spMkLst>
            <pc:docMk/>
            <pc:sldMk cId="4004633493" sldId="1385"/>
            <ac:spMk id="2" creationId="{EEC12B2A-FBB1-1C90-690D-5FB62DFC5C32}"/>
          </ac:spMkLst>
        </pc:spChg>
        <pc:spChg chg="mod">
          <ac:chgData name="Marti, Mackenzie K" userId="c90f55c1-605e-400f-8229-8a51a9859fce" providerId="ADAL" clId="{2593F53B-908B-49E5-B9AE-4BF60D0DACE1}" dt="2024-01-22T19:49:32.772" v="87"/>
          <ac:spMkLst>
            <pc:docMk/>
            <pc:sldMk cId="4004633493" sldId="1385"/>
            <ac:spMk id="3" creationId="{6EA6105D-0D7B-859C-5CAC-50CF803C362D}"/>
          </ac:spMkLst>
        </pc:spChg>
      </pc:sldChg>
      <pc:sldChg chg="addCm">
        <pc:chgData name="Marti, Mackenzie K" userId="c90f55c1-605e-400f-8229-8a51a9859fce" providerId="ADAL" clId="{2593F53B-908B-49E5-B9AE-4BF60D0DACE1}" dt="2024-01-23T18:46:07.021" v="92"/>
        <pc:sldMkLst>
          <pc:docMk/>
          <pc:sldMk cId="2149210952" sldId="1386"/>
        </pc:sldMkLst>
      </pc:sldChg>
      <pc:sldChg chg="delSp mod">
        <pc:chgData name="Marti, Mackenzie K" userId="c90f55c1-605e-400f-8229-8a51a9859fce" providerId="ADAL" clId="{2593F53B-908B-49E5-B9AE-4BF60D0DACE1}" dt="2024-01-23T19:02:13.906" v="93" actId="478"/>
        <pc:sldMkLst>
          <pc:docMk/>
          <pc:sldMk cId="975448109" sldId="1390"/>
        </pc:sldMkLst>
        <pc:spChg chg="del">
          <ac:chgData name="Marti, Mackenzie K" userId="c90f55c1-605e-400f-8229-8a51a9859fce" providerId="ADAL" clId="{2593F53B-908B-49E5-B9AE-4BF60D0DACE1}" dt="2024-01-23T19:02:13.906" v="93" actId="478"/>
          <ac:spMkLst>
            <pc:docMk/>
            <pc:sldMk cId="975448109" sldId="1390"/>
            <ac:spMk id="2" creationId="{FFECFCC6-6520-8881-315E-A1C6B82ADED0}"/>
          </ac:spMkLst>
        </pc:spChg>
      </pc:sldChg>
      <pc:sldChg chg="delSp mod">
        <pc:chgData name="Marti, Mackenzie K" userId="c90f55c1-605e-400f-8229-8a51a9859fce" providerId="ADAL" clId="{2593F53B-908B-49E5-B9AE-4BF60D0DACE1}" dt="2024-01-23T19:02:16.266" v="94" actId="478"/>
        <pc:sldMkLst>
          <pc:docMk/>
          <pc:sldMk cId="2050368093" sldId="1391"/>
        </pc:sldMkLst>
        <pc:spChg chg="del">
          <ac:chgData name="Marti, Mackenzie K" userId="c90f55c1-605e-400f-8229-8a51a9859fce" providerId="ADAL" clId="{2593F53B-908B-49E5-B9AE-4BF60D0DACE1}" dt="2024-01-23T19:02:16.266" v="94" actId="478"/>
          <ac:spMkLst>
            <pc:docMk/>
            <pc:sldMk cId="2050368093" sldId="1391"/>
            <ac:spMk id="2" creationId="{FD698B62-620E-9C55-B536-99D516ED003C}"/>
          </ac:spMkLst>
        </pc:spChg>
      </pc:sldChg>
      <pc:sldChg chg="delSp mod">
        <pc:chgData name="Marti, Mackenzie K" userId="c90f55c1-605e-400f-8229-8a51a9859fce" providerId="ADAL" clId="{2593F53B-908B-49E5-B9AE-4BF60D0DACE1}" dt="2024-01-23T19:02:19.209" v="95" actId="478"/>
        <pc:sldMkLst>
          <pc:docMk/>
          <pc:sldMk cId="3736949342" sldId="1392"/>
        </pc:sldMkLst>
        <pc:spChg chg="del">
          <ac:chgData name="Marti, Mackenzie K" userId="c90f55c1-605e-400f-8229-8a51a9859fce" providerId="ADAL" clId="{2593F53B-908B-49E5-B9AE-4BF60D0DACE1}" dt="2024-01-23T19:02:19.209" v="95" actId="478"/>
          <ac:spMkLst>
            <pc:docMk/>
            <pc:sldMk cId="3736949342" sldId="1392"/>
            <ac:spMk id="2" creationId="{D1D1624A-09B2-8B67-494B-92089EF2BBA3}"/>
          </ac:spMkLst>
        </pc:spChg>
      </pc:sldChg>
      <pc:sldChg chg="delSp mod">
        <pc:chgData name="Marti, Mackenzie K" userId="c90f55c1-605e-400f-8229-8a51a9859fce" providerId="ADAL" clId="{2593F53B-908B-49E5-B9AE-4BF60D0DACE1}" dt="2024-01-23T19:02:22.281" v="96" actId="478"/>
        <pc:sldMkLst>
          <pc:docMk/>
          <pc:sldMk cId="855921999" sldId="1393"/>
        </pc:sldMkLst>
        <pc:spChg chg="del">
          <ac:chgData name="Marti, Mackenzie K" userId="c90f55c1-605e-400f-8229-8a51a9859fce" providerId="ADAL" clId="{2593F53B-908B-49E5-B9AE-4BF60D0DACE1}" dt="2024-01-23T19:02:22.281" v="96" actId="478"/>
          <ac:spMkLst>
            <pc:docMk/>
            <pc:sldMk cId="855921999" sldId="1393"/>
            <ac:spMk id="2" creationId="{9F39B078-E827-3E2A-8D16-5540228C16F1}"/>
          </ac:spMkLst>
        </pc:spChg>
      </pc:sldChg>
      <pc:sldChg chg="delSp mod">
        <pc:chgData name="Marti, Mackenzie K" userId="c90f55c1-605e-400f-8229-8a51a9859fce" providerId="ADAL" clId="{2593F53B-908B-49E5-B9AE-4BF60D0DACE1}" dt="2024-01-23T19:02:27.769" v="97" actId="478"/>
        <pc:sldMkLst>
          <pc:docMk/>
          <pc:sldMk cId="185049402" sldId="1394"/>
        </pc:sldMkLst>
        <pc:spChg chg="del">
          <ac:chgData name="Marti, Mackenzie K" userId="c90f55c1-605e-400f-8229-8a51a9859fce" providerId="ADAL" clId="{2593F53B-908B-49E5-B9AE-4BF60D0DACE1}" dt="2024-01-23T19:02:27.769" v="97" actId="478"/>
          <ac:spMkLst>
            <pc:docMk/>
            <pc:sldMk cId="185049402" sldId="1394"/>
            <ac:spMk id="2" creationId="{C85F0F94-B409-9106-3935-B0B501A550C6}"/>
          </ac:spMkLst>
        </pc:spChg>
      </pc:sldChg>
    </pc:docChg>
  </pc:docChgLst>
  <pc:docChgLst>
    <pc:chgData name="Doore, Keith J" userId="eaa3965d-5f4c-4d7d-8871-c9d7c67d6f07" providerId="ADAL" clId="{C1AE703A-0055-4B4A-9473-9CA3203BB9C8}"/>
    <pc:docChg chg="">
      <pc:chgData name="Doore, Keith J" userId="eaa3965d-5f4c-4d7d-8871-c9d7c67d6f07" providerId="ADAL" clId="{C1AE703A-0055-4B4A-9473-9CA3203BB9C8}" dt="2024-02-06T20:06:06.369" v="5"/>
      <pc:docMkLst>
        <pc:docMk/>
      </pc:docMkLst>
      <pc:sldChg chg="addCm">
        <pc:chgData name="Doore, Keith J" userId="eaa3965d-5f4c-4d7d-8871-c9d7c67d6f07" providerId="ADAL" clId="{C1AE703A-0055-4B4A-9473-9CA3203BB9C8}" dt="2024-02-06T19:51:29.490" v="3"/>
        <pc:sldMkLst>
          <pc:docMk/>
          <pc:sldMk cId="1296299699" sldId="1377"/>
        </pc:sldMkLst>
        <pc:extLst>
          <p:ext xmlns:p="http://schemas.openxmlformats.org/presentationml/2006/main" uri="{D6D511B9-2390-475A-947B-AFAB55BFBCF1}">
            <pc226:cmChg xmlns:pc226="http://schemas.microsoft.com/office/powerpoint/2022/06/main/command" chg="add">
              <pc226:chgData name="Doore, Keith J" userId="eaa3965d-5f4c-4d7d-8871-c9d7c67d6f07" providerId="ADAL" clId="{C1AE703A-0055-4B4A-9473-9CA3203BB9C8}" dt="2024-02-06T19:51:29.490" v="3"/>
              <pc2:cmMkLst xmlns:pc2="http://schemas.microsoft.com/office/powerpoint/2019/9/main/command">
                <pc:docMk/>
                <pc:sldMk cId="1296299699" sldId="1377"/>
                <pc2:cmMk id="{7BC2CA33-5C77-4F6C-B8EF-13BA43B2F523}"/>
              </pc2:cmMkLst>
            </pc226:cmChg>
          </p:ext>
        </pc:extLst>
      </pc:sldChg>
      <pc:sldChg chg="addCm">
        <pc:chgData name="Doore, Keith J" userId="eaa3965d-5f4c-4d7d-8871-c9d7c67d6f07" providerId="ADAL" clId="{C1AE703A-0055-4B4A-9473-9CA3203BB9C8}" dt="2024-02-06T20:06:06.369" v="5"/>
        <pc:sldMkLst>
          <pc:docMk/>
          <pc:sldMk cId="4004633493" sldId="1385"/>
        </pc:sldMkLst>
        <pc:extLst>
          <p:ext xmlns:p="http://schemas.openxmlformats.org/presentationml/2006/main" uri="{D6D511B9-2390-475A-947B-AFAB55BFBCF1}">
            <pc226:cmChg xmlns:pc226="http://schemas.microsoft.com/office/powerpoint/2022/06/main/command" chg="add">
              <pc226:chgData name="Doore, Keith J" userId="eaa3965d-5f4c-4d7d-8871-c9d7c67d6f07" providerId="ADAL" clId="{C1AE703A-0055-4B4A-9473-9CA3203BB9C8}" dt="2024-02-06T20:06:06.369" v="5"/>
              <pc2:cmMkLst xmlns:pc2="http://schemas.microsoft.com/office/powerpoint/2019/9/main/command">
                <pc:docMk/>
                <pc:sldMk cId="4004633493" sldId="1385"/>
                <pc2:cmMk id="{E91200CD-CD06-4BD8-90E1-12B777F5041F}"/>
              </pc2:cmMkLst>
            </pc226:cmChg>
          </p:ext>
        </pc:extLst>
      </pc:sldChg>
      <pc:sldChg chg="addCm">
        <pc:chgData name="Doore, Keith J" userId="eaa3965d-5f4c-4d7d-8871-c9d7c67d6f07" providerId="ADAL" clId="{C1AE703A-0055-4B4A-9473-9CA3203BB9C8}" dt="2024-02-06T19:39:31.948" v="0"/>
        <pc:sldMkLst>
          <pc:docMk/>
          <pc:sldMk cId="1145383153" sldId="1420"/>
        </pc:sldMkLst>
        <pc:extLst>
          <p:ext xmlns:p="http://schemas.openxmlformats.org/presentationml/2006/main" uri="{D6D511B9-2390-475A-947B-AFAB55BFBCF1}">
            <pc226:cmChg xmlns:pc226="http://schemas.microsoft.com/office/powerpoint/2022/06/main/command" chg="add">
              <pc226:chgData name="Doore, Keith J" userId="eaa3965d-5f4c-4d7d-8871-c9d7c67d6f07" providerId="ADAL" clId="{C1AE703A-0055-4B4A-9473-9CA3203BB9C8}" dt="2024-02-06T19:39:31.948" v="0"/>
              <pc2:cmMkLst xmlns:pc2="http://schemas.microsoft.com/office/powerpoint/2019/9/main/command">
                <pc:docMk/>
                <pc:sldMk cId="1145383153" sldId="1420"/>
                <pc2:cmMk id="{433B2D4A-1A21-4548-AEC9-64CEF0506A52}"/>
              </pc2:cmMkLst>
            </pc226:cmChg>
          </p:ext>
        </pc:extLst>
      </pc:sldChg>
      <pc:sldChg chg="addCm modCm">
        <pc:chgData name="Doore, Keith J" userId="eaa3965d-5f4c-4d7d-8871-c9d7c67d6f07" providerId="ADAL" clId="{C1AE703A-0055-4B4A-9473-9CA3203BB9C8}" dt="2024-02-06T19:43:53.711" v="2"/>
        <pc:sldMkLst>
          <pc:docMk/>
          <pc:sldMk cId="2520992001" sldId="1422"/>
        </pc:sldMkLst>
        <pc:extLst>
          <p:ext xmlns:p="http://schemas.openxmlformats.org/presentationml/2006/main" uri="{D6D511B9-2390-475A-947B-AFAB55BFBCF1}">
            <pc226:cmChg xmlns:pc226="http://schemas.microsoft.com/office/powerpoint/2022/06/main/command" chg="add mod">
              <pc226:chgData name="Doore, Keith J" userId="eaa3965d-5f4c-4d7d-8871-c9d7c67d6f07" providerId="ADAL" clId="{C1AE703A-0055-4B4A-9473-9CA3203BB9C8}" dt="2024-02-06T19:43:53.711" v="2"/>
              <pc2:cmMkLst xmlns:pc2="http://schemas.microsoft.com/office/powerpoint/2019/9/main/command">
                <pc:docMk/>
                <pc:sldMk cId="2520992001" sldId="1422"/>
                <pc2:cmMk id="{41F4FC59-169E-4096-8BC3-5A6EB103488C}"/>
              </pc2:cmMkLst>
            </pc226:cmChg>
          </p:ext>
        </pc:extLst>
      </pc:sldChg>
      <pc:sldChg chg="addCm">
        <pc:chgData name="Doore, Keith J" userId="eaa3965d-5f4c-4d7d-8871-c9d7c67d6f07" providerId="ADAL" clId="{C1AE703A-0055-4B4A-9473-9CA3203BB9C8}" dt="2024-02-06T19:56:41.453" v="4"/>
        <pc:sldMkLst>
          <pc:docMk/>
          <pc:sldMk cId="1437436092" sldId="1426"/>
        </pc:sldMkLst>
        <pc:extLst>
          <p:ext xmlns:p="http://schemas.openxmlformats.org/presentationml/2006/main" uri="{D6D511B9-2390-475A-947B-AFAB55BFBCF1}">
            <pc226:cmChg xmlns:pc226="http://schemas.microsoft.com/office/powerpoint/2022/06/main/command" chg="add">
              <pc226:chgData name="Doore, Keith J" userId="eaa3965d-5f4c-4d7d-8871-c9d7c67d6f07" providerId="ADAL" clId="{C1AE703A-0055-4B4A-9473-9CA3203BB9C8}" dt="2024-02-06T19:56:41.453" v="4"/>
              <pc2:cmMkLst xmlns:pc2="http://schemas.microsoft.com/office/powerpoint/2019/9/main/command">
                <pc:docMk/>
                <pc:sldMk cId="1437436092" sldId="1426"/>
                <pc2:cmMk id="{45B2AB5D-DB8E-4E95-94A9-7C1405D13343}"/>
              </pc2:cmMkLst>
            </pc226:cmChg>
          </p:ext>
        </pc:extLst>
      </pc:sldChg>
    </pc:docChg>
  </pc:docChgLst>
  <pc:docChgLst>
    <pc:chgData name="Redoloza, Fleford S" userId="S::fredoloza@usgs.gov::8266631f-3765-4a57-8ec5-13e6c8aa0d64" providerId="AD" clId="Web-{7D09DCF0-ED8A-91F7-8791-029775A038B5}"/>
    <pc:docChg chg="delSld modSld">
      <pc:chgData name="Redoloza, Fleford S" userId="S::fredoloza@usgs.gov::8266631f-3765-4a57-8ec5-13e6c8aa0d64" providerId="AD" clId="Web-{7D09DCF0-ED8A-91F7-8791-029775A038B5}" dt="2024-01-23T19:24:57.547" v="23" actId="20577"/>
      <pc:docMkLst>
        <pc:docMk/>
      </pc:docMkLst>
      <pc:sldChg chg="del">
        <pc:chgData name="Redoloza, Fleford S" userId="S::fredoloza@usgs.gov::8266631f-3765-4a57-8ec5-13e6c8aa0d64" providerId="AD" clId="Web-{7D09DCF0-ED8A-91F7-8791-029775A038B5}" dt="2024-01-23T19:22:29.920" v="0"/>
        <pc:sldMkLst>
          <pc:docMk/>
          <pc:sldMk cId="4228641476" sldId="312"/>
        </pc:sldMkLst>
      </pc:sldChg>
      <pc:sldChg chg="modSp">
        <pc:chgData name="Redoloza, Fleford S" userId="S::fredoloza@usgs.gov::8266631f-3765-4a57-8ec5-13e6c8aa0d64" providerId="AD" clId="Web-{7D09DCF0-ED8A-91F7-8791-029775A038B5}" dt="2024-01-23T19:24:57.547" v="23" actId="20577"/>
        <pc:sldMkLst>
          <pc:docMk/>
          <pc:sldMk cId="2081896811" sldId="320"/>
        </pc:sldMkLst>
        <pc:spChg chg="mod">
          <ac:chgData name="Redoloza, Fleford S" userId="S::fredoloza@usgs.gov::8266631f-3765-4a57-8ec5-13e6c8aa0d64" providerId="AD" clId="Web-{7D09DCF0-ED8A-91F7-8791-029775A038B5}" dt="2024-01-23T19:24:57.547" v="23" actId="20577"/>
          <ac:spMkLst>
            <pc:docMk/>
            <pc:sldMk cId="2081896811" sldId="320"/>
            <ac:spMk id="2" creationId="{C76AA086-0196-405C-2B8B-90791B5064A1}"/>
          </ac:spMkLst>
        </pc:spChg>
      </pc:sldChg>
    </pc:docChg>
  </pc:docChgLst>
  <pc:docChgLst>
    <pc:chgData name="Ryberg, Karen R" userId="S::kryberg@usgs.gov::2df2d6ae-c689-41b5-9e82-f51adb9b9ea7" providerId="AD" clId="Web-{B9E979A2-213B-ADA7-D832-3C42F160D5B1}"/>
    <pc:docChg chg="addSld modSld">
      <pc:chgData name="Ryberg, Karen R" userId="S::kryberg@usgs.gov::2df2d6ae-c689-41b5-9e82-f51adb9b9ea7" providerId="AD" clId="Web-{B9E979A2-213B-ADA7-D832-3C42F160D5B1}" dt="2024-01-23T18:41:04.002" v="7"/>
      <pc:docMkLst>
        <pc:docMk/>
      </pc:docMkLst>
      <pc:sldChg chg="modSp">
        <pc:chgData name="Ryberg, Karen R" userId="S::kryberg@usgs.gov::2df2d6ae-c689-41b5-9e82-f51adb9b9ea7" providerId="AD" clId="Web-{B9E979A2-213B-ADA7-D832-3C42F160D5B1}" dt="2024-01-23T18:37:03.727" v="5" actId="20577"/>
        <pc:sldMkLst>
          <pc:docMk/>
          <pc:sldMk cId="2967361154" sldId="1381"/>
        </pc:sldMkLst>
        <pc:spChg chg="mod">
          <ac:chgData name="Ryberg, Karen R" userId="S::kryberg@usgs.gov::2df2d6ae-c689-41b5-9e82-f51adb9b9ea7" providerId="AD" clId="Web-{B9E979A2-213B-ADA7-D832-3C42F160D5B1}" dt="2024-01-23T18:37:03.727" v="5" actId="20577"/>
          <ac:spMkLst>
            <pc:docMk/>
            <pc:sldMk cId="2967361154" sldId="1381"/>
            <ac:spMk id="2" creationId="{D77D17E2-F5DF-4BCB-AD3B-DF46B3B3E0DF}"/>
          </ac:spMkLst>
        </pc:spChg>
      </pc:sldChg>
      <pc:sldChg chg="addSp modSp new">
        <pc:chgData name="Ryberg, Karen R" userId="S::kryberg@usgs.gov::2df2d6ae-c689-41b5-9e82-f51adb9b9ea7" providerId="AD" clId="Web-{B9E979A2-213B-ADA7-D832-3C42F160D5B1}" dt="2024-01-23T18:41:04.002" v="7"/>
        <pc:sldMkLst>
          <pc:docMk/>
          <pc:sldMk cId="2149210952" sldId="1386"/>
        </pc:sldMkLst>
        <pc:picChg chg="add mod">
          <ac:chgData name="Ryberg, Karen R" userId="S::kryberg@usgs.gov::2df2d6ae-c689-41b5-9e82-f51adb9b9ea7" providerId="AD" clId="Web-{B9E979A2-213B-ADA7-D832-3C42F160D5B1}" dt="2024-01-23T18:41:04.002" v="7"/>
          <ac:picMkLst>
            <pc:docMk/>
            <pc:sldMk cId="2149210952" sldId="1386"/>
            <ac:picMk id="4" creationId="{6579E739-7AEF-35B3-489E-AD2F262BEF48}"/>
          </ac:picMkLst>
        </pc:picChg>
      </pc:sldChg>
    </pc:docChg>
  </pc:docChgLst>
  <pc:docChgLst>
    <pc:chgData name="Huang, Corey (Contractor)" userId="S::chuang@contractor.usgs.gov::5676108a-a370-41dd-a004-ed12681f468a" providerId="AD" clId="Web-{2185C914-C13B-F99E-96C9-0E1C3DBD5115}"/>
    <pc:docChg chg="mod addSld delSld modSld sldOrd addMainMaster delMainMaster">
      <pc:chgData name="Huang, Corey (Contractor)" userId="S::chuang@contractor.usgs.gov::5676108a-a370-41dd-a004-ed12681f468a" providerId="AD" clId="Web-{2185C914-C13B-F99E-96C9-0E1C3DBD5115}" dt="2024-02-06T18:57:25.200" v="263" actId="1076"/>
      <pc:docMkLst>
        <pc:docMk/>
      </pc:docMkLst>
      <pc:sldChg chg="modSp mod modClrScheme chgLayout">
        <pc:chgData name="Huang, Corey (Contractor)" userId="S::chuang@contractor.usgs.gov::5676108a-a370-41dd-a004-ed12681f468a" providerId="AD" clId="Web-{2185C914-C13B-F99E-96C9-0E1C3DBD5115}" dt="2024-02-06T17:22:58.344" v="2"/>
        <pc:sldMkLst>
          <pc:docMk/>
          <pc:sldMk cId="2645162796" sldId="258"/>
        </pc:sldMkLst>
        <pc:spChg chg="mod ord">
          <ac:chgData name="Huang, Corey (Contractor)" userId="S::chuang@contractor.usgs.gov::5676108a-a370-41dd-a004-ed12681f468a" providerId="AD" clId="Web-{2185C914-C13B-F99E-96C9-0E1C3DBD5115}" dt="2024-02-06T17:22:58.344" v="2"/>
          <ac:spMkLst>
            <pc:docMk/>
            <pc:sldMk cId="2645162796" sldId="258"/>
            <ac:spMk id="2" creationId="{5C40B89A-62DA-4AC3-9D4C-86C045083A82}"/>
          </ac:spMkLst>
        </pc:spChg>
        <pc:spChg chg="mod ord">
          <ac:chgData name="Huang, Corey (Contractor)" userId="S::chuang@contractor.usgs.gov::5676108a-a370-41dd-a004-ed12681f468a" providerId="AD" clId="Web-{2185C914-C13B-F99E-96C9-0E1C3DBD5115}" dt="2024-02-06T17:22:58.344" v="2"/>
          <ac:spMkLst>
            <pc:docMk/>
            <pc:sldMk cId="2645162796" sldId="258"/>
            <ac:spMk id="3" creationId="{DD8169A0-28B0-449F-B9CF-20A64BE77869}"/>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805144325" sldId="260"/>
        </pc:sldMkLst>
        <pc:spChg chg="mod ord">
          <ac:chgData name="Huang, Corey (Contractor)" userId="S::chuang@contractor.usgs.gov::5676108a-a370-41dd-a004-ed12681f468a" providerId="AD" clId="Web-{2185C914-C13B-F99E-96C9-0E1C3DBD5115}" dt="2024-02-06T17:22:58.344" v="2"/>
          <ac:spMkLst>
            <pc:docMk/>
            <pc:sldMk cId="2805144325" sldId="260"/>
            <ac:spMk id="2" creationId="{41C73C99-1BF3-4275-A3F9-49018C6D6D40}"/>
          </ac:spMkLst>
        </pc:spChg>
        <pc:spChg chg="mod ord">
          <ac:chgData name="Huang, Corey (Contractor)" userId="S::chuang@contractor.usgs.gov::5676108a-a370-41dd-a004-ed12681f468a" providerId="AD" clId="Web-{2185C914-C13B-F99E-96C9-0E1C3DBD5115}" dt="2024-02-06T17:22:58.344" v="2"/>
          <ac:spMkLst>
            <pc:docMk/>
            <pc:sldMk cId="2805144325" sldId="260"/>
            <ac:spMk id="3" creationId="{5F0A719B-8D24-47D6-9439-29A743FAE9EC}"/>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4262650506" sldId="261"/>
        </pc:sldMkLst>
        <pc:spChg chg="mod ord">
          <ac:chgData name="Huang, Corey (Contractor)" userId="S::chuang@contractor.usgs.gov::5676108a-a370-41dd-a004-ed12681f468a" providerId="AD" clId="Web-{2185C914-C13B-F99E-96C9-0E1C3DBD5115}" dt="2024-02-06T17:22:58.344" v="2"/>
          <ac:spMkLst>
            <pc:docMk/>
            <pc:sldMk cId="4262650506" sldId="261"/>
            <ac:spMk id="2" creationId="{91CD2B3A-9FDE-42F0-AAE3-C88F230CB580}"/>
          </ac:spMkLst>
        </pc:spChg>
        <pc:spChg chg="mod ord">
          <ac:chgData name="Huang, Corey (Contractor)" userId="S::chuang@contractor.usgs.gov::5676108a-a370-41dd-a004-ed12681f468a" providerId="AD" clId="Web-{2185C914-C13B-F99E-96C9-0E1C3DBD5115}" dt="2024-02-06T17:22:58.344" v="2"/>
          <ac:spMkLst>
            <pc:docMk/>
            <pc:sldMk cId="4262650506" sldId="261"/>
            <ac:spMk id="3" creationId="{2A26AEDD-C762-4674-8E71-9524766E8C64}"/>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283110264" sldId="262"/>
        </pc:sldMkLst>
        <pc:spChg chg="mod ord">
          <ac:chgData name="Huang, Corey (Contractor)" userId="S::chuang@contractor.usgs.gov::5676108a-a370-41dd-a004-ed12681f468a" providerId="AD" clId="Web-{2185C914-C13B-F99E-96C9-0E1C3DBD5115}" dt="2024-02-06T17:22:58.344" v="2"/>
          <ac:spMkLst>
            <pc:docMk/>
            <pc:sldMk cId="2283110264" sldId="262"/>
            <ac:spMk id="2" creationId="{D3B03214-7980-474B-9C12-4725FA185F65}"/>
          </ac:spMkLst>
        </pc:spChg>
        <pc:spChg chg="mod ord">
          <ac:chgData name="Huang, Corey (Contractor)" userId="S::chuang@contractor.usgs.gov::5676108a-a370-41dd-a004-ed12681f468a" providerId="AD" clId="Web-{2185C914-C13B-F99E-96C9-0E1C3DBD5115}" dt="2024-02-06T17:22:58.344" v="2"/>
          <ac:spMkLst>
            <pc:docMk/>
            <pc:sldMk cId="2283110264" sldId="262"/>
            <ac:spMk id="3" creationId="{E0537720-EB9F-42E5-B016-95307C351B37}"/>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81447716" sldId="264"/>
        </pc:sldMkLst>
        <pc:spChg chg="mod ord">
          <ac:chgData name="Huang, Corey (Contractor)" userId="S::chuang@contractor.usgs.gov::5676108a-a370-41dd-a004-ed12681f468a" providerId="AD" clId="Web-{2185C914-C13B-F99E-96C9-0E1C3DBD5115}" dt="2024-02-06T17:22:58.344" v="2"/>
          <ac:spMkLst>
            <pc:docMk/>
            <pc:sldMk cId="281447716" sldId="264"/>
            <ac:spMk id="2" creationId="{2A90D571-0C1E-434D-811F-0434C54956B3}"/>
          </ac:spMkLst>
        </pc:spChg>
        <pc:spChg chg="mod ord">
          <ac:chgData name="Huang, Corey (Contractor)" userId="S::chuang@contractor.usgs.gov::5676108a-a370-41dd-a004-ed12681f468a" providerId="AD" clId="Web-{2185C914-C13B-F99E-96C9-0E1C3DBD5115}" dt="2024-02-06T17:22:58.344" v="2"/>
          <ac:spMkLst>
            <pc:docMk/>
            <pc:sldMk cId="281447716" sldId="264"/>
            <ac:spMk id="3" creationId="{321EE086-5A15-4C3D-9AF4-1DBA398CBD57}"/>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1786901348" sldId="266"/>
        </pc:sldMkLst>
        <pc:spChg chg="mod ord">
          <ac:chgData name="Huang, Corey (Contractor)" userId="S::chuang@contractor.usgs.gov::5676108a-a370-41dd-a004-ed12681f468a" providerId="AD" clId="Web-{2185C914-C13B-F99E-96C9-0E1C3DBD5115}" dt="2024-02-06T17:22:58.344" v="2"/>
          <ac:spMkLst>
            <pc:docMk/>
            <pc:sldMk cId="1786901348" sldId="266"/>
            <ac:spMk id="2" creationId="{3BC7EBEE-D22B-459E-A6CB-6CB5275A35F1}"/>
          </ac:spMkLst>
        </pc:spChg>
        <pc:spChg chg="mod ord">
          <ac:chgData name="Huang, Corey (Contractor)" userId="S::chuang@contractor.usgs.gov::5676108a-a370-41dd-a004-ed12681f468a" providerId="AD" clId="Web-{2185C914-C13B-F99E-96C9-0E1C3DBD5115}" dt="2024-02-06T17:22:58.344" v="2"/>
          <ac:spMkLst>
            <pc:docMk/>
            <pc:sldMk cId="1786901348" sldId="266"/>
            <ac:spMk id="3" creationId="{2256FC5A-7246-4100-9034-CF3B3FC61ED6}"/>
          </ac:spMkLst>
        </pc:spChg>
      </pc:sldChg>
      <pc:sldChg chg="mod modClrScheme chgLayout">
        <pc:chgData name="Huang, Corey (Contractor)" userId="S::chuang@contractor.usgs.gov::5676108a-a370-41dd-a004-ed12681f468a" providerId="AD" clId="Web-{2185C914-C13B-F99E-96C9-0E1C3DBD5115}" dt="2024-02-06T17:22:58.344" v="2"/>
        <pc:sldMkLst>
          <pc:docMk/>
          <pc:sldMk cId="3702349378" sldId="269"/>
        </pc:sldMkLst>
      </pc:sldChg>
      <pc:sldChg chg="addSp modSp mod modClrScheme modCm chgLayout">
        <pc:chgData name="Huang, Corey (Contractor)" userId="S::chuang@contractor.usgs.gov::5676108a-a370-41dd-a004-ed12681f468a" providerId="AD" clId="Web-{2185C914-C13B-F99E-96C9-0E1C3DBD5115}" dt="2024-02-06T18:56:30.105" v="259" actId="20577"/>
        <pc:sldMkLst>
          <pc:docMk/>
          <pc:sldMk cId="3929120829" sldId="272"/>
        </pc:sldMkLst>
        <pc:spChg chg="mod">
          <ac:chgData name="Huang, Corey (Contractor)" userId="S::chuang@contractor.usgs.gov::5676108a-a370-41dd-a004-ed12681f468a" providerId="AD" clId="Web-{2185C914-C13B-F99E-96C9-0E1C3DBD5115}" dt="2024-02-06T17:33:13.635" v="99" actId="20577"/>
          <ac:spMkLst>
            <pc:docMk/>
            <pc:sldMk cId="3929120829" sldId="272"/>
            <ac:spMk id="3" creationId="{6867EC2D-A929-FF55-5CAE-C19F11571426}"/>
          </ac:spMkLst>
        </pc:spChg>
        <pc:spChg chg="add mod">
          <ac:chgData name="Huang, Corey (Contractor)" userId="S::chuang@contractor.usgs.gov::5676108a-a370-41dd-a004-ed12681f468a" providerId="AD" clId="Web-{2185C914-C13B-F99E-96C9-0E1C3DBD5115}" dt="2024-02-06T18:06:13.907" v="209"/>
          <ac:spMkLst>
            <pc:docMk/>
            <pc:sldMk cId="3929120829" sldId="272"/>
            <ac:spMk id="6" creationId="{B0EF64A6-7CA8-2C6F-D43B-3F6845184F04}"/>
          </ac:spMkLst>
        </pc:spChg>
        <pc:spChg chg="add mod">
          <ac:chgData name="Huang, Corey (Contractor)" userId="S::chuang@contractor.usgs.gov::5676108a-a370-41dd-a004-ed12681f468a" providerId="AD" clId="Web-{2185C914-C13B-F99E-96C9-0E1C3DBD5115}" dt="2024-02-06T18:56:30.105" v="259" actId="20577"/>
          <ac:spMkLst>
            <pc:docMk/>
            <pc:sldMk cId="3929120829" sldId="272"/>
            <ac:spMk id="8" creationId="{FBC326CB-0106-AF91-4F8A-BF7CDE1ABAB3}"/>
          </ac:spMkLst>
        </pc:spChg>
        <pc:picChg chg="mod">
          <ac:chgData name="Huang, Corey (Contractor)" userId="S::chuang@contractor.usgs.gov::5676108a-a370-41dd-a004-ed12681f468a" providerId="AD" clId="Web-{2185C914-C13B-F99E-96C9-0E1C3DBD5115}" dt="2024-02-06T18:07:27.361" v="249" actId="1076"/>
          <ac:picMkLst>
            <pc:docMk/>
            <pc:sldMk cId="3929120829" sldId="272"/>
            <ac:picMk id="2" creationId="{72CE71E7-C872-4484-ADCD-73972E358EAD}"/>
          </ac:picMkLst>
        </pc:picChg>
        <pc:picChg chg="mod">
          <ac:chgData name="Huang, Corey (Contractor)" userId="S::chuang@contractor.usgs.gov::5676108a-a370-41dd-a004-ed12681f468a" providerId="AD" clId="Web-{2185C914-C13B-F99E-96C9-0E1C3DBD5115}" dt="2024-02-06T18:07:35.048" v="250" actId="1076"/>
          <ac:picMkLst>
            <pc:docMk/>
            <pc:sldMk cId="3929120829" sldId="272"/>
            <ac:picMk id="9" creationId="{47F70A1E-9F4A-EF46-F684-617C77861C9A}"/>
          </ac:picMkLst>
        </pc:pic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8:08:00.142" v="254"/>
              <pc2:cmMkLst xmlns:pc2="http://schemas.microsoft.com/office/powerpoint/2019/9/main/command">
                <pc:docMk/>
                <pc:sldMk cId="3929120829" sldId="272"/>
                <pc2:cmMk id="{8DD097AC-5BFD-4DE4-9ACA-13A314BFE0DE}"/>
              </pc2:cmMkLst>
            </pc226:cmChg>
          </p:ext>
        </pc:extLst>
      </pc:sldChg>
      <pc:sldChg chg="addSp modSp mod modClrScheme modCm chgLayout">
        <pc:chgData name="Huang, Corey (Contractor)" userId="S::chuang@contractor.usgs.gov::5676108a-a370-41dd-a004-ed12681f468a" providerId="AD" clId="Web-{2185C914-C13B-F99E-96C9-0E1C3DBD5115}" dt="2024-02-06T18:56:47.121" v="262" actId="1076"/>
        <pc:sldMkLst>
          <pc:docMk/>
          <pc:sldMk cId="2781738772" sldId="273"/>
        </pc:sldMkLst>
        <pc:spChg chg="mod">
          <ac:chgData name="Huang, Corey (Contractor)" userId="S::chuang@contractor.usgs.gov::5676108a-a370-41dd-a004-ed12681f468a" providerId="AD" clId="Web-{2185C914-C13B-F99E-96C9-0E1C3DBD5115}" dt="2024-02-06T17:33:45.432" v="103" actId="20577"/>
          <ac:spMkLst>
            <pc:docMk/>
            <pc:sldMk cId="2781738772" sldId="273"/>
            <ac:spMk id="3" creationId="{6867EC2D-A929-FF55-5CAE-C19F11571426}"/>
          </ac:spMkLst>
        </pc:spChg>
        <pc:spChg chg="add mod">
          <ac:chgData name="Huang, Corey (Contractor)" userId="S::chuang@contractor.usgs.gov::5676108a-a370-41dd-a004-ed12681f468a" providerId="AD" clId="Web-{2185C914-C13B-F99E-96C9-0E1C3DBD5115}" dt="2024-02-06T18:56:05.386" v="257" actId="1076"/>
          <ac:spMkLst>
            <pc:docMk/>
            <pc:sldMk cId="2781738772" sldId="273"/>
            <ac:spMk id="9" creationId="{9A5D7247-744A-6BC5-FF9F-DE52A43EE5DA}"/>
          </ac:spMkLst>
        </pc:spChg>
        <pc:spChg chg="add mod">
          <ac:chgData name="Huang, Corey (Contractor)" userId="S::chuang@contractor.usgs.gov::5676108a-a370-41dd-a004-ed12681f468a" providerId="AD" clId="Web-{2185C914-C13B-F99E-96C9-0E1C3DBD5115}" dt="2024-02-06T18:56:47.121" v="262" actId="1076"/>
          <ac:spMkLst>
            <pc:docMk/>
            <pc:sldMk cId="2781738772" sldId="273"/>
            <ac:spMk id="11" creationId="{B1203563-954A-FD61-1784-4C6C3840CABB}"/>
          </ac:spMkLst>
        </pc:spChg>
        <pc:picChg chg="mod">
          <ac:chgData name="Huang, Corey (Contractor)" userId="S::chuang@contractor.usgs.gov::5676108a-a370-41dd-a004-ed12681f468a" providerId="AD" clId="Web-{2185C914-C13B-F99E-96C9-0E1C3DBD5115}" dt="2024-02-06T17:36:29.107" v="154" actId="1076"/>
          <ac:picMkLst>
            <pc:docMk/>
            <pc:sldMk cId="2781738772" sldId="273"/>
            <ac:picMk id="2" creationId="{0390C5E6-1EF0-3D83-5B97-BD567C3BEC5F}"/>
          </ac:picMkLst>
        </pc:picChg>
        <pc:picChg chg="mod">
          <ac:chgData name="Huang, Corey (Contractor)" userId="S::chuang@contractor.usgs.gov::5676108a-a370-41dd-a004-ed12681f468a" providerId="AD" clId="Web-{2185C914-C13B-F99E-96C9-0E1C3DBD5115}" dt="2024-02-06T17:37:07.451" v="159" actId="1076"/>
          <ac:picMkLst>
            <pc:docMk/>
            <pc:sldMk cId="2781738772" sldId="273"/>
            <ac:picMk id="8" creationId="{2F26BB3D-1591-1F36-CFF1-8CF191C78AF4}"/>
          </ac:picMkLst>
        </pc:pic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7:37:03.185" v="158"/>
              <pc2:cmMkLst xmlns:pc2="http://schemas.microsoft.com/office/powerpoint/2019/9/main/command">
                <pc:docMk/>
                <pc:sldMk cId="2781738772" sldId="273"/>
                <pc2:cmMk id="{743164C2-C9C0-47F1-A44C-BF46C13606CC}"/>
              </pc2:cmMkLst>
            </pc226:cmChg>
          </p:ext>
        </pc:extLst>
      </pc:sldChg>
      <pc:sldChg chg="modSp mod modClrScheme chgLayout">
        <pc:chgData name="Huang, Corey (Contractor)" userId="S::chuang@contractor.usgs.gov::5676108a-a370-41dd-a004-ed12681f468a" providerId="AD" clId="Web-{2185C914-C13B-F99E-96C9-0E1C3DBD5115}" dt="2024-02-06T17:34:13.074" v="109" actId="20577"/>
        <pc:sldMkLst>
          <pc:docMk/>
          <pc:sldMk cId="2403875699" sldId="275"/>
        </pc:sldMkLst>
        <pc:spChg chg="mod ord">
          <ac:chgData name="Huang, Corey (Contractor)" userId="S::chuang@contractor.usgs.gov::5676108a-a370-41dd-a004-ed12681f468a" providerId="AD" clId="Web-{2185C914-C13B-F99E-96C9-0E1C3DBD5115}" dt="2024-02-06T17:34:09.402" v="108" actId="20577"/>
          <ac:spMkLst>
            <pc:docMk/>
            <pc:sldMk cId="2403875699" sldId="275"/>
            <ac:spMk id="2" creationId="{9DADC709-DEF5-EBB8-32E6-F361F73602A7}"/>
          </ac:spMkLst>
        </pc:spChg>
        <pc:spChg chg="mod ord">
          <ac:chgData name="Huang, Corey (Contractor)" userId="S::chuang@contractor.usgs.gov::5676108a-a370-41dd-a004-ed12681f468a" providerId="AD" clId="Web-{2185C914-C13B-F99E-96C9-0E1C3DBD5115}" dt="2024-02-06T17:22:58.344" v="2"/>
          <ac:spMkLst>
            <pc:docMk/>
            <pc:sldMk cId="2403875699" sldId="275"/>
            <ac:spMk id="8" creationId="{2D3A569A-A43E-B84D-502F-791991A3C39E}"/>
          </ac:spMkLst>
        </pc:spChg>
        <pc:spChg chg="mod">
          <ac:chgData name="Huang, Corey (Contractor)" userId="S::chuang@contractor.usgs.gov::5676108a-a370-41dd-a004-ed12681f468a" providerId="AD" clId="Web-{2185C914-C13B-F99E-96C9-0E1C3DBD5115}" dt="2024-02-06T17:34:13.074" v="109" actId="20577"/>
          <ac:spMkLst>
            <pc:docMk/>
            <pc:sldMk cId="2403875699" sldId="275"/>
            <ac:spMk id="10" creationId="{A8106165-A34B-F344-0E06-3A18D82E4DC7}"/>
          </ac:spMkLst>
        </pc:spChg>
      </pc:sldChg>
      <pc:sldChg chg="modSp mod modClrScheme chgLayout">
        <pc:chgData name="Huang, Corey (Contractor)" userId="S::chuang@contractor.usgs.gov::5676108a-a370-41dd-a004-ed12681f468a" providerId="AD" clId="Web-{2185C914-C13B-F99E-96C9-0E1C3DBD5115}" dt="2024-02-06T17:34:31.152" v="114" actId="20577"/>
        <pc:sldMkLst>
          <pc:docMk/>
          <pc:sldMk cId="2190423145" sldId="276"/>
        </pc:sldMkLst>
        <pc:spChg chg="mod ord">
          <ac:chgData name="Huang, Corey (Contractor)" userId="S::chuang@contractor.usgs.gov::5676108a-a370-41dd-a004-ed12681f468a" providerId="AD" clId="Web-{2185C914-C13B-F99E-96C9-0E1C3DBD5115}" dt="2024-02-06T17:34:20.620" v="110" actId="20577"/>
          <ac:spMkLst>
            <pc:docMk/>
            <pc:sldMk cId="2190423145" sldId="276"/>
            <ac:spMk id="2" creationId="{9DADC709-DEF5-EBB8-32E6-F361F73602A7}"/>
          </ac:spMkLst>
        </pc:spChg>
        <pc:spChg chg="mod ord">
          <ac:chgData name="Huang, Corey (Contractor)" userId="S::chuang@contractor.usgs.gov::5676108a-a370-41dd-a004-ed12681f468a" providerId="AD" clId="Web-{2185C914-C13B-F99E-96C9-0E1C3DBD5115}" dt="2024-02-06T17:22:58.344" v="2"/>
          <ac:spMkLst>
            <pc:docMk/>
            <pc:sldMk cId="2190423145" sldId="276"/>
            <ac:spMk id="8" creationId="{2D3A569A-A43E-B84D-502F-791991A3C39E}"/>
          </ac:spMkLst>
        </pc:spChg>
        <pc:spChg chg="mod">
          <ac:chgData name="Huang, Corey (Contractor)" userId="S::chuang@contractor.usgs.gov::5676108a-a370-41dd-a004-ed12681f468a" providerId="AD" clId="Web-{2185C914-C13B-F99E-96C9-0E1C3DBD5115}" dt="2024-02-06T17:34:24.292" v="112" actId="20577"/>
          <ac:spMkLst>
            <pc:docMk/>
            <pc:sldMk cId="2190423145" sldId="276"/>
            <ac:spMk id="18" creationId="{AB3E67E2-647D-29F7-08DF-356439B093EC}"/>
          </ac:spMkLst>
        </pc:spChg>
        <pc:spChg chg="mod">
          <ac:chgData name="Huang, Corey (Contractor)" userId="S::chuang@contractor.usgs.gov::5676108a-a370-41dd-a004-ed12681f468a" providerId="AD" clId="Web-{2185C914-C13B-F99E-96C9-0E1C3DBD5115}" dt="2024-02-06T17:34:27.214" v="113" actId="20577"/>
          <ac:spMkLst>
            <pc:docMk/>
            <pc:sldMk cId="2190423145" sldId="276"/>
            <ac:spMk id="19" creationId="{4676316E-6AE9-9B50-8808-C168BD86F9E8}"/>
          </ac:spMkLst>
        </pc:spChg>
        <pc:spChg chg="mod">
          <ac:chgData name="Huang, Corey (Contractor)" userId="S::chuang@contractor.usgs.gov::5676108a-a370-41dd-a004-ed12681f468a" providerId="AD" clId="Web-{2185C914-C13B-F99E-96C9-0E1C3DBD5115}" dt="2024-02-06T17:34:31.152" v="114" actId="20577"/>
          <ac:spMkLst>
            <pc:docMk/>
            <pc:sldMk cId="2190423145" sldId="276"/>
            <ac:spMk id="20" creationId="{6DC9580F-1CEF-2249-5F7E-0674FC318EFB}"/>
          </ac:spMkLst>
        </pc:spChg>
      </pc:sldChg>
      <pc:sldChg chg="modSp mod modClrScheme chgLayout">
        <pc:chgData name="Huang, Corey (Contractor)" userId="S::chuang@contractor.usgs.gov::5676108a-a370-41dd-a004-ed12681f468a" providerId="AD" clId="Web-{2185C914-C13B-F99E-96C9-0E1C3DBD5115}" dt="2024-02-06T17:34:41.793" v="118" actId="20577"/>
        <pc:sldMkLst>
          <pc:docMk/>
          <pc:sldMk cId="2131348050" sldId="278"/>
        </pc:sldMkLst>
        <pc:spChg chg="mod ord">
          <ac:chgData name="Huang, Corey (Contractor)" userId="S::chuang@contractor.usgs.gov::5676108a-a370-41dd-a004-ed12681f468a" providerId="AD" clId="Web-{2185C914-C13B-F99E-96C9-0E1C3DBD5115}" dt="2024-02-06T17:22:58.344" v="2"/>
          <ac:spMkLst>
            <pc:docMk/>
            <pc:sldMk cId="2131348050" sldId="278"/>
            <ac:spMk id="3" creationId="{C836E4F4-C6AF-F4CB-3A2C-343E34D6BD29}"/>
          </ac:spMkLst>
        </pc:spChg>
        <pc:spChg chg="mod">
          <ac:chgData name="Huang, Corey (Contractor)" userId="S::chuang@contractor.usgs.gov::5676108a-a370-41dd-a004-ed12681f468a" providerId="AD" clId="Web-{2185C914-C13B-F99E-96C9-0E1C3DBD5115}" dt="2024-02-06T17:34:41.793" v="118" actId="20577"/>
          <ac:spMkLst>
            <pc:docMk/>
            <pc:sldMk cId="2131348050" sldId="278"/>
            <ac:spMk id="15" creationId="{35C00881-FE51-0D93-72CB-C0293B55A670}"/>
          </ac:spMkLst>
        </pc:spChg>
      </pc:sldChg>
      <pc:sldChg chg="modSp mod modClrScheme chgLayout">
        <pc:chgData name="Huang, Corey (Contractor)" userId="S::chuang@contractor.usgs.gov::5676108a-a370-41dd-a004-ed12681f468a" providerId="AD" clId="Web-{2185C914-C13B-F99E-96C9-0E1C3DBD5115}" dt="2024-02-06T17:34:58.652" v="123" actId="20577"/>
        <pc:sldMkLst>
          <pc:docMk/>
          <pc:sldMk cId="1472507995" sldId="279"/>
        </pc:sldMkLst>
        <pc:spChg chg="mod ord">
          <ac:chgData name="Huang, Corey (Contractor)" userId="S::chuang@contractor.usgs.gov::5676108a-a370-41dd-a004-ed12681f468a" providerId="AD" clId="Web-{2185C914-C13B-F99E-96C9-0E1C3DBD5115}" dt="2024-02-06T17:22:58.344" v="2"/>
          <ac:spMkLst>
            <pc:docMk/>
            <pc:sldMk cId="1472507995" sldId="279"/>
            <ac:spMk id="3" creationId="{823686C5-28A3-E3E8-227E-267B39BF1C88}"/>
          </ac:spMkLst>
        </pc:spChg>
        <pc:spChg chg="mod ord">
          <ac:chgData name="Huang, Corey (Contractor)" userId="S::chuang@contractor.usgs.gov::5676108a-a370-41dd-a004-ed12681f468a" providerId="AD" clId="Web-{2185C914-C13B-F99E-96C9-0E1C3DBD5115}" dt="2024-02-06T17:34:58.652" v="123" actId="20577"/>
          <ac:spMkLst>
            <pc:docMk/>
            <pc:sldMk cId="1472507995" sldId="279"/>
            <ac:spMk id="4" creationId="{3C12DDD3-F26F-F927-C29A-505359F36322}"/>
          </ac:spMkLst>
        </pc:spChg>
      </pc:sldChg>
      <pc:sldChg chg="modSp mod modClrScheme chgLayout">
        <pc:chgData name="Huang, Corey (Contractor)" userId="S::chuang@contractor.usgs.gov::5676108a-a370-41dd-a004-ed12681f468a" providerId="AD" clId="Web-{2185C914-C13B-F99E-96C9-0E1C3DBD5115}" dt="2024-02-06T17:34:53.434" v="121" actId="20577"/>
        <pc:sldMkLst>
          <pc:docMk/>
          <pc:sldMk cId="3574674904" sldId="280"/>
        </pc:sldMkLst>
        <pc:spChg chg="mod">
          <ac:chgData name="Huang, Corey (Contractor)" userId="S::chuang@contractor.usgs.gov::5676108a-a370-41dd-a004-ed12681f468a" providerId="AD" clId="Web-{2185C914-C13B-F99E-96C9-0E1C3DBD5115}" dt="2024-02-06T17:34:53.434" v="121" actId="20577"/>
          <ac:spMkLst>
            <pc:docMk/>
            <pc:sldMk cId="3574674904" sldId="280"/>
            <ac:spMk id="15" creationId="{35C00881-FE51-0D93-72CB-C0293B55A670}"/>
          </ac:spMkLst>
        </pc:spChg>
      </pc:sldChg>
      <pc:sldChg chg="modSp mod modClrScheme chgLayout">
        <pc:chgData name="Huang, Corey (Contractor)" userId="S::chuang@contractor.usgs.gov::5676108a-a370-41dd-a004-ed12681f468a" providerId="AD" clId="Web-{2185C914-C13B-F99E-96C9-0E1C3DBD5115}" dt="2024-02-06T17:34:46.730" v="119" actId="20577"/>
        <pc:sldMkLst>
          <pc:docMk/>
          <pc:sldMk cId="505662954" sldId="283"/>
        </pc:sldMkLst>
        <pc:spChg chg="mod">
          <ac:chgData name="Huang, Corey (Contractor)" userId="S::chuang@contractor.usgs.gov::5676108a-a370-41dd-a004-ed12681f468a" providerId="AD" clId="Web-{2185C914-C13B-F99E-96C9-0E1C3DBD5115}" dt="2024-02-06T17:34:46.730" v="119" actId="20577"/>
          <ac:spMkLst>
            <pc:docMk/>
            <pc:sldMk cId="505662954" sldId="283"/>
            <ac:spMk id="9" creationId="{46FD7702-6C13-AB31-FE2F-A010933BD11E}"/>
          </ac:spMkLst>
        </pc:spChg>
      </pc:sldChg>
      <pc:sldChg chg="addSp delSp modSp mod modClrScheme modCm chgLayout">
        <pc:chgData name="Huang, Corey (Contractor)" userId="S::chuang@contractor.usgs.gov::5676108a-a370-41dd-a004-ed12681f468a" providerId="AD" clId="Web-{2185C914-C13B-F99E-96C9-0E1C3DBD5115}" dt="2024-02-06T18:05:35.891" v="204"/>
        <pc:sldMkLst>
          <pc:docMk/>
          <pc:sldMk cId="851654876" sldId="284"/>
        </pc:sldMkLst>
        <pc:spChg chg="add del">
          <ac:chgData name="Huang, Corey (Contractor)" userId="S::chuang@contractor.usgs.gov::5676108a-a370-41dd-a004-ed12681f468a" providerId="AD" clId="Web-{2185C914-C13B-F99E-96C9-0E1C3DBD5115}" dt="2024-02-06T18:02:40.297" v="162"/>
          <ac:spMkLst>
            <pc:docMk/>
            <pc:sldMk cId="851654876" sldId="284"/>
            <ac:spMk id="2" creationId="{B9E173CB-CF91-1732-C5D9-EB98EE3AAAC0}"/>
          </ac:spMkLst>
        </pc:spChg>
        <pc:spChg chg="add mod">
          <ac:chgData name="Huang, Corey (Contractor)" userId="S::chuang@contractor.usgs.gov::5676108a-a370-41dd-a004-ed12681f468a" providerId="AD" clId="Web-{2185C914-C13B-F99E-96C9-0E1C3DBD5115}" dt="2024-02-06T18:03:47.859" v="172"/>
          <ac:spMkLst>
            <pc:docMk/>
            <pc:sldMk cId="851654876" sldId="284"/>
            <ac:spMk id="3" creationId="{675251EA-E29F-4BF4-92CC-619A377C9079}"/>
          </ac:spMkLst>
        </pc:spChg>
        <pc:spChg chg="mod">
          <ac:chgData name="Huang, Corey (Contractor)" userId="S::chuang@contractor.usgs.gov::5676108a-a370-41dd-a004-ed12681f468a" providerId="AD" clId="Web-{2185C914-C13B-F99E-96C9-0E1C3DBD5115}" dt="2024-02-06T17:34:36.636" v="116" actId="20577"/>
          <ac:spMkLst>
            <pc:docMk/>
            <pc:sldMk cId="851654876" sldId="284"/>
            <ac:spMk id="4" creationId="{13C3EBB7-9369-CEA1-928D-300AD2D21E39}"/>
          </ac:spMkLst>
        </pc:spChg>
        <pc:spChg chg="add mod">
          <ac:chgData name="Huang, Corey (Contractor)" userId="S::chuang@contractor.usgs.gov::5676108a-a370-41dd-a004-ed12681f468a" providerId="AD" clId="Web-{2185C914-C13B-F99E-96C9-0E1C3DBD5115}" dt="2024-02-06T18:05:24.704" v="203" actId="1076"/>
          <ac:spMkLst>
            <pc:docMk/>
            <pc:sldMk cId="851654876" sldId="284"/>
            <ac:spMk id="6" creationId="{B376E391-4287-B565-359F-2BA765AC267C}"/>
          </ac:spMkLst>
        </pc:spChg>
        <pc:spChg chg="mod ord">
          <ac:chgData name="Huang, Corey (Contractor)" userId="S::chuang@contractor.usgs.gov::5676108a-a370-41dd-a004-ed12681f468a" providerId="AD" clId="Web-{2185C914-C13B-F99E-96C9-0E1C3DBD5115}" dt="2024-02-06T17:22:58.344" v="2"/>
          <ac:spMkLst>
            <pc:docMk/>
            <pc:sldMk cId="851654876" sldId="284"/>
            <ac:spMk id="12" creationId="{5952855D-475E-4138-5984-4ED56CBF64B7}"/>
          </ac:spMkLst>
        </pc:spChg>
        <pc:picChg chg="mod">
          <ac:chgData name="Huang, Corey (Contractor)" userId="S::chuang@contractor.usgs.gov::5676108a-a370-41dd-a004-ed12681f468a" providerId="AD" clId="Web-{2185C914-C13B-F99E-96C9-0E1C3DBD5115}" dt="2024-02-06T18:03:39.203" v="170" actId="1076"/>
          <ac:picMkLst>
            <pc:docMk/>
            <pc:sldMk cId="851654876" sldId="284"/>
            <ac:picMk id="11" creationId="{D2C5EE23-8531-ACC1-D6F4-4452A4E772D3}"/>
          </ac:picMkLst>
        </pc:pic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8:05:35.891" v="204"/>
              <pc2:cmMkLst xmlns:pc2="http://schemas.microsoft.com/office/powerpoint/2019/9/main/command">
                <pc:docMk/>
                <pc:sldMk cId="851654876" sldId="284"/>
                <pc2:cmMk id="{DF6D330A-BB95-473A-BF80-BB2C1A40E1D2}"/>
              </pc2:cmMkLst>
            </pc226:cmChg>
          </p:ext>
        </pc:extLst>
      </pc:sldChg>
      <pc:sldChg chg="modSp mod modClrScheme chgLayout">
        <pc:chgData name="Huang, Corey (Contractor)" userId="S::chuang@contractor.usgs.gov::5676108a-a370-41dd-a004-ed12681f468a" providerId="AD" clId="Web-{2185C914-C13B-F99E-96C9-0E1C3DBD5115}" dt="2024-02-06T17:22:58.344" v="2"/>
        <pc:sldMkLst>
          <pc:docMk/>
          <pc:sldMk cId="1015092600" sldId="294"/>
        </pc:sldMkLst>
        <pc:spChg chg="mod ord">
          <ac:chgData name="Huang, Corey (Contractor)" userId="S::chuang@contractor.usgs.gov::5676108a-a370-41dd-a004-ed12681f468a" providerId="AD" clId="Web-{2185C914-C13B-F99E-96C9-0E1C3DBD5115}" dt="2024-02-06T17:22:58.344" v="2"/>
          <ac:spMkLst>
            <pc:docMk/>
            <pc:sldMk cId="1015092600" sldId="294"/>
            <ac:spMk id="4" creationId="{73664776-C4F1-47C3-AAE9-4C25794AF820}"/>
          </ac:spMkLst>
        </pc:spChg>
        <pc:spChg chg="mod ord">
          <ac:chgData name="Huang, Corey (Contractor)" userId="S::chuang@contractor.usgs.gov::5676108a-a370-41dd-a004-ed12681f468a" providerId="AD" clId="Web-{2185C914-C13B-F99E-96C9-0E1C3DBD5115}" dt="2024-02-06T17:22:58.344" v="2"/>
          <ac:spMkLst>
            <pc:docMk/>
            <pc:sldMk cId="1015092600" sldId="294"/>
            <ac:spMk id="5" creationId="{FBBC36CB-86AA-4C24-AD38-0488FFC7C7EF}"/>
          </ac:spMkLst>
        </pc:spChg>
      </pc:sldChg>
      <pc:sldChg chg="mod modClrScheme chgLayout">
        <pc:chgData name="Huang, Corey (Contractor)" userId="S::chuang@contractor.usgs.gov::5676108a-a370-41dd-a004-ed12681f468a" providerId="AD" clId="Web-{2185C914-C13B-F99E-96C9-0E1C3DBD5115}" dt="2024-02-06T17:22:58.344" v="2"/>
        <pc:sldMkLst>
          <pc:docMk/>
          <pc:sldMk cId="3038805775" sldId="309"/>
        </pc:sldMkLst>
      </pc:sldChg>
      <pc:sldChg chg="modSp mod modClrScheme chgLayout">
        <pc:chgData name="Huang, Corey (Contractor)" userId="S::chuang@contractor.usgs.gov::5676108a-a370-41dd-a004-ed12681f468a" providerId="AD" clId="Web-{2185C914-C13B-F99E-96C9-0E1C3DBD5115}" dt="2024-02-06T17:22:58.344" v="2"/>
        <pc:sldMkLst>
          <pc:docMk/>
          <pc:sldMk cId="1235070747" sldId="313"/>
        </pc:sldMkLst>
        <pc:spChg chg="mod ord">
          <ac:chgData name="Huang, Corey (Contractor)" userId="S::chuang@contractor.usgs.gov::5676108a-a370-41dd-a004-ed12681f468a" providerId="AD" clId="Web-{2185C914-C13B-F99E-96C9-0E1C3DBD5115}" dt="2024-02-06T17:22:58.344" v="2"/>
          <ac:spMkLst>
            <pc:docMk/>
            <pc:sldMk cId="1235070747" sldId="313"/>
            <ac:spMk id="2" creationId="{FFA9CA5A-7785-0883-C0C4-910D55134E71}"/>
          </ac:spMkLst>
        </pc:spChg>
        <pc:spChg chg="mod ord">
          <ac:chgData name="Huang, Corey (Contractor)" userId="S::chuang@contractor.usgs.gov::5676108a-a370-41dd-a004-ed12681f468a" providerId="AD" clId="Web-{2185C914-C13B-F99E-96C9-0E1C3DBD5115}" dt="2024-02-06T17:22:58.344" v="2"/>
          <ac:spMkLst>
            <pc:docMk/>
            <pc:sldMk cId="1235070747" sldId="313"/>
            <ac:spMk id="3" creationId="{68C4AA63-8112-E9C8-746F-0C9E4187A945}"/>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430282545" sldId="314"/>
        </pc:sldMkLst>
        <pc:spChg chg="mod ord">
          <ac:chgData name="Huang, Corey (Contractor)" userId="S::chuang@contractor.usgs.gov::5676108a-a370-41dd-a004-ed12681f468a" providerId="AD" clId="Web-{2185C914-C13B-F99E-96C9-0E1C3DBD5115}" dt="2024-02-06T17:22:58.344" v="2"/>
          <ac:spMkLst>
            <pc:docMk/>
            <pc:sldMk cId="2430282545" sldId="314"/>
            <ac:spMk id="2" creationId="{A05BC692-C1F6-E90D-77C9-27AE9E9755DD}"/>
          </ac:spMkLst>
        </pc:spChg>
      </pc:sldChg>
      <pc:sldChg chg="mod modClrScheme chgLayout">
        <pc:chgData name="Huang, Corey (Contractor)" userId="S::chuang@contractor.usgs.gov::5676108a-a370-41dd-a004-ed12681f468a" providerId="AD" clId="Web-{2185C914-C13B-F99E-96C9-0E1C3DBD5115}" dt="2024-02-06T17:22:58.344" v="2"/>
        <pc:sldMkLst>
          <pc:docMk/>
          <pc:sldMk cId="182876954" sldId="316"/>
        </pc:sldMkLst>
      </pc:sldChg>
      <pc:sldChg chg="mod modClrScheme chgLayout">
        <pc:chgData name="Huang, Corey (Contractor)" userId="S::chuang@contractor.usgs.gov::5676108a-a370-41dd-a004-ed12681f468a" providerId="AD" clId="Web-{2185C914-C13B-F99E-96C9-0E1C3DBD5115}" dt="2024-02-06T17:22:58.344" v="2"/>
        <pc:sldMkLst>
          <pc:docMk/>
          <pc:sldMk cId="3917878332" sldId="317"/>
        </pc:sldMkLst>
      </pc:sldChg>
      <pc:sldChg chg="mod modClrScheme chgLayout">
        <pc:chgData name="Huang, Corey (Contractor)" userId="S::chuang@contractor.usgs.gov::5676108a-a370-41dd-a004-ed12681f468a" providerId="AD" clId="Web-{2185C914-C13B-F99E-96C9-0E1C3DBD5115}" dt="2024-02-06T17:22:58.344" v="2"/>
        <pc:sldMkLst>
          <pc:docMk/>
          <pc:sldMk cId="4221321353" sldId="318"/>
        </pc:sldMkLst>
      </pc:sldChg>
      <pc:sldChg chg="modSp mod modClrScheme chgLayout">
        <pc:chgData name="Huang, Corey (Contractor)" userId="S::chuang@contractor.usgs.gov::5676108a-a370-41dd-a004-ed12681f468a" providerId="AD" clId="Web-{2185C914-C13B-F99E-96C9-0E1C3DBD5115}" dt="2024-02-06T17:22:58.344" v="2"/>
        <pc:sldMkLst>
          <pc:docMk/>
          <pc:sldMk cId="2081896811" sldId="320"/>
        </pc:sldMkLst>
        <pc:spChg chg="mod ord">
          <ac:chgData name="Huang, Corey (Contractor)" userId="S::chuang@contractor.usgs.gov::5676108a-a370-41dd-a004-ed12681f468a" providerId="AD" clId="Web-{2185C914-C13B-F99E-96C9-0E1C3DBD5115}" dt="2024-02-06T17:22:58.344" v="2"/>
          <ac:spMkLst>
            <pc:docMk/>
            <pc:sldMk cId="2081896811" sldId="320"/>
            <ac:spMk id="2" creationId="{C76AA086-0196-405C-2B8B-90791B5064A1}"/>
          </ac:spMkLst>
        </pc:spChg>
        <pc:picChg chg="mod ord">
          <ac:chgData name="Huang, Corey (Contractor)" userId="S::chuang@contractor.usgs.gov::5676108a-a370-41dd-a004-ed12681f468a" providerId="AD" clId="Web-{2185C914-C13B-F99E-96C9-0E1C3DBD5115}" dt="2024-02-06T17:22:58.344" v="2"/>
          <ac:picMkLst>
            <pc:docMk/>
            <pc:sldMk cId="2081896811" sldId="320"/>
            <ac:picMk id="4" creationId="{C635309D-D4E5-0CF5-6ECB-44CBAB1003A8}"/>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813562995" sldId="1370"/>
        </pc:sldMkLst>
        <pc:spChg chg="mod ord">
          <ac:chgData name="Huang, Corey (Contractor)" userId="S::chuang@contractor.usgs.gov::5676108a-a370-41dd-a004-ed12681f468a" providerId="AD" clId="Web-{2185C914-C13B-F99E-96C9-0E1C3DBD5115}" dt="2024-02-06T17:22:58.344" v="2"/>
          <ac:spMkLst>
            <pc:docMk/>
            <pc:sldMk cId="813562995" sldId="1370"/>
            <ac:spMk id="2" creationId="{D77D17E2-F5DF-4BCB-AD3B-DF46B3B3E0DF}"/>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179062328" sldId="1376"/>
        </pc:sldMkLst>
        <pc:spChg chg="mod ord">
          <ac:chgData name="Huang, Corey (Contractor)" userId="S::chuang@contractor.usgs.gov::5676108a-a370-41dd-a004-ed12681f468a" providerId="AD" clId="Web-{2185C914-C13B-F99E-96C9-0E1C3DBD5115}" dt="2024-02-06T17:22:58.344" v="2"/>
          <ac:spMkLst>
            <pc:docMk/>
            <pc:sldMk cId="179062328" sldId="1376"/>
            <ac:spMk id="2" creationId="{D77D17E2-F5DF-4BCB-AD3B-DF46B3B3E0DF}"/>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1296299699" sldId="1377"/>
        </pc:sldMkLst>
        <pc:spChg chg="mod ord">
          <ac:chgData name="Huang, Corey (Contractor)" userId="S::chuang@contractor.usgs.gov::5676108a-a370-41dd-a004-ed12681f468a" providerId="AD" clId="Web-{2185C914-C13B-F99E-96C9-0E1C3DBD5115}" dt="2024-02-06T17:22:58.344" v="2"/>
          <ac:spMkLst>
            <pc:docMk/>
            <pc:sldMk cId="1296299699" sldId="1377"/>
            <ac:spMk id="2" creationId="{D77D17E2-F5DF-4BCB-AD3B-DF46B3B3E0DF}"/>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1371601202" sldId="1378"/>
        </pc:sldMkLst>
        <pc:spChg chg="mod ord">
          <ac:chgData name="Huang, Corey (Contractor)" userId="S::chuang@contractor.usgs.gov::5676108a-a370-41dd-a004-ed12681f468a" providerId="AD" clId="Web-{2185C914-C13B-F99E-96C9-0E1C3DBD5115}" dt="2024-02-06T17:22:58.344" v="2"/>
          <ac:spMkLst>
            <pc:docMk/>
            <pc:sldMk cId="1371601202" sldId="1378"/>
            <ac:spMk id="2" creationId="{6D0C49E2-FC2D-41CE-9202-764782AE55F7}"/>
          </ac:spMkLst>
        </pc:spChg>
        <pc:spChg chg="mod ord">
          <ac:chgData name="Huang, Corey (Contractor)" userId="S::chuang@contractor.usgs.gov::5676108a-a370-41dd-a004-ed12681f468a" providerId="AD" clId="Web-{2185C914-C13B-F99E-96C9-0E1C3DBD5115}" dt="2024-02-06T17:22:58.344" v="2"/>
          <ac:spMkLst>
            <pc:docMk/>
            <pc:sldMk cId="1371601202" sldId="1378"/>
            <ac:spMk id="3" creationId="{562A417E-B7FC-4172-AACA-BBA436A10701}"/>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3928780546" sldId="1379"/>
        </pc:sldMkLst>
        <pc:spChg chg="mod ord">
          <ac:chgData name="Huang, Corey (Contractor)" userId="S::chuang@contractor.usgs.gov::5676108a-a370-41dd-a004-ed12681f468a" providerId="AD" clId="Web-{2185C914-C13B-F99E-96C9-0E1C3DBD5115}" dt="2024-02-06T17:22:58.344" v="2"/>
          <ac:spMkLst>
            <pc:docMk/>
            <pc:sldMk cId="3928780546" sldId="1379"/>
            <ac:spMk id="2" creationId="{F284E206-C902-497E-835C-D9463473E276}"/>
          </ac:spMkLst>
        </pc:spChg>
        <pc:spChg chg="mod ord">
          <ac:chgData name="Huang, Corey (Contractor)" userId="S::chuang@contractor.usgs.gov::5676108a-a370-41dd-a004-ed12681f468a" providerId="AD" clId="Web-{2185C914-C13B-F99E-96C9-0E1C3DBD5115}" dt="2024-02-06T17:22:58.344" v="2"/>
          <ac:spMkLst>
            <pc:docMk/>
            <pc:sldMk cId="3928780546" sldId="1379"/>
            <ac:spMk id="3" creationId="{08776E7F-2A54-4C33-A246-31826FEFD711}"/>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610448746" sldId="1380"/>
        </pc:sldMkLst>
        <pc:spChg chg="mod ord">
          <ac:chgData name="Huang, Corey (Contractor)" userId="S::chuang@contractor.usgs.gov::5676108a-a370-41dd-a004-ed12681f468a" providerId="AD" clId="Web-{2185C914-C13B-F99E-96C9-0E1C3DBD5115}" dt="2024-02-06T17:22:58.344" v="2"/>
          <ac:spMkLst>
            <pc:docMk/>
            <pc:sldMk cId="610448746" sldId="1380"/>
            <ac:spMk id="2" creationId="{ED686431-2C4D-400E-B5A1-DDE63BD79571}"/>
          </ac:spMkLst>
        </pc:spChg>
        <pc:spChg chg="mod ord">
          <ac:chgData name="Huang, Corey (Contractor)" userId="S::chuang@contractor.usgs.gov::5676108a-a370-41dd-a004-ed12681f468a" providerId="AD" clId="Web-{2185C914-C13B-F99E-96C9-0E1C3DBD5115}" dt="2024-02-06T17:22:58.344" v="2"/>
          <ac:spMkLst>
            <pc:docMk/>
            <pc:sldMk cId="610448746" sldId="1380"/>
            <ac:spMk id="3" creationId="{76F7368E-14DE-4CAD-89F1-8BF175154B54}"/>
          </ac:spMkLst>
        </pc:spChg>
      </pc:sldChg>
      <pc:sldChg chg="modSp mod ord modClrScheme chgLayout">
        <pc:chgData name="Huang, Corey (Contractor)" userId="S::chuang@contractor.usgs.gov::5676108a-a370-41dd-a004-ed12681f468a" providerId="AD" clId="Web-{2185C914-C13B-F99E-96C9-0E1C3DBD5115}" dt="2024-02-06T17:22:58.344" v="2"/>
        <pc:sldMkLst>
          <pc:docMk/>
          <pc:sldMk cId="2967361154" sldId="1381"/>
        </pc:sldMkLst>
        <pc:spChg chg="mod ord">
          <ac:chgData name="Huang, Corey (Contractor)" userId="S::chuang@contractor.usgs.gov::5676108a-a370-41dd-a004-ed12681f468a" providerId="AD" clId="Web-{2185C914-C13B-F99E-96C9-0E1C3DBD5115}" dt="2024-02-06T17:22:58.344" v="2"/>
          <ac:spMkLst>
            <pc:docMk/>
            <pc:sldMk cId="2967361154" sldId="1381"/>
            <ac:spMk id="2" creationId="{D77D17E2-F5DF-4BCB-AD3B-DF46B3B3E0DF}"/>
          </ac:spMkLst>
        </pc:spChg>
      </pc:sldChg>
      <pc:sldChg chg="modSp mod modClrScheme modCm chgLayout">
        <pc:chgData name="Huang, Corey (Contractor)" userId="S::chuang@contractor.usgs.gov::5676108a-a370-41dd-a004-ed12681f468a" providerId="AD" clId="Web-{2185C914-C13B-F99E-96C9-0E1C3DBD5115}" dt="2024-02-06T17:35:46.559" v="150"/>
        <pc:sldMkLst>
          <pc:docMk/>
          <pc:sldMk cId="1637116994" sldId="1382"/>
        </pc:sldMkLst>
        <pc:spChg chg="mod ord">
          <ac:chgData name="Huang, Corey (Contractor)" userId="S::chuang@contractor.usgs.gov::5676108a-a370-41dd-a004-ed12681f468a" providerId="AD" clId="Web-{2185C914-C13B-F99E-96C9-0E1C3DBD5115}" dt="2024-02-06T17:25:35.847" v="9" actId="1076"/>
          <ac:spMkLst>
            <pc:docMk/>
            <pc:sldMk cId="1637116994" sldId="1382"/>
            <ac:spMk id="2" creationId="{A849A49B-54AB-CA7B-014A-C5149D0CE390}"/>
          </ac:spMkLst>
        </pc:sp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7:35:46.559" v="150"/>
              <pc2:cmMkLst xmlns:pc2="http://schemas.microsoft.com/office/powerpoint/2019/9/main/command">
                <pc:docMk/>
                <pc:sldMk cId="1637116994" sldId="1382"/>
                <pc2:cmMk id="{9AAEE60F-EA86-41E9-B723-F4163F61C1D6}"/>
              </pc2:cmMkLst>
            </pc226:cmChg>
          </p:ext>
        </pc:extLst>
      </pc:sldChg>
      <pc:sldChg chg="modSp mod modClrScheme chgLayout">
        <pc:chgData name="Huang, Corey (Contractor)" userId="S::chuang@contractor.usgs.gov::5676108a-a370-41dd-a004-ed12681f468a" providerId="AD" clId="Web-{2185C914-C13B-F99E-96C9-0E1C3DBD5115}" dt="2024-02-06T17:26:47.676" v="19" actId="1076"/>
        <pc:sldMkLst>
          <pc:docMk/>
          <pc:sldMk cId="1238226339" sldId="1383"/>
        </pc:sldMkLst>
        <pc:spChg chg="mod ord">
          <ac:chgData name="Huang, Corey (Contractor)" userId="S::chuang@contractor.usgs.gov::5676108a-a370-41dd-a004-ed12681f468a" providerId="AD" clId="Web-{2185C914-C13B-F99E-96C9-0E1C3DBD5115}" dt="2024-02-06T17:26:47.676" v="19" actId="1076"/>
          <ac:spMkLst>
            <pc:docMk/>
            <pc:sldMk cId="1238226339" sldId="1383"/>
            <ac:spMk id="2" creationId="{A849A49B-54AB-CA7B-014A-C5149D0CE390}"/>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87835923" sldId="1384"/>
        </pc:sldMkLst>
        <pc:spChg chg="mod ord">
          <ac:chgData name="Huang, Corey (Contractor)" userId="S::chuang@contractor.usgs.gov::5676108a-a370-41dd-a004-ed12681f468a" providerId="AD" clId="Web-{2185C914-C13B-F99E-96C9-0E1C3DBD5115}" dt="2024-02-06T17:22:58.344" v="2"/>
          <ac:spMkLst>
            <pc:docMk/>
            <pc:sldMk cId="287835923" sldId="1384"/>
            <ac:spMk id="2" creationId="{A849A49B-54AB-CA7B-014A-C5149D0CE390}"/>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4004633493" sldId="1385"/>
        </pc:sldMkLst>
        <pc:spChg chg="mod ord">
          <ac:chgData name="Huang, Corey (Contractor)" userId="S::chuang@contractor.usgs.gov::5676108a-a370-41dd-a004-ed12681f468a" providerId="AD" clId="Web-{2185C914-C13B-F99E-96C9-0E1C3DBD5115}" dt="2024-02-06T17:22:58.344" v="2"/>
          <ac:spMkLst>
            <pc:docMk/>
            <pc:sldMk cId="4004633493" sldId="1385"/>
            <ac:spMk id="2" creationId="{EEC12B2A-FBB1-1C90-690D-5FB62DFC5C32}"/>
          </ac:spMkLst>
        </pc:spChg>
        <pc:spChg chg="mod ord">
          <ac:chgData name="Huang, Corey (Contractor)" userId="S::chuang@contractor.usgs.gov::5676108a-a370-41dd-a004-ed12681f468a" providerId="AD" clId="Web-{2185C914-C13B-F99E-96C9-0E1C3DBD5115}" dt="2024-02-06T17:22:58.344" v="2"/>
          <ac:spMkLst>
            <pc:docMk/>
            <pc:sldMk cId="4004633493" sldId="1385"/>
            <ac:spMk id="3" creationId="{6EA6105D-0D7B-859C-5CAC-50CF803C362D}"/>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149210952" sldId="1386"/>
        </pc:sldMkLst>
        <pc:spChg chg="mod ord">
          <ac:chgData name="Huang, Corey (Contractor)" userId="S::chuang@contractor.usgs.gov::5676108a-a370-41dd-a004-ed12681f468a" providerId="AD" clId="Web-{2185C914-C13B-F99E-96C9-0E1C3DBD5115}" dt="2024-02-06T17:22:58.344" v="2"/>
          <ac:spMkLst>
            <pc:docMk/>
            <pc:sldMk cId="2149210952" sldId="1386"/>
            <ac:spMk id="5" creationId="{2DC10E9E-01C7-7931-05AB-667519A3512A}"/>
          </ac:spMkLst>
        </pc:spChg>
        <pc:spChg chg="mod ord">
          <ac:chgData name="Huang, Corey (Contractor)" userId="S::chuang@contractor.usgs.gov::5676108a-a370-41dd-a004-ed12681f468a" providerId="AD" clId="Web-{2185C914-C13B-F99E-96C9-0E1C3DBD5115}" dt="2024-02-06T17:22:58.344" v="2"/>
          <ac:spMkLst>
            <pc:docMk/>
            <pc:sldMk cId="2149210952" sldId="1386"/>
            <ac:spMk id="7" creationId="{15395A5C-24B9-9058-F3DE-070E4BD2E66C}"/>
          </ac:spMkLst>
        </pc:spChg>
        <pc:picChg chg="mod ord">
          <ac:chgData name="Huang, Corey (Contractor)" userId="S::chuang@contractor.usgs.gov::5676108a-a370-41dd-a004-ed12681f468a" providerId="AD" clId="Web-{2185C914-C13B-F99E-96C9-0E1C3DBD5115}" dt="2024-02-06T17:22:58.344" v="2"/>
          <ac:picMkLst>
            <pc:docMk/>
            <pc:sldMk cId="2149210952" sldId="1386"/>
            <ac:picMk id="9" creationId="{9B34589D-7633-5143-45C6-5DA384A98566}"/>
          </ac:picMkLst>
        </pc:picChg>
      </pc:sldChg>
      <pc:sldChg chg="addSp delSp modSp mod ord modClrScheme modCm chgLayout">
        <pc:chgData name="Huang, Corey (Contractor)" userId="S::chuang@contractor.usgs.gov::5676108a-a370-41dd-a004-ed12681f468a" providerId="AD" clId="Web-{2185C914-C13B-F99E-96C9-0E1C3DBD5115}" dt="2024-02-06T18:57:25.200" v="263" actId="1076"/>
        <pc:sldMkLst>
          <pc:docMk/>
          <pc:sldMk cId="1402595524" sldId="1388"/>
        </pc:sldMkLst>
        <pc:spChg chg="mod ord">
          <ac:chgData name="Huang, Corey (Contractor)" userId="S::chuang@contractor.usgs.gov::5676108a-a370-41dd-a004-ed12681f468a" providerId="AD" clId="Web-{2185C914-C13B-F99E-96C9-0E1C3DBD5115}" dt="2024-02-06T17:31:58.150" v="56" actId="1076"/>
          <ac:spMkLst>
            <pc:docMk/>
            <pc:sldMk cId="1402595524" sldId="1388"/>
            <ac:spMk id="2" creationId="{A0C6CD46-4859-0A93-3072-5A97B104EBD5}"/>
          </ac:spMkLst>
        </pc:spChg>
        <pc:spChg chg="add del mod">
          <ac:chgData name="Huang, Corey (Contractor)" userId="S::chuang@contractor.usgs.gov::5676108a-a370-41dd-a004-ed12681f468a" providerId="AD" clId="Web-{2185C914-C13B-F99E-96C9-0E1C3DBD5115}" dt="2024-02-06T17:30:14.898" v="37"/>
          <ac:spMkLst>
            <pc:docMk/>
            <pc:sldMk cId="1402595524" sldId="1388"/>
            <ac:spMk id="3" creationId="{39A70921-DA47-32C1-7F2A-19F5783D71B9}"/>
          </ac:spMkLst>
        </pc:spChg>
        <pc:spChg chg="add mod">
          <ac:chgData name="Huang, Corey (Contractor)" userId="S::chuang@contractor.usgs.gov::5676108a-a370-41dd-a004-ed12681f468a" providerId="AD" clId="Web-{2185C914-C13B-F99E-96C9-0E1C3DBD5115}" dt="2024-02-06T17:31:04.914" v="48" actId="1076"/>
          <ac:spMkLst>
            <pc:docMk/>
            <pc:sldMk cId="1402595524" sldId="1388"/>
            <ac:spMk id="4" creationId="{021CC4E5-7ABF-3AF9-1DF2-7EC92EB0B8F5}"/>
          </ac:spMkLst>
        </pc:spChg>
        <pc:picChg chg="mod">
          <ac:chgData name="Huang, Corey (Contractor)" userId="S::chuang@contractor.usgs.gov::5676108a-a370-41dd-a004-ed12681f468a" providerId="AD" clId="Web-{2185C914-C13B-F99E-96C9-0E1C3DBD5115}" dt="2024-02-06T18:57:25.200" v="263" actId="1076"/>
          <ac:picMkLst>
            <pc:docMk/>
            <pc:sldMk cId="1402595524" sldId="1388"/>
            <ac:picMk id="10" creationId="{16750272-D034-3EF8-C71D-99FA4B74E611}"/>
          </ac:picMkLst>
        </pc:pic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7:35:41.512" v="149"/>
              <pc2:cmMkLst xmlns:pc2="http://schemas.microsoft.com/office/powerpoint/2019/9/main/command">
                <pc:docMk/>
                <pc:sldMk cId="1402595524" sldId="1388"/>
                <pc2:cmMk id="{9D0116FE-7983-430F-A2AC-A141D4A0675B}"/>
              </pc2:cmMkLst>
            </pc226:cmChg>
          </p:ext>
        </pc:extLst>
      </pc:sldChg>
      <pc:sldChg chg="modSp mod modClrScheme chgLayout">
        <pc:chgData name="Huang, Corey (Contractor)" userId="S::chuang@contractor.usgs.gov::5676108a-a370-41dd-a004-ed12681f468a" providerId="AD" clId="Web-{2185C914-C13B-F99E-96C9-0E1C3DBD5115}" dt="2024-02-06T17:22:58.344" v="2"/>
        <pc:sldMkLst>
          <pc:docMk/>
          <pc:sldMk cId="1798705657" sldId="1389"/>
        </pc:sldMkLst>
        <pc:picChg chg="mod ord">
          <ac:chgData name="Huang, Corey (Contractor)" userId="S::chuang@contractor.usgs.gov::5676108a-a370-41dd-a004-ed12681f468a" providerId="AD" clId="Web-{2185C914-C13B-F99E-96C9-0E1C3DBD5115}" dt="2024-02-06T17:22:58.344" v="2"/>
          <ac:picMkLst>
            <pc:docMk/>
            <pc:sldMk cId="1798705657" sldId="1389"/>
            <ac:picMk id="5" creationId="{F7B23C4E-E5E5-8855-8413-6386541A20D6}"/>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975448109" sldId="1390"/>
        </pc:sldMkLst>
        <pc:picChg chg="mod ord">
          <ac:chgData name="Huang, Corey (Contractor)" userId="S::chuang@contractor.usgs.gov::5676108a-a370-41dd-a004-ed12681f468a" providerId="AD" clId="Web-{2185C914-C13B-F99E-96C9-0E1C3DBD5115}" dt="2024-02-06T17:22:58.344" v="2"/>
          <ac:picMkLst>
            <pc:docMk/>
            <pc:sldMk cId="975448109" sldId="1390"/>
            <ac:picMk id="5" creationId="{14DF9313-21FB-6998-9527-7195A100396D}"/>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2050368093" sldId="1391"/>
        </pc:sldMkLst>
        <pc:picChg chg="mod ord">
          <ac:chgData name="Huang, Corey (Contractor)" userId="S::chuang@contractor.usgs.gov::5676108a-a370-41dd-a004-ed12681f468a" providerId="AD" clId="Web-{2185C914-C13B-F99E-96C9-0E1C3DBD5115}" dt="2024-02-06T17:22:58.344" v="2"/>
          <ac:picMkLst>
            <pc:docMk/>
            <pc:sldMk cId="2050368093" sldId="1391"/>
            <ac:picMk id="5" creationId="{B48DE803-3788-4BDC-03AF-1D667CF0A6CB}"/>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3736949342" sldId="1392"/>
        </pc:sldMkLst>
        <pc:picChg chg="mod ord">
          <ac:chgData name="Huang, Corey (Contractor)" userId="S::chuang@contractor.usgs.gov::5676108a-a370-41dd-a004-ed12681f468a" providerId="AD" clId="Web-{2185C914-C13B-F99E-96C9-0E1C3DBD5115}" dt="2024-02-06T17:22:58.344" v="2"/>
          <ac:picMkLst>
            <pc:docMk/>
            <pc:sldMk cId="3736949342" sldId="1392"/>
            <ac:picMk id="5" creationId="{A058DE8F-B9F0-36FC-84A2-193235A2E411}"/>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855921999" sldId="1393"/>
        </pc:sldMkLst>
        <pc:picChg chg="mod ord">
          <ac:chgData name="Huang, Corey (Contractor)" userId="S::chuang@contractor.usgs.gov::5676108a-a370-41dd-a004-ed12681f468a" providerId="AD" clId="Web-{2185C914-C13B-F99E-96C9-0E1C3DBD5115}" dt="2024-02-06T17:22:58.344" v="2"/>
          <ac:picMkLst>
            <pc:docMk/>
            <pc:sldMk cId="855921999" sldId="1393"/>
            <ac:picMk id="5" creationId="{F735F365-8959-4755-595D-AEFC77A77D22}"/>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185049402" sldId="1394"/>
        </pc:sldMkLst>
        <pc:picChg chg="mod ord">
          <ac:chgData name="Huang, Corey (Contractor)" userId="S::chuang@contractor.usgs.gov::5676108a-a370-41dd-a004-ed12681f468a" providerId="AD" clId="Web-{2185C914-C13B-F99E-96C9-0E1C3DBD5115}" dt="2024-02-06T17:22:58.344" v="2"/>
          <ac:picMkLst>
            <pc:docMk/>
            <pc:sldMk cId="185049402" sldId="1394"/>
            <ac:picMk id="5" creationId="{E80850AB-83F3-A98A-1C43-FDEA162C4822}"/>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1030105410" sldId="1395"/>
        </pc:sldMkLst>
        <pc:spChg chg="mod ord">
          <ac:chgData name="Huang, Corey (Contractor)" userId="S::chuang@contractor.usgs.gov::5676108a-a370-41dd-a004-ed12681f468a" providerId="AD" clId="Web-{2185C914-C13B-F99E-96C9-0E1C3DBD5115}" dt="2024-02-06T17:22:58.344" v="2"/>
          <ac:spMkLst>
            <pc:docMk/>
            <pc:sldMk cId="1030105410" sldId="1395"/>
            <ac:spMk id="4" creationId="{334DA888-9D3D-D1D3-25AB-F0218B796332}"/>
          </ac:spMkLst>
        </pc:spChg>
        <pc:spChg chg="mod ord">
          <ac:chgData name="Huang, Corey (Contractor)" userId="S::chuang@contractor.usgs.gov::5676108a-a370-41dd-a004-ed12681f468a" providerId="AD" clId="Web-{2185C914-C13B-F99E-96C9-0E1C3DBD5115}" dt="2024-02-06T17:22:58.344" v="2"/>
          <ac:spMkLst>
            <pc:docMk/>
            <pc:sldMk cId="1030105410" sldId="1395"/>
            <ac:spMk id="6" creationId="{5E9BF61F-27F3-B89F-05F8-873639CA789D}"/>
          </ac:spMkLst>
        </pc:spChg>
        <pc:picChg chg="mod ord">
          <ac:chgData name="Huang, Corey (Contractor)" userId="S::chuang@contractor.usgs.gov::5676108a-a370-41dd-a004-ed12681f468a" providerId="AD" clId="Web-{2185C914-C13B-F99E-96C9-0E1C3DBD5115}" dt="2024-02-06T17:22:58.344" v="2"/>
          <ac:picMkLst>
            <pc:docMk/>
            <pc:sldMk cId="1030105410" sldId="1395"/>
            <ac:picMk id="7" creationId="{91D60FE2-17FD-9993-76B3-5C27BBD1A818}"/>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1145383153" sldId="1420"/>
        </pc:sldMkLst>
        <pc:spChg chg="mod ord">
          <ac:chgData name="Huang, Corey (Contractor)" userId="S::chuang@contractor.usgs.gov::5676108a-a370-41dd-a004-ed12681f468a" providerId="AD" clId="Web-{2185C914-C13B-F99E-96C9-0E1C3DBD5115}" dt="2024-02-06T17:22:58.344" v="2"/>
          <ac:spMkLst>
            <pc:docMk/>
            <pc:sldMk cId="1145383153" sldId="1420"/>
            <ac:spMk id="2" creationId="{902060C9-F299-BF70-021B-A614FAF17124}"/>
          </ac:spMkLst>
        </pc:spChg>
        <pc:picChg chg="mod ord">
          <ac:chgData name="Huang, Corey (Contractor)" userId="S::chuang@contractor.usgs.gov::5676108a-a370-41dd-a004-ed12681f468a" providerId="AD" clId="Web-{2185C914-C13B-F99E-96C9-0E1C3DBD5115}" dt="2024-02-06T17:22:58.344" v="2"/>
          <ac:picMkLst>
            <pc:docMk/>
            <pc:sldMk cId="1145383153" sldId="1420"/>
            <ac:picMk id="5" creationId="{4A8D1D90-58D8-0E70-92EF-C8470CD62C23}"/>
          </ac:picMkLst>
        </pc:picChg>
      </pc:sldChg>
      <pc:sldChg chg="modSp mod modClrScheme chgLayout">
        <pc:chgData name="Huang, Corey (Contractor)" userId="S::chuang@contractor.usgs.gov::5676108a-a370-41dd-a004-ed12681f468a" providerId="AD" clId="Web-{2185C914-C13B-F99E-96C9-0E1C3DBD5115}" dt="2024-02-06T17:22:58.344" v="2"/>
        <pc:sldMkLst>
          <pc:docMk/>
          <pc:sldMk cId="4014554474" sldId="1421"/>
        </pc:sldMkLst>
        <pc:spChg chg="mod ord">
          <ac:chgData name="Huang, Corey (Contractor)" userId="S::chuang@contractor.usgs.gov::5676108a-a370-41dd-a004-ed12681f468a" providerId="AD" clId="Web-{2185C914-C13B-F99E-96C9-0E1C3DBD5115}" dt="2024-02-06T17:22:58.344" v="2"/>
          <ac:spMkLst>
            <pc:docMk/>
            <pc:sldMk cId="4014554474" sldId="1421"/>
            <ac:spMk id="2" creationId="{635CA423-1CF9-4ED3-E889-3383AB0E2765}"/>
          </ac:spMkLst>
        </pc:spChg>
        <pc:spChg chg="mod ord">
          <ac:chgData name="Huang, Corey (Contractor)" userId="S::chuang@contractor.usgs.gov::5676108a-a370-41dd-a004-ed12681f468a" providerId="AD" clId="Web-{2185C914-C13B-F99E-96C9-0E1C3DBD5115}" dt="2024-02-06T17:22:58.344" v="2"/>
          <ac:spMkLst>
            <pc:docMk/>
            <pc:sldMk cId="4014554474" sldId="1421"/>
            <ac:spMk id="3" creationId="{E4AA7526-0AFF-93D7-E333-7587F703EB4F}"/>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520992001" sldId="1422"/>
        </pc:sldMkLst>
        <pc:spChg chg="mod ord">
          <ac:chgData name="Huang, Corey (Contractor)" userId="S::chuang@contractor.usgs.gov::5676108a-a370-41dd-a004-ed12681f468a" providerId="AD" clId="Web-{2185C914-C13B-F99E-96C9-0E1C3DBD5115}" dt="2024-02-06T17:22:58.344" v="2"/>
          <ac:spMkLst>
            <pc:docMk/>
            <pc:sldMk cId="2520992001" sldId="1422"/>
            <ac:spMk id="2" creationId="{A83B12FD-0B41-AF84-62FD-9BE1F76AED79}"/>
          </ac:spMkLst>
        </pc:spChg>
        <pc:spChg chg="mod ord">
          <ac:chgData name="Huang, Corey (Contractor)" userId="S::chuang@contractor.usgs.gov::5676108a-a370-41dd-a004-ed12681f468a" providerId="AD" clId="Web-{2185C914-C13B-F99E-96C9-0E1C3DBD5115}" dt="2024-02-06T17:22:58.344" v="2"/>
          <ac:spMkLst>
            <pc:docMk/>
            <pc:sldMk cId="2520992001" sldId="1422"/>
            <ac:spMk id="3" creationId="{91B8DF80-BB44-2952-95A0-0BC02A085874}"/>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2689243675" sldId="1423"/>
        </pc:sldMkLst>
        <pc:spChg chg="mod ord">
          <ac:chgData name="Huang, Corey (Contractor)" userId="S::chuang@contractor.usgs.gov::5676108a-a370-41dd-a004-ed12681f468a" providerId="AD" clId="Web-{2185C914-C13B-F99E-96C9-0E1C3DBD5115}" dt="2024-02-06T17:22:58.344" v="2"/>
          <ac:spMkLst>
            <pc:docMk/>
            <pc:sldMk cId="2689243675" sldId="1423"/>
            <ac:spMk id="2" creationId="{90C26E25-9E00-F34A-3141-898F96834D72}"/>
          </ac:spMkLst>
        </pc:spChg>
        <pc:spChg chg="mod ord">
          <ac:chgData name="Huang, Corey (Contractor)" userId="S::chuang@contractor.usgs.gov::5676108a-a370-41dd-a004-ed12681f468a" providerId="AD" clId="Web-{2185C914-C13B-F99E-96C9-0E1C3DBD5115}" dt="2024-02-06T17:22:58.344" v="2"/>
          <ac:spMkLst>
            <pc:docMk/>
            <pc:sldMk cId="2689243675" sldId="1423"/>
            <ac:spMk id="3" creationId="{59D3373A-B546-4F6E-D9B3-81C2032F370C}"/>
          </ac:spMkLst>
        </pc:spChg>
      </pc:sldChg>
      <pc:sldChg chg="modSp mod modClrScheme modCm chgLayout">
        <pc:chgData name="Huang, Corey (Contractor)" userId="S::chuang@contractor.usgs.gov::5676108a-a370-41dd-a004-ed12681f468a" providerId="AD" clId="Web-{2185C914-C13B-F99E-96C9-0E1C3DBD5115}" dt="2024-02-06T17:35:33.231" v="148"/>
        <pc:sldMkLst>
          <pc:docMk/>
          <pc:sldMk cId="3971363482" sldId="1424"/>
        </pc:sldMkLst>
        <pc:spChg chg="mod ord">
          <ac:chgData name="Huang, Corey (Contractor)" userId="S::chuang@contractor.usgs.gov::5676108a-a370-41dd-a004-ed12681f468a" providerId="AD" clId="Web-{2185C914-C13B-F99E-96C9-0E1C3DBD5115}" dt="2024-02-06T17:32:45.307" v="95" actId="20577"/>
          <ac:spMkLst>
            <pc:docMk/>
            <pc:sldMk cId="3971363482" sldId="1424"/>
            <ac:spMk id="2" creationId="{DCE26CD3-C6A1-AC36-081C-6BE8413C7EDB}"/>
          </ac:spMkLst>
        </pc:spChg>
        <pc:spChg chg="mod">
          <ac:chgData name="Huang, Corey (Contractor)" userId="S::chuang@contractor.usgs.gov::5676108a-a370-41dd-a004-ed12681f468a" providerId="AD" clId="Web-{2185C914-C13B-F99E-96C9-0E1C3DBD5115}" dt="2024-02-06T17:35:23.856" v="145" actId="14100"/>
          <ac:spMkLst>
            <pc:docMk/>
            <pc:sldMk cId="3971363482" sldId="1424"/>
            <ac:spMk id="30" creationId="{7036FE6D-1E8A-68D7-54EB-3AC0A6CA6DC1}"/>
          </ac:spMkLst>
        </pc:sp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7:35:29.965" v="147"/>
              <pc2:cmMkLst xmlns:pc2="http://schemas.microsoft.com/office/powerpoint/2019/9/main/command">
                <pc:docMk/>
                <pc:sldMk cId="3971363482" sldId="1424"/>
                <pc2:cmMk id="{9464BF0C-59EA-4371-B0EF-7F960E667469}"/>
              </pc2:cmMkLst>
            </pc226:cmChg>
            <pc226:cmChg xmlns:pc226="http://schemas.microsoft.com/office/powerpoint/2022/06/main/command" chg="mod modRxn">
              <pc226:chgData name="Huang, Corey (Contractor)" userId="S::chuang@contractor.usgs.gov::5676108a-a370-41dd-a004-ed12681f468a" providerId="AD" clId="Web-{2185C914-C13B-F99E-96C9-0E1C3DBD5115}" dt="2024-02-06T17:35:33.231" v="148"/>
              <pc2:cmMkLst xmlns:pc2="http://schemas.microsoft.com/office/powerpoint/2019/9/main/command">
                <pc:docMk/>
                <pc:sldMk cId="3971363482" sldId="1424"/>
                <pc2:cmMk id="{47D8DE76-A161-49D3-AB2F-EFA926C4E015}"/>
              </pc2:cmMkLst>
            </pc226:cmChg>
          </p:ext>
        </pc:extLst>
      </pc:sldChg>
      <pc:sldChg chg="modSp mod modClrScheme chgLayout">
        <pc:chgData name="Huang, Corey (Contractor)" userId="S::chuang@contractor.usgs.gov::5676108a-a370-41dd-a004-ed12681f468a" providerId="AD" clId="Web-{2185C914-C13B-F99E-96C9-0E1C3DBD5115}" dt="2024-02-06T17:32:55.619" v="97" actId="20577"/>
        <pc:sldMkLst>
          <pc:docMk/>
          <pc:sldMk cId="3283909589" sldId="1425"/>
        </pc:sldMkLst>
        <pc:spChg chg="mod ord">
          <ac:chgData name="Huang, Corey (Contractor)" userId="S::chuang@contractor.usgs.gov::5676108a-a370-41dd-a004-ed12681f468a" providerId="AD" clId="Web-{2185C914-C13B-F99E-96C9-0E1C3DBD5115}" dt="2024-02-06T17:32:55.619" v="97" actId="20577"/>
          <ac:spMkLst>
            <pc:docMk/>
            <pc:sldMk cId="3283909589" sldId="1425"/>
            <ac:spMk id="2" creationId="{F9636E50-9906-0D90-865F-DAD8D460616A}"/>
          </ac:spMkLst>
        </pc:spChg>
      </pc:sldChg>
      <pc:sldChg chg="modSp mod modClrScheme modCm chgLayout">
        <pc:chgData name="Huang, Corey (Contractor)" userId="S::chuang@contractor.usgs.gov::5676108a-a370-41dd-a004-ed12681f468a" providerId="AD" clId="Web-{2185C914-C13B-F99E-96C9-0E1C3DBD5115}" dt="2024-02-06T17:37:15.983" v="160"/>
        <pc:sldMkLst>
          <pc:docMk/>
          <pc:sldMk cId="1437436092" sldId="1426"/>
        </pc:sldMkLst>
        <pc:spChg chg="mod ord">
          <ac:chgData name="Huang, Corey (Contractor)" userId="S::chuang@contractor.usgs.gov::5676108a-a370-41dd-a004-ed12681f468a" providerId="AD" clId="Web-{2185C914-C13B-F99E-96C9-0E1C3DBD5115}" dt="2024-02-06T17:33:51.886" v="104" actId="20577"/>
          <ac:spMkLst>
            <pc:docMk/>
            <pc:sldMk cId="1437436092" sldId="1426"/>
            <ac:spMk id="2" creationId="{9DADC709-DEF5-EBB8-32E6-F361F73602A7}"/>
          </ac:spMkLst>
        </pc:spChg>
        <pc:spChg chg="mod ord">
          <ac:chgData name="Huang, Corey (Contractor)" userId="S::chuang@contractor.usgs.gov::5676108a-a370-41dd-a004-ed12681f468a" providerId="AD" clId="Web-{2185C914-C13B-F99E-96C9-0E1C3DBD5115}" dt="2024-02-06T17:22:58.344" v="2"/>
          <ac:spMkLst>
            <pc:docMk/>
            <pc:sldMk cId="1437436092" sldId="1426"/>
            <ac:spMk id="8" creationId="{2D3A569A-A43E-B84D-502F-791991A3C39E}"/>
          </ac:spMkLst>
        </pc:spChg>
        <pc:spChg chg="mod">
          <ac:chgData name="Huang, Corey (Contractor)" userId="S::chuang@contractor.usgs.gov::5676108a-a370-41dd-a004-ed12681f468a" providerId="AD" clId="Web-{2185C914-C13B-F99E-96C9-0E1C3DBD5115}" dt="2024-02-06T17:33:57.042" v="105" actId="20577"/>
          <ac:spMkLst>
            <pc:docMk/>
            <pc:sldMk cId="1437436092" sldId="1426"/>
            <ac:spMk id="18" creationId="{AB3E67E2-647D-29F7-08DF-356439B093EC}"/>
          </ac:spMkLst>
        </pc:spChg>
        <pc:spChg chg="mod">
          <ac:chgData name="Huang, Corey (Contractor)" userId="S::chuang@contractor.usgs.gov::5676108a-a370-41dd-a004-ed12681f468a" providerId="AD" clId="Web-{2185C914-C13B-F99E-96C9-0E1C3DBD5115}" dt="2024-02-06T17:33:59.948" v="106" actId="20577"/>
          <ac:spMkLst>
            <pc:docMk/>
            <pc:sldMk cId="1437436092" sldId="1426"/>
            <ac:spMk id="19" creationId="{4676316E-6AE9-9B50-8808-C168BD86F9E8}"/>
          </ac:spMkLst>
        </pc:spChg>
        <pc:spChg chg="mod">
          <ac:chgData name="Huang, Corey (Contractor)" userId="S::chuang@contractor.usgs.gov::5676108a-a370-41dd-a004-ed12681f468a" providerId="AD" clId="Web-{2185C914-C13B-F99E-96C9-0E1C3DBD5115}" dt="2024-02-06T17:34:02.870" v="107" actId="20577"/>
          <ac:spMkLst>
            <pc:docMk/>
            <pc:sldMk cId="1437436092" sldId="1426"/>
            <ac:spMk id="20" creationId="{6DC9580F-1CEF-2249-5F7E-0674FC318EFB}"/>
          </ac:spMkLst>
        </pc:spChg>
        <pc:extLst>
          <p:ext xmlns:p="http://schemas.openxmlformats.org/presentationml/2006/main" uri="{D6D511B9-2390-475A-947B-AFAB55BFBCF1}">
            <pc226:cmChg xmlns:pc226="http://schemas.microsoft.com/office/powerpoint/2022/06/main/command" chg="mod modRxn">
              <pc226:chgData name="Huang, Corey (Contractor)" userId="S::chuang@contractor.usgs.gov::5676108a-a370-41dd-a004-ed12681f468a" providerId="AD" clId="Web-{2185C914-C13B-F99E-96C9-0E1C3DBD5115}" dt="2024-02-06T17:37:15.983" v="160"/>
              <pc2:cmMkLst xmlns:pc2="http://schemas.microsoft.com/office/powerpoint/2019/9/main/command">
                <pc:docMk/>
                <pc:sldMk cId="1437436092" sldId="1426"/>
                <pc2:cmMk id="{116308DD-2E11-4FCE-8541-C269B470402B}"/>
              </pc2:cmMkLst>
            </pc226:cmChg>
          </p:ext>
        </pc:extLst>
      </pc:sldChg>
      <pc:sldChg chg="modSp mod modClrScheme chgLayout">
        <pc:chgData name="Huang, Corey (Contractor)" userId="S::chuang@contractor.usgs.gov::5676108a-a370-41dd-a004-ed12681f468a" providerId="AD" clId="Web-{2185C914-C13B-F99E-96C9-0E1C3DBD5115}" dt="2024-02-06T17:22:58.344" v="2"/>
        <pc:sldMkLst>
          <pc:docMk/>
          <pc:sldMk cId="2001634195" sldId="1427"/>
        </pc:sldMkLst>
        <pc:spChg chg="mod ord">
          <ac:chgData name="Huang, Corey (Contractor)" userId="S::chuang@contractor.usgs.gov::5676108a-a370-41dd-a004-ed12681f468a" providerId="AD" clId="Web-{2185C914-C13B-F99E-96C9-0E1C3DBD5115}" dt="2024-02-06T17:22:58.344" v="2"/>
          <ac:spMkLst>
            <pc:docMk/>
            <pc:sldMk cId="2001634195" sldId="1427"/>
            <ac:spMk id="4" creationId="{815AA705-0799-934F-99C9-34BDD7572786}"/>
          </ac:spMkLst>
        </pc:spChg>
        <pc:spChg chg="mod ord">
          <ac:chgData name="Huang, Corey (Contractor)" userId="S::chuang@contractor.usgs.gov::5676108a-a370-41dd-a004-ed12681f468a" providerId="AD" clId="Web-{2185C914-C13B-F99E-96C9-0E1C3DBD5115}" dt="2024-02-06T17:22:58.344" v="2"/>
          <ac:spMkLst>
            <pc:docMk/>
            <pc:sldMk cId="2001634195" sldId="1427"/>
            <ac:spMk id="5" creationId="{098E2E7F-486F-B1E6-B9B1-3D7689971FB7}"/>
          </ac:spMkLst>
        </pc:spChg>
      </pc:sldChg>
      <pc:sldChg chg="modSp mod modClrScheme chgLayout">
        <pc:chgData name="Huang, Corey (Contractor)" userId="S::chuang@contractor.usgs.gov::5676108a-a370-41dd-a004-ed12681f468a" providerId="AD" clId="Web-{2185C914-C13B-F99E-96C9-0E1C3DBD5115}" dt="2024-02-06T17:22:58.344" v="2"/>
        <pc:sldMkLst>
          <pc:docMk/>
          <pc:sldMk cId="966889726" sldId="1428"/>
        </pc:sldMkLst>
        <pc:spChg chg="mod ord">
          <ac:chgData name="Huang, Corey (Contractor)" userId="S::chuang@contractor.usgs.gov::5676108a-a370-41dd-a004-ed12681f468a" providerId="AD" clId="Web-{2185C914-C13B-F99E-96C9-0E1C3DBD5115}" dt="2024-02-06T17:22:58.344" v="2"/>
          <ac:spMkLst>
            <pc:docMk/>
            <pc:sldMk cId="966889726" sldId="1428"/>
            <ac:spMk id="4" creationId="{815AA705-0799-934F-99C9-34BDD7572786}"/>
          </ac:spMkLst>
        </pc:spChg>
        <pc:spChg chg="mod ord">
          <ac:chgData name="Huang, Corey (Contractor)" userId="S::chuang@contractor.usgs.gov::5676108a-a370-41dd-a004-ed12681f468a" providerId="AD" clId="Web-{2185C914-C13B-F99E-96C9-0E1C3DBD5115}" dt="2024-02-06T17:22:58.344" v="2"/>
          <ac:spMkLst>
            <pc:docMk/>
            <pc:sldMk cId="966889726" sldId="1428"/>
            <ac:spMk id="5" creationId="{098E2E7F-486F-B1E6-B9B1-3D7689971FB7}"/>
          </ac:spMkLst>
        </pc:spChg>
      </pc:sldChg>
      <pc:sldChg chg="modSp new del mod modClrScheme chgLayout">
        <pc:chgData name="Huang, Corey (Contractor)" userId="S::chuang@contractor.usgs.gov::5676108a-a370-41dd-a004-ed12681f468a" providerId="AD" clId="Web-{2185C914-C13B-F99E-96C9-0E1C3DBD5115}" dt="2024-02-06T17:25:46.628" v="10"/>
        <pc:sldMkLst>
          <pc:docMk/>
          <pc:sldMk cId="1556609186" sldId="1429"/>
        </pc:sldMkLst>
        <pc:spChg chg="mod ord">
          <ac:chgData name="Huang, Corey (Contractor)" userId="S::chuang@contractor.usgs.gov::5676108a-a370-41dd-a004-ed12681f468a" providerId="AD" clId="Web-{2185C914-C13B-F99E-96C9-0E1C3DBD5115}" dt="2024-02-06T17:25:07.503" v="5"/>
          <ac:spMkLst>
            <pc:docMk/>
            <pc:sldMk cId="1556609186" sldId="1429"/>
            <ac:spMk id="2" creationId="{DAC2DD9E-6B2B-2344-DA1B-CAC4DDAF1140}"/>
          </ac:spMkLst>
        </pc:spChg>
      </pc:sldChg>
      <pc:sldChg chg="add del replId">
        <pc:chgData name="Huang, Corey (Contractor)" userId="S::chuang@contractor.usgs.gov::5676108a-a370-41dd-a004-ed12681f468a" providerId="AD" clId="Web-{2185C914-C13B-F99E-96C9-0E1C3DBD5115}" dt="2024-02-06T17:26:55.817" v="20"/>
        <pc:sldMkLst>
          <pc:docMk/>
          <pc:sldMk cId="3036843957" sldId="1429"/>
        </pc:sldMkLst>
      </pc:sldChg>
      <pc:sldChg chg="add del replId">
        <pc:chgData name="Huang, Corey (Contractor)" userId="S::chuang@contractor.usgs.gov::5676108a-a370-41dd-a004-ed12681f468a" providerId="AD" clId="Web-{2185C914-C13B-F99E-96C9-0E1C3DBD5115}" dt="2024-02-06T17:25:46.628" v="11"/>
        <pc:sldMkLst>
          <pc:docMk/>
          <pc:sldMk cId="3377587163" sldId="1430"/>
        </pc:sldMkLst>
      </pc:sldChg>
      <pc:sldMasterChg chg="add del addSldLayout delSldLayout">
        <pc:chgData name="Huang, Corey (Contractor)" userId="S::chuang@contractor.usgs.gov::5676108a-a370-41dd-a004-ed12681f468a" providerId="AD" clId="Web-{2185C914-C13B-F99E-96C9-0E1C3DBD5115}" dt="2024-02-06T17:22:58.344" v="2"/>
        <pc:sldMasterMkLst>
          <pc:docMk/>
          <pc:sldMasterMk cId="2519963119" sldId="2147483648"/>
        </pc:sldMasterMkLst>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50881446" sldId="2147483650"/>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89364570" sldId="2147483651"/>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875218044" sldId="2147483652"/>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464438381" sldId="2147483653"/>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746713354" sldId="2147483654"/>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061147500" sldId="2147483655"/>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719531595" sldId="2147483656"/>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061656422" sldId="2147483657"/>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624266229" sldId="2147483658"/>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529042715" sldId="2147483659"/>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457069952" sldId="2147483662"/>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190331936" sldId="2147483670"/>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289019309" sldId="2147483672"/>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890627385" sldId="2147483673"/>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544325074" sldId="2147483674"/>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93381486" sldId="2147483675"/>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618924432" sldId="2147483676"/>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575613700" sldId="2147483677"/>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906534605" sldId="2147483678"/>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079249382" sldId="2147483679"/>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223599510" sldId="2147483680"/>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681326099" sldId="2147483681"/>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959741792" sldId="2147483683"/>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149244263" sldId="2147483684"/>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695571044" sldId="2147483685"/>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546075654" sldId="2147483686"/>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771928274" sldId="2147483690"/>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313625577" sldId="2147483694"/>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636685469" sldId="2147483695"/>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4270265130" sldId="2147483698"/>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845327713" sldId="2147483699"/>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510126195" sldId="2147483700"/>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329919511" sldId="2147483701"/>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266384203" sldId="2147483702"/>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4249454926" sldId="2147483703"/>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3087153120" sldId="2147483704"/>
          </pc:sldLayoutMkLst>
        </pc:sldLayoutChg>
        <pc:sldLayoutChg chg="add del">
          <pc:chgData name="Huang, Corey (Contractor)" userId="S::chuang@contractor.usgs.gov::5676108a-a370-41dd-a004-ed12681f468a" providerId="AD" clId="Web-{2185C914-C13B-F99E-96C9-0E1C3DBD5115}" dt="2024-02-06T17:22:58.344" v="2"/>
          <pc:sldLayoutMkLst>
            <pc:docMk/>
            <pc:sldMasterMk cId="2519963119" sldId="2147483648"/>
            <pc:sldLayoutMk cId="1789961867" sldId="2147483705"/>
          </pc:sldLayoutMkLst>
        </pc:sldLayoutChg>
      </pc:sldMasterChg>
      <pc:sldMasterChg chg="add del addSldLayout delSldLayout modSldLayout">
        <pc:chgData name="Huang, Corey (Contractor)" userId="S::chuang@contractor.usgs.gov::5676108a-a370-41dd-a004-ed12681f468a" providerId="AD" clId="Web-{2185C914-C13B-F99E-96C9-0E1C3DBD5115}" dt="2024-02-06T17:22:58.344" v="2"/>
        <pc:sldMasterMkLst>
          <pc:docMk/>
          <pc:sldMasterMk cId="4281528271" sldId="2147483706"/>
        </pc:sldMasterMkLst>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1698450751" sldId="2147483707"/>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973096024" sldId="2147483708"/>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218491375" sldId="2147483709"/>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611432473" sldId="2147483710"/>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684939162" sldId="2147483711"/>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814086028" sldId="2147483712"/>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1491140234" sldId="2147483713"/>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786108532" sldId="2147483714"/>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1051195533" sldId="2147483715"/>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2185730750" sldId="2147483716"/>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3414574006" sldId="2147483717"/>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1209918850" sldId="2147483718"/>
          </pc:sldLayoutMkLst>
        </pc:sldLayoutChg>
        <pc:sldLayoutChg chg="add del mod replId">
          <pc:chgData name="Huang, Corey (Contractor)" userId="S::chuang@contractor.usgs.gov::5676108a-a370-41dd-a004-ed12681f468a" providerId="AD" clId="Web-{2185C914-C13B-F99E-96C9-0E1C3DBD5115}" dt="2024-02-06T17:22:58.344" v="2"/>
          <pc:sldLayoutMkLst>
            <pc:docMk/>
            <pc:sldMasterMk cId="4281528271" sldId="2147483706"/>
            <pc:sldLayoutMk cId="4169100589" sldId="2147483719"/>
          </pc:sldLayoutMkLst>
        </pc:sldLayoutChg>
      </pc:sldMasterChg>
    </pc:docChg>
  </pc:docChgLst>
  <pc:docChgLst>
    <pc:chgData name="Ryberg, Karen R" userId="2df2d6ae-c689-41b5-9e82-f51adb9b9ea7" providerId="ADAL" clId="{928CB0AC-7B56-4D99-9EF9-68734EFF418B}"/>
    <pc:docChg chg="undo custSel addSld delSld modSld sldOrd delMainMaster">
      <pc:chgData name="Ryberg, Karen R" userId="2df2d6ae-c689-41b5-9e82-f51adb9b9ea7" providerId="ADAL" clId="{928CB0AC-7B56-4D99-9EF9-68734EFF418B}" dt="2024-01-26T16:11:02.278" v="1412" actId="5793"/>
      <pc:docMkLst>
        <pc:docMk/>
      </pc:docMkLst>
      <pc:sldChg chg="add del">
        <pc:chgData name="Ryberg, Karen R" userId="2df2d6ae-c689-41b5-9e82-f51adb9b9ea7" providerId="ADAL" clId="{928CB0AC-7B56-4D99-9EF9-68734EFF418B}" dt="2024-01-26T16:07:56.248" v="1294" actId="47"/>
        <pc:sldMkLst>
          <pc:docMk/>
          <pc:sldMk cId="325204882" sldId="256"/>
        </pc:sldMkLst>
      </pc:sldChg>
      <pc:sldChg chg="modSp add del mod">
        <pc:chgData name="Ryberg, Karen R" userId="2df2d6ae-c689-41b5-9e82-f51adb9b9ea7" providerId="ADAL" clId="{928CB0AC-7B56-4D99-9EF9-68734EFF418B}" dt="2024-01-26T16:07:56.248" v="1294" actId="47"/>
        <pc:sldMkLst>
          <pc:docMk/>
          <pc:sldMk cId="394394173" sldId="257"/>
        </pc:sldMkLst>
        <pc:spChg chg="mod">
          <ac:chgData name="Ryberg, Karen R" userId="2df2d6ae-c689-41b5-9e82-f51adb9b9ea7" providerId="ADAL" clId="{928CB0AC-7B56-4D99-9EF9-68734EFF418B}" dt="2024-01-23T18:55:48.277" v="442" actId="27636"/>
          <ac:spMkLst>
            <pc:docMk/>
            <pc:sldMk cId="394394173" sldId="257"/>
            <ac:spMk id="2" creationId="{F68D2249-4A9B-0D42-B282-88BA05D795A7}"/>
          </ac:spMkLst>
        </pc:spChg>
      </pc:sldChg>
      <pc:sldChg chg="add del">
        <pc:chgData name="Ryberg, Karen R" userId="2df2d6ae-c689-41b5-9e82-f51adb9b9ea7" providerId="ADAL" clId="{928CB0AC-7B56-4D99-9EF9-68734EFF418B}" dt="2024-01-26T16:07:56.248" v="1294" actId="47"/>
        <pc:sldMkLst>
          <pc:docMk/>
          <pc:sldMk cId="1048250211" sldId="259"/>
        </pc:sldMkLst>
      </pc:sldChg>
      <pc:sldChg chg="add del">
        <pc:chgData name="Ryberg, Karen R" userId="2df2d6ae-c689-41b5-9e82-f51adb9b9ea7" providerId="ADAL" clId="{928CB0AC-7B56-4D99-9EF9-68734EFF418B}" dt="2024-01-26T16:07:56.248" v="1294" actId="47"/>
        <pc:sldMkLst>
          <pc:docMk/>
          <pc:sldMk cId="3305269193" sldId="263"/>
        </pc:sldMkLst>
      </pc:sldChg>
      <pc:sldChg chg="add del">
        <pc:chgData name="Ryberg, Karen R" userId="2df2d6ae-c689-41b5-9e82-f51adb9b9ea7" providerId="ADAL" clId="{928CB0AC-7B56-4D99-9EF9-68734EFF418B}" dt="2024-01-23T23:12:51.580" v="896" actId="47"/>
        <pc:sldMkLst>
          <pc:docMk/>
          <pc:sldMk cId="4013851155" sldId="265"/>
        </pc:sldMkLst>
      </pc:sldChg>
      <pc:sldChg chg="addSp modSp mod">
        <pc:chgData name="Ryberg, Karen R" userId="2df2d6ae-c689-41b5-9e82-f51adb9b9ea7" providerId="ADAL" clId="{928CB0AC-7B56-4D99-9EF9-68734EFF418B}" dt="2024-01-23T23:03:24.791" v="819" actId="1076"/>
        <pc:sldMkLst>
          <pc:docMk/>
          <pc:sldMk cId="1786901348" sldId="266"/>
        </pc:sldMkLst>
        <pc:spChg chg="add mod">
          <ac:chgData name="Ryberg, Karen R" userId="2df2d6ae-c689-41b5-9e82-f51adb9b9ea7" providerId="ADAL" clId="{928CB0AC-7B56-4D99-9EF9-68734EFF418B}" dt="2024-01-23T23:03:24.791" v="819" actId="1076"/>
          <ac:spMkLst>
            <pc:docMk/>
            <pc:sldMk cId="1786901348" sldId="266"/>
            <ac:spMk id="4" creationId="{E70CDA21-25D5-A74B-D060-1478C434F0C0}"/>
          </ac:spMkLst>
        </pc:spChg>
      </pc:sldChg>
      <pc:sldChg chg="add del">
        <pc:chgData name="Ryberg, Karen R" userId="2df2d6ae-c689-41b5-9e82-f51adb9b9ea7" providerId="ADAL" clId="{928CB0AC-7B56-4D99-9EF9-68734EFF418B}" dt="2024-01-23T23:12:20.776" v="894" actId="47"/>
        <pc:sldMkLst>
          <pc:docMk/>
          <pc:sldMk cId="736341973" sldId="282"/>
        </pc:sldMkLst>
      </pc:sldChg>
      <pc:sldChg chg="add del">
        <pc:chgData name="Ryberg, Karen R" userId="2df2d6ae-c689-41b5-9e82-f51adb9b9ea7" providerId="ADAL" clId="{928CB0AC-7B56-4D99-9EF9-68734EFF418B}" dt="2024-01-23T23:06:52.367" v="840" actId="47"/>
        <pc:sldMkLst>
          <pc:docMk/>
          <pc:sldMk cId="3937278390" sldId="283"/>
        </pc:sldMkLst>
      </pc:sldChg>
      <pc:sldChg chg="modSp add del mod">
        <pc:chgData name="Ryberg, Karen R" userId="2df2d6ae-c689-41b5-9e82-f51adb9b9ea7" providerId="ADAL" clId="{928CB0AC-7B56-4D99-9EF9-68734EFF418B}" dt="2024-01-23T23:06:56.266" v="841" actId="47"/>
        <pc:sldMkLst>
          <pc:docMk/>
          <pc:sldMk cId="2367457738" sldId="284"/>
        </pc:sldMkLst>
        <pc:spChg chg="mod">
          <ac:chgData name="Ryberg, Karen R" userId="2df2d6ae-c689-41b5-9e82-f51adb9b9ea7" providerId="ADAL" clId="{928CB0AC-7B56-4D99-9EF9-68734EFF418B}" dt="2024-01-23T18:55:48.297" v="446" actId="27636"/>
          <ac:spMkLst>
            <pc:docMk/>
            <pc:sldMk cId="2367457738" sldId="284"/>
            <ac:spMk id="3" creationId="{736CB73F-BA35-59F0-ECDB-D6A33A4338F4}"/>
          </ac:spMkLst>
        </pc:spChg>
      </pc:sldChg>
      <pc:sldChg chg="add del">
        <pc:chgData name="Ryberg, Karen R" userId="2df2d6ae-c689-41b5-9e82-f51adb9b9ea7" providerId="ADAL" clId="{928CB0AC-7B56-4D99-9EF9-68734EFF418B}" dt="2024-01-23T23:06:58.768" v="842" actId="47"/>
        <pc:sldMkLst>
          <pc:docMk/>
          <pc:sldMk cId="2501682307" sldId="285"/>
        </pc:sldMkLst>
      </pc:sldChg>
      <pc:sldChg chg="add del">
        <pc:chgData name="Ryberg, Karen R" userId="2df2d6ae-c689-41b5-9e82-f51adb9b9ea7" providerId="ADAL" clId="{928CB0AC-7B56-4D99-9EF9-68734EFF418B}" dt="2024-01-26T16:07:56.248" v="1294" actId="47"/>
        <pc:sldMkLst>
          <pc:docMk/>
          <pc:sldMk cId="2553995137" sldId="286"/>
        </pc:sldMkLst>
      </pc:sldChg>
      <pc:sldChg chg="add del ord">
        <pc:chgData name="Ryberg, Karen R" userId="2df2d6ae-c689-41b5-9e82-f51adb9b9ea7" providerId="ADAL" clId="{928CB0AC-7B56-4D99-9EF9-68734EFF418B}" dt="2024-01-26T16:07:56.248" v="1294" actId="47"/>
        <pc:sldMkLst>
          <pc:docMk/>
          <pc:sldMk cId="1948774932" sldId="287"/>
        </pc:sldMkLst>
      </pc:sldChg>
      <pc:sldChg chg="add del">
        <pc:chgData name="Ryberg, Karen R" userId="2df2d6ae-c689-41b5-9e82-f51adb9b9ea7" providerId="ADAL" clId="{928CB0AC-7B56-4D99-9EF9-68734EFF418B}" dt="2024-01-26T16:07:56.248" v="1294" actId="47"/>
        <pc:sldMkLst>
          <pc:docMk/>
          <pc:sldMk cId="4075572164" sldId="288"/>
        </pc:sldMkLst>
      </pc:sldChg>
      <pc:sldChg chg="modSp add del mod">
        <pc:chgData name="Ryberg, Karen R" userId="2df2d6ae-c689-41b5-9e82-f51adb9b9ea7" providerId="ADAL" clId="{928CB0AC-7B56-4D99-9EF9-68734EFF418B}" dt="2024-01-23T23:07:24.576" v="843" actId="47"/>
        <pc:sldMkLst>
          <pc:docMk/>
          <pc:sldMk cId="508391953" sldId="289"/>
        </pc:sldMkLst>
        <pc:spChg chg="mod">
          <ac:chgData name="Ryberg, Karen R" userId="2df2d6ae-c689-41b5-9e82-f51adb9b9ea7" providerId="ADAL" clId="{928CB0AC-7B56-4D99-9EF9-68734EFF418B}" dt="2024-01-23T18:55:48.301" v="447" actId="27636"/>
          <ac:spMkLst>
            <pc:docMk/>
            <pc:sldMk cId="508391953" sldId="289"/>
            <ac:spMk id="3" creationId="{94E42356-B5EE-016E-6099-438A3C86250C}"/>
          </ac:spMkLst>
        </pc:spChg>
      </pc:sldChg>
      <pc:sldChg chg="add del">
        <pc:chgData name="Ryberg, Karen R" userId="2df2d6ae-c689-41b5-9e82-f51adb9b9ea7" providerId="ADAL" clId="{928CB0AC-7B56-4D99-9EF9-68734EFF418B}" dt="2024-01-23T23:07:27.422" v="844" actId="47"/>
        <pc:sldMkLst>
          <pc:docMk/>
          <pc:sldMk cId="3345203610" sldId="290"/>
        </pc:sldMkLst>
      </pc:sldChg>
      <pc:sldChg chg="modSp add del mod">
        <pc:chgData name="Ryberg, Karen R" userId="2df2d6ae-c689-41b5-9e82-f51adb9b9ea7" providerId="ADAL" clId="{928CB0AC-7B56-4D99-9EF9-68734EFF418B}" dt="2024-01-26T16:07:56.248" v="1294" actId="47"/>
        <pc:sldMkLst>
          <pc:docMk/>
          <pc:sldMk cId="1754525941" sldId="291"/>
        </pc:sldMkLst>
        <pc:spChg chg="mod">
          <ac:chgData name="Ryberg, Karen R" userId="2df2d6ae-c689-41b5-9e82-f51adb9b9ea7" providerId="ADAL" clId="{928CB0AC-7B56-4D99-9EF9-68734EFF418B}" dt="2024-01-23T18:55:48.290" v="444" actId="27636"/>
          <ac:spMkLst>
            <pc:docMk/>
            <pc:sldMk cId="1754525941" sldId="291"/>
            <ac:spMk id="2" creationId="{B25DA7C3-4374-B746-8B91-CAFFF8F5D468}"/>
          </ac:spMkLst>
        </pc:spChg>
      </pc:sldChg>
      <pc:sldChg chg="add del">
        <pc:chgData name="Ryberg, Karen R" userId="2df2d6ae-c689-41b5-9e82-f51adb9b9ea7" providerId="ADAL" clId="{928CB0AC-7B56-4D99-9EF9-68734EFF418B}" dt="2024-01-23T23:07:32.560" v="845" actId="47"/>
        <pc:sldMkLst>
          <pc:docMk/>
          <pc:sldMk cId="1791823061" sldId="292"/>
        </pc:sldMkLst>
      </pc:sldChg>
      <pc:sldChg chg="add del">
        <pc:chgData name="Ryberg, Karen R" userId="2df2d6ae-c689-41b5-9e82-f51adb9b9ea7" providerId="ADAL" clId="{928CB0AC-7B56-4D99-9EF9-68734EFF418B}" dt="2024-01-23T23:07:36.017" v="846" actId="47"/>
        <pc:sldMkLst>
          <pc:docMk/>
          <pc:sldMk cId="272630717" sldId="293"/>
        </pc:sldMkLst>
      </pc:sldChg>
      <pc:sldChg chg="add del">
        <pc:chgData name="Ryberg, Karen R" userId="2df2d6ae-c689-41b5-9e82-f51adb9b9ea7" providerId="ADAL" clId="{928CB0AC-7B56-4D99-9EF9-68734EFF418B}" dt="2024-01-26T16:07:56.248" v="1294" actId="47"/>
        <pc:sldMkLst>
          <pc:docMk/>
          <pc:sldMk cId="454799126" sldId="295"/>
        </pc:sldMkLst>
      </pc:sldChg>
      <pc:sldChg chg="modSp add del mod">
        <pc:chgData name="Ryberg, Karen R" userId="2df2d6ae-c689-41b5-9e82-f51adb9b9ea7" providerId="ADAL" clId="{928CB0AC-7B56-4D99-9EF9-68734EFF418B}" dt="2024-01-23T23:07:49.971" v="847" actId="47"/>
        <pc:sldMkLst>
          <pc:docMk/>
          <pc:sldMk cId="2018278334" sldId="296"/>
        </pc:sldMkLst>
        <pc:spChg chg="mod">
          <ac:chgData name="Ryberg, Karen R" userId="2df2d6ae-c689-41b5-9e82-f51adb9b9ea7" providerId="ADAL" clId="{928CB0AC-7B56-4D99-9EF9-68734EFF418B}" dt="2024-01-23T18:55:48.305" v="448" actId="27636"/>
          <ac:spMkLst>
            <pc:docMk/>
            <pc:sldMk cId="2018278334" sldId="296"/>
            <ac:spMk id="3" creationId="{53614BBA-FFC0-9634-8A9B-572BF19411B4}"/>
          </ac:spMkLst>
        </pc:spChg>
      </pc:sldChg>
      <pc:sldChg chg="del">
        <pc:chgData name="Ryberg, Karen R" userId="2df2d6ae-c689-41b5-9e82-f51adb9b9ea7" providerId="ADAL" clId="{928CB0AC-7B56-4D99-9EF9-68734EFF418B}" dt="2024-01-23T23:10:37.658" v="856" actId="47"/>
        <pc:sldMkLst>
          <pc:docMk/>
          <pc:sldMk cId="2865969510" sldId="297"/>
        </pc:sldMkLst>
      </pc:sldChg>
      <pc:sldChg chg="addSp delSp modSp mod">
        <pc:chgData name="Ryberg, Karen R" userId="2df2d6ae-c689-41b5-9e82-f51adb9b9ea7" providerId="ADAL" clId="{928CB0AC-7B56-4D99-9EF9-68734EFF418B}" dt="2024-01-23T23:14:06.282" v="902" actId="478"/>
        <pc:sldMkLst>
          <pc:docMk/>
          <pc:sldMk cId="813562995" sldId="1370"/>
        </pc:sldMkLst>
        <pc:spChg chg="del">
          <ac:chgData name="Ryberg, Karen R" userId="2df2d6ae-c689-41b5-9e82-f51adb9b9ea7" providerId="ADAL" clId="{928CB0AC-7B56-4D99-9EF9-68734EFF418B}" dt="2024-01-23T23:14:06.282" v="902" actId="478"/>
          <ac:spMkLst>
            <pc:docMk/>
            <pc:sldMk cId="813562995" sldId="1370"/>
            <ac:spMk id="3" creationId="{55E01196-0CF2-4C3A-9E1F-D38B36A9197B}"/>
          </ac:spMkLst>
        </pc:spChg>
        <pc:spChg chg="add mod">
          <ac:chgData name="Ryberg, Karen R" userId="2df2d6ae-c689-41b5-9e82-f51adb9b9ea7" providerId="ADAL" clId="{928CB0AC-7B56-4D99-9EF9-68734EFF418B}" dt="2024-01-23T23:14:06.282" v="902" actId="478"/>
          <ac:spMkLst>
            <pc:docMk/>
            <pc:sldMk cId="813562995" sldId="1370"/>
            <ac:spMk id="5" creationId="{D4FD9326-454E-F299-89E7-099F30912514}"/>
          </ac:spMkLst>
        </pc:spChg>
      </pc:sldChg>
      <pc:sldChg chg="del">
        <pc:chgData name="Ryberg, Karen R" userId="2df2d6ae-c689-41b5-9e82-f51adb9b9ea7" providerId="ADAL" clId="{928CB0AC-7B56-4D99-9EF9-68734EFF418B}" dt="2024-01-23T23:13:59.643" v="901" actId="2696"/>
        <pc:sldMkLst>
          <pc:docMk/>
          <pc:sldMk cId="3332622780" sldId="1374"/>
        </pc:sldMkLst>
      </pc:sldChg>
      <pc:sldChg chg="addSp modSp mod">
        <pc:chgData name="Ryberg, Karen R" userId="2df2d6ae-c689-41b5-9e82-f51adb9b9ea7" providerId="ADAL" clId="{928CB0AC-7B56-4D99-9EF9-68734EFF418B}" dt="2024-01-26T16:06:31.846" v="1066" actId="20577"/>
        <pc:sldMkLst>
          <pc:docMk/>
          <pc:sldMk cId="1296299699" sldId="1377"/>
        </pc:sldMkLst>
        <pc:spChg chg="mod">
          <ac:chgData name="Ryberg, Karen R" userId="2df2d6ae-c689-41b5-9e82-f51adb9b9ea7" providerId="ADAL" clId="{928CB0AC-7B56-4D99-9EF9-68734EFF418B}" dt="2024-01-26T16:06:31.846" v="1066" actId="20577"/>
          <ac:spMkLst>
            <pc:docMk/>
            <pc:sldMk cId="1296299699" sldId="1377"/>
            <ac:spMk id="2" creationId="{D77D17E2-F5DF-4BCB-AD3B-DF46B3B3E0DF}"/>
          </ac:spMkLst>
        </pc:spChg>
        <pc:spChg chg="add mod">
          <ac:chgData name="Ryberg, Karen R" userId="2df2d6ae-c689-41b5-9e82-f51adb9b9ea7" providerId="ADAL" clId="{928CB0AC-7B56-4D99-9EF9-68734EFF418B}" dt="2024-01-23T23:12:15.489" v="893" actId="14100"/>
          <ac:spMkLst>
            <pc:docMk/>
            <pc:sldMk cId="1296299699" sldId="1377"/>
            <ac:spMk id="4" creationId="{3C27C741-6A59-3A44-5158-5B1B03794D48}"/>
          </ac:spMkLst>
        </pc:spChg>
      </pc:sldChg>
      <pc:sldChg chg="modSp mod">
        <pc:chgData name="Ryberg, Karen R" userId="2df2d6ae-c689-41b5-9e82-f51adb9b9ea7" providerId="ADAL" clId="{928CB0AC-7B56-4D99-9EF9-68734EFF418B}" dt="2024-01-26T16:11:02.278" v="1412" actId="5793"/>
        <pc:sldMkLst>
          <pc:docMk/>
          <pc:sldMk cId="610448746" sldId="1380"/>
        </pc:sldMkLst>
        <pc:spChg chg="mod">
          <ac:chgData name="Ryberg, Karen R" userId="2df2d6ae-c689-41b5-9e82-f51adb9b9ea7" providerId="ADAL" clId="{928CB0AC-7B56-4D99-9EF9-68734EFF418B}" dt="2024-01-26T16:11:02.278" v="1412" actId="5793"/>
          <ac:spMkLst>
            <pc:docMk/>
            <pc:sldMk cId="610448746" sldId="1380"/>
            <ac:spMk id="3" creationId="{76F7368E-14DE-4CAD-89F1-8BF175154B54}"/>
          </ac:spMkLst>
        </pc:spChg>
      </pc:sldChg>
      <pc:sldChg chg="addSp delSp modSp mod modClrScheme delCm modCm chgLayout">
        <pc:chgData name="Ryberg, Karen R" userId="2df2d6ae-c689-41b5-9e82-f51adb9b9ea7" providerId="ADAL" clId="{928CB0AC-7B56-4D99-9EF9-68734EFF418B}" dt="2024-01-25T14:51:27.413" v="910"/>
        <pc:sldMkLst>
          <pc:docMk/>
          <pc:sldMk cId="2149210952" sldId="1386"/>
        </pc:sldMkLst>
        <pc:spChg chg="del mod ord">
          <ac:chgData name="Ryberg, Karen R" userId="2df2d6ae-c689-41b5-9e82-f51adb9b9ea7" providerId="ADAL" clId="{928CB0AC-7B56-4D99-9EF9-68734EFF418B}" dt="2024-01-23T18:41:41.866" v="0" actId="700"/>
          <ac:spMkLst>
            <pc:docMk/>
            <pc:sldMk cId="2149210952" sldId="1386"/>
            <ac:spMk id="2" creationId="{83F3A65A-801A-FED8-0A5A-A8EE72342B80}"/>
          </ac:spMkLst>
        </pc:spChg>
        <pc:spChg chg="del mod ord">
          <ac:chgData name="Ryberg, Karen R" userId="2df2d6ae-c689-41b5-9e82-f51adb9b9ea7" providerId="ADAL" clId="{928CB0AC-7B56-4D99-9EF9-68734EFF418B}" dt="2024-01-23T18:41:41.866" v="0" actId="700"/>
          <ac:spMkLst>
            <pc:docMk/>
            <pc:sldMk cId="2149210952" sldId="1386"/>
            <ac:spMk id="3" creationId="{D2EE56BB-C308-30E9-E872-3F74EAB0F48C}"/>
          </ac:spMkLst>
        </pc:spChg>
        <pc:spChg chg="add mod ord">
          <ac:chgData name="Ryberg, Karen R" userId="2df2d6ae-c689-41b5-9e82-f51adb9b9ea7" providerId="ADAL" clId="{928CB0AC-7B56-4D99-9EF9-68734EFF418B}" dt="2024-01-23T18:42:18.387" v="34" actId="20577"/>
          <ac:spMkLst>
            <pc:docMk/>
            <pc:sldMk cId="2149210952" sldId="1386"/>
            <ac:spMk id="5" creationId="{2DC10E9E-01C7-7931-05AB-667519A3512A}"/>
          </ac:spMkLst>
        </pc:spChg>
        <pc:spChg chg="add del mod ord">
          <ac:chgData name="Ryberg, Karen R" userId="2df2d6ae-c689-41b5-9e82-f51adb9b9ea7" providerId="ADAL" clId="{928CB0AC-7B56-4D99-9EF9-68734EFF418B}" dt="2024-01-23T18:42:04.271" v="3" actId="931"/>
          <ac:spMkLst>
            <pc:docMk/>
            <pc:sldMk cId="2149210952" sldId="1386"/>
            <ac:spMk id="6" creationId="{0DCA9818-C875-4B9E-8234-E5959127F192}"/>
          </ac:spMkLst>
        </pc:spChg>
        <pc:spChg chg="add mod ord">
          <ac:chgData name="Ryberg, Karen R" userId="2df2d6ae-c689-41b5-9e82-f51adb9b9ea7" providerId="ADAL" clId="{928CB0AC-7B56-4D99-9EF9-68734EFF418B}" dt="2024-01-23T19:10:20.741" v="460" actId="20577"/>
          <ac:spMkLst>
            <pc:docMk/>
            <pc:sldMk cId="2149210952" sldId="1386"/>
            <ac:spMk id="7" creationId="{15395A5C-24B9-9058-F3DE-070E4BD2E66C}"/>
          </ac:spMkLst>
        </pc:spChg>
        <pc:picChg chg="del mod">
          <ac:chgData name="Ryberg, Karen R" userId="2df2d6ae-c689-41b5-9e82-f51adb9b9ea7" providerId="ADAL" clId="{928CB0AC-7B56-4D99-9EF9-68734EFF418B}" dt="2024-01-23T18:41:46.762" v="2" actId="478"/>
          <ac:picMkLst>
            <pc:docMk/>
            <pc:sldMk cId="2149210952" sldId="1386"/>
            <ac:picMk id="4" creationId="{6579E739-7AEF-35B3-489E-AD2F262BEF48}"/>
          </ac:picMkLst>
        </pc:picChg>
        <pc:picChg chg="add mod">
          <ac:chgData name="Ryberg, Karen R" userId="2df2d6ae-c689-41b5-9e82-f51adb9b9ea7" providerId="ADAL" clId="{928CB0AC-7B56-4D99-9EF9-68734EFF418B}" dt="2024-01-23T23:03:39.326" v="821" actId="14100"/>
          <ac:picMkLst>
            <pc:docMk/>
            <pc:sldMk cId="2149210952" sldId="1386"/>
            <ac:picMk id="9" creationId="{9B34589D-7633-5143-45C6-5DA384A98566}"/>
          </ac:picMkLst>
        </pc:picChg>
        <pc:extLst>
          <p:ext xmlns:p="http://schemas.openxmlformats.org/presentationml/2006/main" uri="{D6D511B9-2390-475A-947B-AFAB55BFBCF1}">
            <pc226:cmChg xmlns:pc226="http://schemas.microsoft.com/office/powerpoint/2022/06/main/command" chg="del">
              <pc226:chgData name="Ryberg, Karen R" userId="2df2d6ae-c689-41b5-9e82-f51adb9b9ea7" providerId="ADAL" clId="{928CB0AC-7B56-4D99-9EF9-68734EFF418B}" dt="2024-01-25T14:51:27.413" v="910"/>
              <pc2:cmMkLst xmlns:pc2="http://schemas.microsoft.com/office/powerpoint/2019/9/main/command">
                <pc:docMk/>
                <pc:sldMk cId="2149210952" sldId="1386"/>
                <pc2:cmMk id="{F7C90628-4063-4F59-BDC7-B14A9938ECC9}"/>
              </pc2:cmMkLst>
            </pc226:cmChg>
          </p:ext>
        </pc:extLst>
      </pc:sldChg>
      <pc:sldChg chg="addSp delSp modSp new del mod setBg modClrScheme chgLayout">
        <pc:chgData name="Ryberg, Karen R" userId="2df2d6ae-c689-41b5-9e82-f51adb9b9ea7" providerId="ADAL" clId="{928CB0AC-7B56-4D99-9EF9-68734EFF418B}" dt="2024-01-23T18:46:57.129" v="90" actId="47"/>
        <pc:sldMkLst>
          <pc:docMk/>
          <pc:sldMk cId="2002221491" sldId="1387"/>
        </pc:sldMkLst>
        <pc:spChg chg="del mod ord">
          <ac:chgData name="Ryberg, Karen R" userId="2df2d6ae-c689-41b5-9e82-f51adb9b9ea7" providerId="ADAL" clId="{928CB0AC-7B56-4D99-9EF9-68734EFF418B}" dt="2024-01-23T18:44:48.944" v="72" actId="700"/>
          <ac:spMkLst>
            <pc:docMk/>
            <pc:sldMk cId="2002221491" sldId="1387"/>
            <ac:spMk id="2" creationId="{FD0429E2-47C4-3D0E-FE57-1B461827DC6C}"/>
          </ac:spMkLst>
        </pc:spChg>
        <pc:spChg chg="del">
          <ac:chgData name="Ryberg, Karen R" userId="2df2d6ae-c689-41b5-9e82-f51adb9b9ea7" providerId="ADAL" clId="{928CB0AC-7B56-4D99-9EF9-68734EFF418B}" dt="2024-01-23T18:44:28.079" v="69"/>
          <ac:spMkLst>
            <pc:docMk/>
            <pc:sldMk cId="2002221491" sldId="1387"/>
            <ac:spMk id="3" creationId="{4217A050-6645-55FA-4ED9-EE683501438F}"/>
          </ac:spMkLst>
        </pc:spChg>
        <pc:spChg chg="del">
          <ac:chgData name="Ryberg, Karen R" userId="2df2d6ae-c689-41b5-9e82-f51adb9b9ea7" providerId="ADAL" clId="{928CB0AC-7B56-4D99-9EF9-68734EFF418B}" dt="2024-01-23T18:44:48.944" v="72" actId="700"/>
          <ac:spMkLst>
            <pc:docMk/>
            <pc:sldMk cId="2002221491" sldId="1387"/>
            <ac:spMk id="4" creationId="{48DAC2EA-3CF8-4555-50BD-8E4B7137F063}"/>
          </ac:spMkLst>
        </pc:spChg>
        <pc:spChg chg="add del mod ord">
          <ac:chgData name="Ryberg, Karen R" userId="2df2d6ae-c689-41b5-9e82-f51adb9b9ea7" providerId="ADAL" clId="{928CB0AC-7B56-4D99-9EF9-68734EFF418B}" dt="2024-01-23T18:45:16.621" v="77" actId="700"/>
          <ac:spMkLst>
            <pc:docMk/>
            <pc:sldMk cId="2002221491" sldId="1387"/>
            <ac:spMk id="7" creationId="{B86BA4C2-3BFA-FDB1-2F85-27CE4A56CFC5}"/>
          </ac:spMkLst>
        </pc:spChg>
        <pc:spChg chg="add del mod">
          <ac:chgData name="Ryberg, Karen R" userId="2df2d6ae-c689-41b5-9e82-f51adb9b9ea7" providerId="ADAL" clId="{928CB0AC-7B56-4D99-9EF9-68734EFF418B}" dt="2024-01-23T18:44:58.767" v="74"/>
          <ac:spMkLst>
            <pc:docMk/>
            <pc:sldMk cId="2002221491" sldId="1387"/>
            <ac:spMk id="9" creationId="{9DAB097E-FF9A-A843-8408-C18FCE2C5EF8}"/>
          </ac:spMkLst>
        </pc:spChg>
        <pc:spChg chg="add del">
          <ac:chgData name="Ryberg, Karen R" userId="2df2d6ae-c689-41b5-9e82-f51adb9b9ea7" providerId="ADAL" clId="{928CB0AC-7B56-4D99-9EF9-68734EFF418B}" dt="2024-01-23T18:46:45.229" v="89" actId="26606"/>
          <ac:spMkLst>
            <pc:docMk/>
            <pc:sldMk cId="2002221491" sldId="1387"/>
            <ac:spMk id="18" creationId="{5D9FC6AC-4A12-4825-8ABE-0732B8EF4D16}"/>
          </ac:spMkLst>
        </pc:spChg>
        <pc:picChg chg="add del mod ord">
          <ac:chgData name="Ryberg, Karen R" userId="2df2d6ae-c689-41b5-9e82-f51adb9b9ea7" providerId="ADAL" clId="{928CB0AC-7B56-4D99-9EF9-68734EFF418B}" dt="2024-01-23T18:44:55.533" v="73" actId="478"/>
          <ac:picMkLst>
            <pc:docMk/>
            <pc:sldMk cId="2002221491" sldId="1387"/>
            <ac:picMk id="6" creationId="{0C38EF78-C5DB-C0C6-B0DA-DF37AA2F3209}"/>
          </ac:picMkLst>
        </pc:picChg>
        <pc:picChg chg="add del mod ord">
          <ac:chgData name="Ryberg, Karen R" userId="2df2d6ae-c689-41b5-9e82-f51adb9b9ea7" providerId="ADAL" clId="{928CB0AC-7B56-4D99-9EF9-68734EFF418B}" dt="2024-01-23T18:45:18.146" v="78" actId="478"/>
          <ac:picMkLst>
            <pc:docMk/>
            <pc:sldMk cId="2002221491" sldId="1387"/>
            <ac:picMk id="11" creationId="{2E194EE3-C8CB-DCF6-5752-8E9832AEA9C0}"/>
          </ac:picMkLst>
        </pc:picChg>
        <pc:picChg chg="add mod">
          <ac:chgData name="Ryberg, Karen R" userId="2df2d6ae-c689-41b5-9e82-f51adb9b9ea7" providerId="ADAL" clId="{928CB0AC-7B56-4D99-9EF9-68734EFF418B}" dt="2024-01-23T18:46:45.229" v="89" actId="26606"/>
          <ac:picMkLst>
            <pc:docMk/>
            <pc:sldMk cId="2002221491" sldId="1387"/>
            <ac:picMk id="13" creationId="{E22374D3-466D-548B-C38D-85021CF7AA41}"/>
          </ac:picMkLst>
        </pc:picChg>
      </pc:sldChg>
      <pc:sldChg chg="addSp modSp new mod modClrScheme chgLayout">
        <pc:chgData name="Ryberg, Karen R" userId="2df2d6ae-c689-41b5-9e82-f51adb9b9ea7" providerId="ADAL" clId="{928CB0AC-7B56-4D99-9EF9-68734EFF418B}" dt="2024-01-23T19:11:31.488" v="474" actId="313"/>
        <pc:sldMkLst>
          <pc:docMk/>
          <pc:sldMk cId="1402595524" sldId="1388"/>
        </pc:sldMkLst>
        <pc:spChg chg="mod ord">
          <ac:chgData name="Ryberg, Karen R" userId="2df2d6ae-c689-41b5-9e82-f51adb9b9ea7" providerId="ADAL" clId="{928CB0AC-7B56-4D99-9EF9-68734EFF418B}" dt="2024-01-23T19:11:31.488" v="474" actId="313"/>
          <ac:spMkLst>
            <pc:docMk/>
            <pc:sldMk cId="1402595524" sldId="1388"/>
            <ac:spMk id="2" creationId="{A0C6CD46-4859-0A93-3072-5A97B104EBD5}"/>
          </ac:spMkLst>
        </pc:spChg>
        <pc:spChg chg="add mod ord">
          <ac:chgData name="Ryberg, Karen R" userId="2df2d6ae-c689-41b5-9e82-f51adb9b9ea7" providerId="ADAL" clId="{928CB0AC-7B56-4D99-9EF9-68734EFF418B}" dt="2024-01-23T18:53:25.619" v="431" actId="20577"/>
          <ac:spMkLst>
            <pc:docMk/>
            <pc:sldMk cId="1402595524" sldId="1388"/>
            <ac:spMk id="3" creationId="{AF5D2078-E481-DE0C-6D68-CAFC48D70758}"/>
          </ac:spMkLst>
        </pc:spChg>
      </pc:sldChg>
      <pc:sldChg chg="addSp delSp modSp new mod setBg">
        <pc:chgData name="Ryberg, Karen R" userId="2df2d6ae-c689-41b5-9e82-f51adb9b9ea7" providerId="ADAL" clId="{928CB0AC-7B56-4D99-9EF9-68734EFF418B}" dt="2024-01-23T18:50:59.011" v="148" actId="1076"/>
        <pc:sldMkLst>
          <pc:docMk/>
          <pc:sldMk cId="1798705657" sldId="1389"/>
        </pc:sldMkLst>
        <pc:spChg chg="add del">
          <ac:chgData name="Ryberg, Karen R" userId="2df2d6ae-c689-41b5-9e82-f51adb9b9ea7" providerId="ADAL" clId="{928CB0AC-7B56-4D99-9EF9-68734EFF418B}" dt="2024-01-23T18:46:06.728" v="87" actId="26606"/>
          <ac:spMkLst>
            <pc:docMk/>
            <pc:sldMk cId="1798705657" sldId="1389"/>
            <ac:spMk id="2" creationId="{A19EA604-A097-FBAD-6C1C-2D5D99E10710}"/>
          </ac:spMkLst>
        </pc:spChg>
        <pc:spChg chg="del">
          <ac:chgData name="Ryberg, Karen R" userId="2df2d6ae-c689-41b5-9e82-f51adb9b9ea7" providerId="ADAL" clId="{928CB0AC-7B56-4D99-9EF9-68734EFF418B}" dt="2024-01-23T18:45:48.306" v="82"/>
          <ac:spMkLst>
            <pc:docMk/>
            <pc:sldMk cId="1798705657" sldId="1389"/>
            <ac:spMk id="3" creationId="{7863AEF9-A579-535C-3F65-1B91A9AE3D67}"/>
          </ac:spMkLst>
        </pc:spChg>
        <pc:spChg chg="add del">
          <ac:chgData name="Ryberg, Karen R" userId="2df2d6ae-c689-41b5-9e82-f51adb9b9ea7" providerId="ADAL" clId="{928CB0AC-7B56-4D99-9EF9-68734EFF418B}" dt="2024-01-23T18:46:06.727" v="86" actId="26606"/>
          <ac:spMkLst>
            <pc:docMk/>
            <pc:sldMk cId="1798705657" sldId="1389"/>
            <ac:spMk id="10" creationId="{42A4FC2C-047E-45A5-965D-8E1E3BF09BC6}"/>
          </ac:spMkLst>
        </pc:spChg>
        <pc:picChg chg="add mod modCrop">
          <ac:chgData name="Ryberg, Karen R" userId="2df2d6ae-c689-41b5-9e82-f51adb9b9ea7" providerId="ADAL" clId="{928CB0AC-7B56-4D99-9EF9-68734EFF418B}" dt="2024-01-23T18:50:59.011" v="148" actId="1076"/>
          <ac:picMkLst>
            <pc:docMk/>
            <pc:sldMk cId="1798705657" sldId="1389"/>
            <ac:picMk id="5" creationId="{F7B23C4E-E5E5-8855-8413-6386541A20D6}"/>
          </ac:picMkLst>
        </pc:picChg>
      </pc:sldChg>
      <pc:sldChg chg="addSp delSp modSp new mod">
        <pc:chgData name="Ryberg, Karen R" userId="2df2d6ae-c689-41b5-9e82-f51adb9b9ea7" providerId="ADAL" clId="{928CB0AC-7B56-4D99-9EF9-68734EFF418B}" dt="2024-01-23T18:50:25.595" v="142" actId="1076"/>
        <pc:sldMkLst>
          <pc:docMk/>
          <pc:sldMk cId="975448109" sldId="1390"/>
        </pc:sldMkLst>
        <pc:spChg chg="del">
          <ac:chgData name="Ryberg, Karen R" userId="2df2d6ae-c689-41b5-9e82-f51adb9b9ea7" providerId="ADAL" clId="{928CB0AC-7B56-4D99-9EF9-68734EFF418B}" dt="2024-01-23T18:47:22.639" v="92"/>
          <ac:spMkLst>
            <pc:docMk/>
            <pc:sldMk cId="975448109" sldId="1390"/>
            <ac:spMk id="3" creationId="{0603F3C2-7C8F-2DD0-8545-2496BED3CEEC}"/>
          </ac:spMkLst>
        </pc:spChg>
        <pc:picChg chg="add mod">
          <ac:chgData name="Ryberg, Karen R" userId="2df2d6ae-c689-41b5-9e82-f51adb9b9ea7" providerId="ADAL" clId="{928CB0AC-7B56-4D99-9EF9-68734EFF418B}" dt="2024-01-23T18:50:25.595" v="142" actId="1076"/>
          <ac:picMkLst>
            <pc:docMk/>
            <pc:sldMk cId="975448109" sldId="1390"/>
            <ac:picMk id="5" creationId="{14DF9313-21FB-6998-9527-7195A100396D}"/>
          </ac:picMkLst>
        </pc:picChg>
      </pc:sldChg>
      <pc:sldChg chg="addSp delSp modSp new mod">
        <pc:chgData name="Ryberg, Karen R" userId="2df2d6ae-c689-41b5-9e82-f51adb9b9ea7" providerId="ADAL" clId="{928CB0AC-7B56-4D99-9EF9-68734EFF418B}" dt="2024-01-23T18:50:13.170" v="138" actId="1076"/>
        <pc:sldMkLst>
          <pc:docMk/>
          <pc:sldMk cId="2050368093" sldId="1391"/>
        </pc:sldMkLst>
        <pc:spChg chg="del">
          <ac:chgData name="Ryberg, Karen R" userId="2df2d6ae-c689-41b5-9e82-f51adb9b9ea7" providerId="ADAL" clId="{928CB0AC-7B56-4D99-9EF9-68734EFF418B}" dt="2024-01-23T18:47:35.273" v="95"/>
          <ac:spMkLst>
            <pc:docMk/>
            <pc:sldMk cId="2050368093" sldId="1391"/>
            <ac:spMk id="3" creationId="{167943E8-1812-DB6C-0FEC-AE484837CD24}"/>
          </ac:spMkLst>
        </pc:spChg>
        <pc:picChg chg="add mod">
          <ac:chgData name="Ryberg, Karen R" userId="2df2d6ae-c689-41b5-9e82-f51adb9b9ea7" providerId="ADAL" clId="{928CB0AC-7B56-4D99-9EF9-68734EFF418B}" dt="2024-01-23T18:50:13.170" v="138" actId="1076"/>
          <ac:picMkLst>
            <pc:docMk/>
            <pc:sldMk cId="2050368093" sldId="1391"/>
            <ac:picMk id="5" creationId="{B48DE803-3788-4BDC-03AF-1D667CF0A6CB}"/>
          </ac:picMkLst>
        </pc:picChg>
      </pc:sldChg>
      <pc:sldChg chg="addSp delSp modSp new mod ord setBg">
        <pc:chgData name="Ryberg, Karen R" userId="2df2d6ae-c689-41b5-9e82-f51adb9b9ea7" providerId="ADAL" clId="{928CB0AC-7B56-4D99-9EF9-68734EFF418B}" dt="2024-01-23T18:49:52.227" v="135" actId="1076"/>
        <pc:sldMkLst>
          <pc:docMk/>
          <pc:sldMk cId="3736949342" sldId="1392"/>
        </pc:sldMkLst>
        <pc:spChg chg="add del">
          <ac:chgData name="Ryberg, Karen R" userId="2df2d6ae-c689-41b5-9e82-f51adb9b9ea7" providerId="ADAL" clId="{928CB0AC-7B56-4D99-9EF9-68734EFF418B}" dt="2024-01-23T18:49:21.214" v="125" actId="26606"/>
          <ac:spMkLst>
            <pc:docMk/>
            <pc:sldMk cId="3736949342" sldId="1392"/>
            <ac:spMk id="2" creationId="{D1D1624A-09B2-8B67-494B-92089EF2BBA3}"/>
          </ac:spMkLst>
        </pc:spChg>
        <pc:spChg chg="del">
          <ac:chgData name="Ryberg, Karen R" userId="2df2d6ae-c689-41b5-9e82-f51adb9b9ea7" providerId="ADAL" clId="{928CB0AC-7B56-4D99-9EF9-68734EFF418B}" dt="2024-01-23T18:47:45.887" v="98"/>
          <ac:spMkLst>
            <pc:docMk/>
            <pc:sldMk cId="3736949342" sldId="1392"/>
            <ac:spMk id="3" creationId="{28771E90-1D64-D84F-7D5F-1F187E109C69}"/>
          </ac:spMkLst>
        </pc:spChg>
        <pc:spChg chg="add del">
          <ac:chgData name="Ryberg, Karen R" userId="2df2d6ae-c689-41b5-9e82-f51adb9b9ea7" providerId="ADAL" clId="{928CB0AC-7B56-4D99-9EF9-68734EFF418B}" dt="2024-01-23T18:49:21.214" v="125" actId="26606"/>
          <ac:spMkLst>
            <pc:docMk/>
            <pc:sldMk cId="3736949342" sldId="1392"/>
            <ac:spMk id="10" creationId="{42A4FC2C-047E-45A5-965D-8E1E3BF09BC6}"/>
          </ac:spMkLst>
        </pc:spChg>
        <pc:picChg chg="add mod">
          <ac:chgData name="Ryberg, Karen R" userId="2df2d6ae-c689-41b5-9e82-f51adb9b9ea7" providerId="ADAL" clId="{928CB0AC-7B56-4D99-9EF9-68734EFF418B}" dt="2024-01-23T18:49:52.227" v="135" actId="1076"/>
          <ac:picMkLst>
            <pc:docMk/>
            <pc:sldMk cId="3736949342" sldId="1392"/>
            <ac:picMk id="5" creationId="{A058DE8F-B9F0-36FC-84A2-193235A2E411}"/>
          </ac:picMkLst>
        </pc:picChg>
      </pc:sldChg>
      <pc:sldChg chg="addSp delSp modSp new mod">
        <pc:chgData name="Ryberg, Karen R" userId="2df2d6ae-c689-41b5-9e82-f51adb9b9ea7" providerId="ADAL" clId="{928CB0AC-7B56-4D99-9EF9-68734EFF418B}" dt="2024-01-23T18:48:27.163" v="112" actId="14100"/>
        <pc:sldMkLst>
          <pc:docMk/>
          <pc:sldMk cId="855921999" sldId="1393"/>
        </pc:sldMkLst>
        <pc:spChg chg="del">
          <ac:chgData name="Ryberg, Karen R" userId="2df2d6ae-c689-41b5-9e82-f51adb9b9ea7" providerId="ADAL" clId="{928CB0AC-7B56-4D99-9EF9-68734EFF418B}" dt="2024-01-23T18:48:01.287" v="104"/>
          <ac:spMkLst>
            <pc:docMk/>
            <pc:sldMk cId="855921999" sldId="1393"/>
            <ac:spMk id="3" creationId="{9230B821-14DE-1335-34C9-0966BACB32C4}"/>
          </ac:spMkLst>
        </pc:spChg>
        <pc:picChg chg="add mod">
          <ac:chgData name="Ryberg, Karen R" userId="2df2d6ae-c689-41b5-9e82-f51adb9b9ea7" providerId="ADAL" clId="{928CB0AC-7B56-4D99-9EF9-68734EFF418B}" dt="2024-01-23T18:48:27.163" v="112" actId="14100"/>
          <ac:picMkLst>
            <pc:docMk/>
            <pc:sldMk cId="855921999" sldId="1393"/>
            <ac:picMk id="5" creationId="{F735F365-8959-4755-595D-AEFC77A77D22}"/>
          </ac:picMkLst>
        </pc:picChg>
        <pc:picChg chg="add mod">
          <ac:chgData name="Ryberg, Karen R" userId="2df2d6ae-c689-41b5-9e82-f51adb9b9ea7" providerId="ADAL" clId="{928CB0AC-7B56-4D99-9EF9-68734EFF418B}" dt="2024-01-23T18:48:16.987" v="110" actId="1076"/>
          <ac:picMkLst>
            <pc:docMk/>
            <pc:sldMk cId="855921999" sldId="1393"/>
            <ac:picMk id="7" creationId="{5333C239-D58F-337F-FCC9-1F01F35370E8}"/>
          </ac:picMkLst>
        </pc:picChg>
      </pc:sldChg>
      <pc:sldChg chg="addSp delSp modSp new mod setBg">
        <pc:chgData name="Ryberg, Karen R" userId="2df2d6ae-c689-41b5-9e82-f51adb9b9ea7" providerId="ADAL" clId="{928CB0AC-7B56-4D99-9EF9-68734EFF418B}" dt="2024-01-23T18:51:15.643" v="149" actId="14100"/>
        <pc:sldMkLst>
          <pc:docMk/>
          <pc:sldMk cId="185049402" sldId="1394"/>
        </pc:sldMkLst>
        <pc:spChg chg="add del">
          <ac:chgData name="Ryberg, Karen R" userId="2df2d6ae-c689-41b5-9e82-f51adb9b9ea7" providerId="ADAL" clId="{928CB0AC-7B56-4D99-9EF9-68734EFF418B}" dt="2024-01-23T18:49:23.674" v="126" actId="26606"/>
          <ac:spMkLst>
            <pc:docMk/>
            <pc:sldMk cId="185049402" sldId="1394"/>
            <ac:spMk id="2" creationId="{C85F0F94-B409-9106-3935-B0B501A550C6}"/>
          </ac:spMkLst>
        </pc:spChg>
        <pc:spChg chg="del">
          <ac:chgData name="Ryberg, Karen R" userId="2df2d6ae-c689-41b5-9e82-f51adb9b9ea7" providerId="ADAL" clId="{928CB0AC-7B56-4D99-9EF9-68734EFF418B}" dt="2024-01-23T18:48:36.833" v="114"/>
          <ac:spMkLst>
            <pc:docMk/>
            <pc:sldMk cId="185049402" sldId="1394"/>
            <ac:spMk id="3" creationId="{1F2F3A3E-F07E-84E3-2891-D29668970510}"/>
          </ac:spMkLst>
        </pc:spChg>
        <pc:spChg chg="add del">
          <ac:chgData name="Ryberg, Karen R" userId="2df2d6ae-c689-41b5-9e82-f51adb9b9ea7" providerId="ADAL" clId="{928CB0AC-7B56-4D99-9EF9-68734EFF418B}" dt="2024-01-23T18:49:23.674" v="126" actId="26606"/>
          <ac:spMkLst>
            <pc:docMk/>
            <pc:sldMk cId="185049402" sldId="1394"/>
            <ac:spMk id="7" creationId="{42A4FC2C-047E-45A5-965D-8E1E3BF09BC6}"/>
          </ac:spMkLst>
        </pc:spChg>
        <pc:spChg chg="add del">
          <ac:chgData name="Ryberg, Karen R" userId="2df2d6ae-c689-41b5-9e82-f51adb9b9ea7" providerId="ADAL" clId="{928CB0AC-7B56-4D99-9EF9-68734EFF418B}" dt="2024-01-23T18:48:56.768" v="120" actId="26606"/>
          <ac:spMkLst>
            <pc:docMk/>
            <pc:sldMk cId="185049402" sldId="1394"/>
            <ac:spMk id="10" creationId="{42A4FC2C-047E-45A5-965D-8E1E3BF09BC6}"/>
          </ac:spMkLst>
        </pc:spChg>
        <pc:picChg chg="add mod">
          <ac:chgData name="Ryberg, Karen R" userId="2df2d6ae-c689-41b5-9e82-f51adb9b9ea7" providerId="ADAL" clId="{928CB0AC-7B56-4D99-9EF9-68734EFF418B}" dt="2024-01-23T18:51:15.643" v="149" actId="14100"/>
          <ac:picMkLst>
            <pc:docMk/>
            <pc:sldMk cId="185049402" sldId="1394"/>
            <ac:picMk id="5" creationId="{E80850AB-83F3-A98A-1C43-FDEA162C4822}"/>
          </ac:picMkLst>
        </pc:picChg>
      </pc:sldChg>
      <pc:sldChg chg="addSp delSp modSp new mod modClrScheme chgLayout">
        <pc:chgData name="Ryberg, Karen R" userId="2df2d6ae-c689-41b5-9e82-f51adb9b9ea7" providerId="ADAL" clId="{928CB0AC-7B56-4D99-9EF9-68734EFF418B}" dt="2024-01-23T23:04:44.392" v="839" actId="20577"/>
        <pc:sldMkLst>
          <pc:docMk/>
          <pc:sldMk cId="1030105410" sldId="1395"/>
        </pc:sldMkLst>
        <pc:spChg chg="del mod ord">
          <ac:chgData name="Ryberg, Karen R" userId="2df2d6ae-c689-41b5-9e82-f51adb9b9ea7" providerId="ADAL" clId="{928CB0AC-7B56-4D99-9EF9-68734EFF418B}" dt="2024-01-23T18:52:01.847" v="151" actId="700"/>
          <ac:spMkLst>
            <pc:docMk/>
            <pc:sldMk cId="1030105410" sldId="1395"/>
            <ac:spMk id="2" creationId="{092EFF3E-9C7D-C297-4760-788C90845B6F}"/>
          </ac:spMkLst>
        </pc:spChg>
        <pc:spChg chg="del mod ord">
          <ac:chgData name="Ryberg, Karen R" userId="2df2d6ae-c689-41b5-9e82-f51adb9b9ea7" providerId="ADAL" clId="{928CB0AC-7B56-4D99-9EF9-68734EFF418B}" dt="2024-01-23T18:52:01.847" v="151" actId="700"/>
          <ac:spMkLst>
            <pc:docMk/>
            <pc:sldMk cId="1030105410" sldId="1395"/>
            <ac:spMk id="3" creationId="{647134B0-0689-7AEB-7156-D449496461A2}"/>
          </ac:spMkLst>
        </pc:spChg>
        <pc:spChg chg="add mod ord">
          <ac:chgData name="Ryberg, Karen R" userId="2df2d6ae-c689-41b5-9e82-f51adb9b9ea7" providerId="ADAL" clId="{928CB0AC-7B56-4D99-9EF9-68734EFF418B}" dt="2024-01-23T18:52:20.091" v="161" actId="20577"/>
          <ac:spMkLst>
            <pc:docMk/>
            <pc:sldMk cId="1030105410" sldId="1395"/>
            <ac:spMk id="4" creationId="{334DA888-9D3D-D1D3-25AB-F0218B796332}"/>
          </ac:spMkLst>
        </pc:spChg>
        <pc:spChg chg="add del mod ord">
          <ac:chgData name="Ryberg, Karen R" userId="2df2d6ae-c689-41b5-9e82-f51adb9b9ea7" providerId="ADAL" clId="{928CB0AC-7B56-4D99-9EF9-68734EFF418B}" dt="2024-01-23T23:04:18.415" v="823"/>
          <ac:spMkLst>
            <pc:docMk/>
            <pc:sldMk cId="1030105410" sldId="1395"/>
            <ac:spMk id="5" creationId="{7375456A-1876-F3F7-09FB-CB17657CCB80}"/>
          </ac:spMkLst>
        </pc:spChg>
        <pc:spChg chg="add mod ord">
          <ac:chgData name="Ryberg, Karen R" userId="2df2d6ae-c689-41b5-9e82-f51adb9b9ea7" providerId="ADAL" clId="{928CB0AC-7B56-4D99-9EF9-68734EFF418B}" dt="2024-01-23T23:04:44.392" v="839" actId="20577"/>
          <ac:spMkLst>
            <pc:docMk/>
            <pc:sldMk cId="1030105410" sldId="1395"/>
            <ac:spMk id="6" creationId="{5E9BF61F-27F3-B89F-05F8-873639CA789D}"/>
          </ac:spMkLst>
        </pc:spChg>
        <pc:picChg chg="add mod">
          <ac:chgData name="Ryberg, Karen R" userId="2df2d6ae-c689-41b5-9e82-f51adb9b9ea7" providerId="ADAL" clId="{928CB0AC-7B56-4D99-9EF9-68734EFF418B}" dt="2024-01-23T23:04:18.415" v="823"/>
          <ac:picMkLst>
            <pc:docMk/>
            <pc:sldMk cId="1030105410" sldId="1395"/>
            <ac:picMk id="7" creationId="{91D60FE2-17FD-9993-76B3-5C27BBD1A818}"/>
          </ac:picMkLst>
        </pc:picChg>
      </pc:sldChg>
      <pc:sldChg chg="modSp add del mod">
        <pc:chgData name="Ryberg, Karen R" userId="2df2d6ae-c689-41b5-9e82-f51adb9b9ea7" providerId="ADAL" clId="{928CB0AC-7B56-4D99-9EF9-68734EFF418B}" dt="2024-01-26T16:07:56.248" v="1294" actId="47"/>
        <pc:sldMkLst>
          <pc:docMk/>
          <pc:sldMk cId="1186620326" sldId="1396"/>
        </pc:sldMkLst>
        <pc:spChg chg="mod">
          <ac:chgData name="Ryberg, Karen R" userId="2df2d6ae-c689-41b5-9e82-f51adb9b9ea7" providerId="ADAL" clId="{928CB0AC-7B56-4D99-9EF9-68734EFF418B}" dt="2024-01-23T18:55:48.283" v="443" actId="27636"/>
          <ac:spMkLst>
            <pc:docMk/>
            <pc:sldMk cId="1186620326" sldId="1396"/>
            <ac:spMk id="2" creationId="{CA89C0CC-17BD-504B-A122-66639327E9BA}"/>
          </ac:spMkLst>
        </pc:spChg>
      </pc:sldChg>
      <pc:sldChg chg="modSp add del mod">
        <pc:chgData name="Ryberg, Karen R" userId="2df2d6ae-c689-41b5-9e82-f51adb9b9ea7" providerId="ADAL" clId="{928CB0AC-7B56-4D99-9EF9-68734EFF418B}" dt="2024-01-26T16:07:56.248" v="1294" actId="47"/>
        <pc:sldMkLst>
          <pc:docMk/>
          <pc:sldMk cId="780789985" sldId="1397"/>
        </pc:sldMkLst>
        <pc:spChg chg="mod">
          <ac:chgData name="Ryberg, Karen R" userId="2df2d6ae-c689-41b5-9e82-f51adb9b9ea7" providerId="ADAL" clId="{928CB0AC-7B56-4D99-9EF9-68734EFF418B}" dt="2024-01-23T18:55:48.293" v="445" actId="27636"/>
          <ac:spMkLst>
            <pc:docMk/>
            <pc:sldMk cId="780789985" sldId="1397"/>
            <ac:spMk id="2" creationId="{B25DA7C3-4374-B746-8B91-CAFFF8F5D468}"/>
          </ac:spMkLst>
        </pc:spChg>
      </pc:sldChg>
      <pc:sldChg chg="del">
        <pc:chgData name="Ryberg, Karen R" userId="2df2d6ae-c689-41b5-9e82-f51adb9b9ea7" providerId="ADAL" clId="{928CB0AC-7B56-4D99-9EF9-68734EFF418B}" dt="2024-01-23T23:12:39.163" v="895" actId="47"/>
        <pc:sldMkLst>
          <pc:docMk/>
          <pc:sldMk cId="2579912116" sldId="1398"/>
        </pc:sldMkLst>
      </pc:sldChg>
      <pc:sldChg chg="del">
        <pc:chgData name="Ryberg, Karen R" userId="2df2d6ae-c689-41b5-9e82-f51adb9b9ea7" providerId="ADAL" clId="{928CB0AC-7B56-4D99-9EF9-68734EFF418B}" dt="2024-01-23T18:58:44.189" v="449"/>
        <pc:sldMkLst>
          <pc:docMk/>
          <pc:sldMk cId="4189479573" sldId="1398"/>
        </pc:sldMkLst>
      </pc:sldChg>
      <pc:sldChg chg="del">
        <pc:chgData name="Ryberg, Karen R" userId="2df2d6ae-c689-41b5-9e82-f51adb9b9ea7" providerId="ADAL" clId="{928CB0AC-7B56-4D99-9EF9-68734EFF418B}" dt="2024-01-26T16:07:56.248" v="1294" actId="47"/>
        <pc:sldMkLst>
          <pc:docMk/>
          <pc:sldMk cId="2901033130" sldId="1399"/>
        </pc:sldMkLst>
      </pc:sldChg>
      <pc:sldChg chg="del">
        <pc:chgData name="Ryberg, Karen R" userId="2df2d6ae-c689-41b5-9e82-f51adb9b9ea7" providerId="ADAL" clId="{928CB0AC-7B56-4D99-9EF9-68734EFF418B}" dt="2024-01-26T16:07:56.248" v="1294" actId="47"/>
        <pc:sldMkLst>
          <pc:docMk/>
          <pc:sldMk cId="1147683627" sldId="1400"/>
        </pc:sldMkLst>
      </pc:sldChg>
      <pc:sldChg chg="modSp del mod">
        <pc:chgData name="Ryberg, Karen R" userId="2df2d6ae-c689-41b5-9e82-f51adb9b9ea7" providerId="ADAL" clId="{928CB0AC-7B56-4D99-9EF9-68734EFF418B}" dt="2024-01-26T16:07:56.248" v="1294" actId="47"/>
        <pc:sldMkLst>
          <pc:docMk/>
          <pc:sldMk cId="2478924013" sldId="1401"/>
        </pc:sldMkLst>
        <pc:spChg chg="mod">
          <ac:chgData name="Ryberg, Karen R" userId="2df2d6ae-c689-41b5-9e82-f51adb9b9ea7" providerId="ADAL" clId="{928CB0AC-7B56-4D99-9EF9-68734EFF418B}" dt="2024-01-23T18:59:14.409" v="450" actId="27636"/>
          <ac:spMkLst>
            <pc:docMk/>
            <pc:sldMk cId="2478924013" sldId="1401"/>
            <ac:spMk id="2" creationId="{CA89C0CC-17BD-504B-A122-66639327E9BA}"/>
          </ac:spMkLst>
        </pc:spChg>
      </pc:sldChg>
      <pc:sldChg chg="modSp del mod">
        <pc:chgData name="Ryberg, Karen R" userId="2df2d6ae-c689-41b5-9e82-f51adb9b9ea7" providerId="ADAL" clId="{928CB0AC-7B56-4D99-9EF9-68734EFF418B}" dt="2024-01-26T16:07:56.248" v="1294" actId="47"/>
        <pc:sldMkLst>
          <pc:docMk/>
          <pc:sldMk cId="1192694997" sldId="1402"/>
        </pc:sldMkLst>
        <pc:spChg chg="mod">
          <ac:chgData name="Ryberg, Karen R" userId="2df2d6ae-c689-41b5-9e82-f51adb9b9ea7" providerId="ADAL" clId="{928CB0AC-7B56-4D99-9EF9-68734EFF418B}" dt="2024-01-23T18:59:14.412" v="451" actId="27636"/>
          <ac:spMkLst>
            <pc:docMk/>
            <pc:sldMk cId="1192694997" sldId="1402"/>
            <ac:spMk id="2" creationId="{B25DA7C3-4374-B746-8B91-CAFFF8F5D468}"/>
          </ac:spMkLst>
        </pc:spChg>
      </pc:sldChg>
      <pc:sldChg chg="modSp del mod">
        <pc:chgData name="Ryberg, Karen R" userId="2df2d6ae-c689-41b5-9e82-f51adb9b9ea7" providerId="ADAL" clId="{928CB0AC-7B56-4D99-9EF9-68734EFF418B}" dt="2024-01-26T16:07:56.248" v="1294" actId="47"/>
        <pc:sldMkLst>
          <pc:docMk/>
          <pc:sldMk cId="1956749854" sldId="1403"/>
        </pc:sldMkLst>
        <pc:spChg chg="mod">
          <ac:chgData name="Ryberg, Karen R" userId="2df2d6ae-c689-41b5-9e82-f51adb9b9ea7" providerId="ADAL" clId="{928CB0AC-7B56-4D99-9EF9-68734EFF418B}" dt="2024-01-23T18:59:14.417" v="452" actId="27636"/>
          <ac:spMkLst>
            <pc:docMk/>
            <pc:sldMk cId="1956749854" sldId="1403"/>
            <ac:spMk id="2" creationId="{B25DA7C3-4374-B746-8B91-CAFFF8F5D468}"/>
          </ac:spMkLst>
        </pc:spChg>
      </pc:sldChg>
      <pc:sldChg chg="del">
        <pc:chgData name="Ryberg, Karen R" userId="2df2d6ae-c689-41b5-9e82-f51adb9b9ea7" providerId="ADAL" clId="{928CB0AC-7B56-4D99-9EF9-68734EFF418B}" dt="2024-01-26T16:07:56.248" v="1294" actId="47"/>
        <pc:sldMkLst>
          <pc:docMk/>
          <pc:sldMk cId="3504622192" sldId="1404"/>
        </pc:sldMkLst>
      </pc:sldChg>
      <pc:sldChg chg="modSp del mod">
        <pc:chgData name="Ryberg, Karen R" userId="2df2d6ae-c689-41b5-9e82-f51adb9b9ea7" providerId="ADAL" clId="{928CB0AC-7B56-4D99-9EF9-68734EFF418B}" dt="2024-01-26T16:07:56.248" v="1294" actId="47"/>
        <pc:sldMkLst>
          <pc:docMk/>
          <pc:sldMk cId="105205993" sldId="1405"/>
        </pc:sldMkLst>
        <pc:spChg chg="mod">
          <ac:chgData name="Ryberg, Karen R" userId="2df2d6ae-c689-41b5-9e82-f51adb9b9ea7" providerId="ADAL" clId="{928CB0AC-7B56-4D99-9EF9-68734EFF418B}" dt="2024-01-23T18:59:14.422" v="453" actId="27636"/>
          <ac:spMkLst>
            <pc:docMk/>
            <pc:sldMk cId="105205993" sldId="1405"/>
            <ac:spMk id="3" creationId="{BD85E6F1-1F08-3209-9835-C8D6B5162434}"/>
          </ac:spMkLst>
        </pc:spChg>
      </pc:sldChg>
      <pc:sldChg chg="del">
        <pc:chgData name="Ryberg, Karen R" userId="2df2d6ae-c689-41b5-9e82-f51adb9b9ea7" providerId="ADAL" clId="{928CB0AC-7B56-4D99-9EF9-68734EFF418B}" dt="2024-01-23T23:09:26.987" v="848" actId="47"/>
        <pc:sldMkLst>
          <pc:docMk/>
          <pc:sldMk cId="654755071" sldId="1406"/>
        </pc:sldMkLst>
      </pc:sldChg>
      <pc:sldChg chg="del">
        <pc:chgData name="Ryberg, Karen R" userId="2df2d6ae-c689-41b5-9e82-f51adb9b9ea7" providerId="ADAL" clId="{928CB0AC-7B56-4D99-9EF9-68734EFF418B}" dt="2024-01-26T16:07:56.248" v="1294" actId="47"/>
        <pc:sldMkLst>
          <pc:docMk/>
          <pc:sldMk cId="2987601309" sldId="1407"/>
        </pc:sldMkLst>
      </pc:sldChg>
      <pc:sldChg chg="del">
        <pc:chgData name="Ryberg, Karen R" userId="2df2d6ae-c689-41b5-9e82-f51adb9b9ea7" providerId="ADAL" clId="{928CB0AC-7B56-4D99-9EF9-68734EFF418B}" dt="2024-01-23T23:09:41.241" v="849" actId="47"/>
        <pc:sldMkLst>
          <pc:docMk/>
          <pc:sldMk cId="3398786940" sldId="1408"/>
        </pc:sldMkLst>
      </pc:sldChg>
      <pc:sldChg chg="del">
        <pc:chgData name="Ryberg, Karen R" userId="2df2d6ae-c689-41b5-9e82-f51adb9b9ea7" providerId="ADAL" clId="{928CB0AC-7B56-4D99-9EF9-68734EFF418B}" dt="2024-01-26T16:07:56.248" v="1294" actId="47"/>
        <pc:sldMkLst>
          <pc:docMk/>
          <pc:sldMk cId="2717495170" sldId="1409"/>
        </pc:sldMkLst>
      </pc:sldChg>
      <pc:sldChg chg="del">
        <pc:chgData name="Ryberg, Karen R" userId="2df2d6ae-c689-41b5-9e82-f51adb9b9ea7" providerId="ADAL" clId="{928CB0AC-7B56-4D99-9EF9-68734EFF418B}" dt="2024-01-23T23:09:55.769" v="850" actId="47"/>
        <pc:sldMkLst>
          <pc:docMk/>
          <pc:sldMk cId="4073033416" sldId="1410"/>
        </pc:sldMkLst>
      </pc:sldChg>
      <pc:sldChg chg="modSp del mod">
        <pc:chgData name="Ryberg, Karen R" userId="2df2d6ae-c689-41b5-9e82-f51adb9b9ea7" providerId="ADAL" clId="{928CB0AC-7B56-4D99-9EF9-68734EFF418B}" dt="2024-01-23T23:10:00.087" v="851" actId="47"/>
        <pc:sldMkLst>
          <pc:docMk/>
          <pc:sldMk cId="836049413" sldId="1411"/>
        </pc:sldMkLst>
        <pc:spChg chg="mod">
          <ac:chgData name="Ryberg, Karen R" userId="2df2d6ae-c689-41b5-9e82-f51adb9b9ea7" providerId="ADAL" clId="{928CB0AC-7B56-4D99-9EF9-68734EFF418B}" dt="2024-01-23T18:59:14.430" v="454" actId="27636"/>
          <ac:spMkLst>
            <pc:docMk/>
            <pc:sldMk cId="836049413" sldId="1411"/>
            <ac:spMk id="3" creationId="{084E239A-9D86-76F9-78A6-E1EF95CCB78F}"/>
          </ac:spMkLst>
        </pc:spChg>
      </pc:sldChg>
      <pc:sldChg chg="del">
        <pc:chgData name="Ryberg, Karen R" userId="2df2d6ae-c689-41b5-9e82-f51adb9b9ea7" providerId="ADAL" clId="{928CB0AC-7B56-4D99-9EF9-68734EFF418B}" dt="2024-01-23T23:10:01.720" v="852" actId="47"/>
        <pc:sldMkLst>
          <pc:docMk/>
          <pc:sldMk cId="2446811522" sldId="1412"/>
        </pc:sldMkLst>
      </pc:sldChg>
      <pc:sldChg chg="del">
        <pc:chgData name="Ryberg, Karen R" userId="2df2d6ae-c689-41b5-9e82-f51adb9b9ea7" providerId="ADAL" clId="{928CB0AC-7B56-4D99-9EF9-68734EFF418B}" dt="2024-01-23T23:10:07.271" v="853" actId="47"/>
        <pc:sldMkLst>
          <pc:docMk/>
          <pc:sldMk cId="1958712258" sldId="1413"/>
        </pc:sldMkLst>
      </pc:sldChg>
      <pc:sldChg chg="del">
        <pc:chgData name="Ryberg, Karen R" userId="2df2d6ae-c689-41b5-9e82-f51adb9b9ea7" providerId="ADAL" clId="{928CB0AC-7B56-4D99-9EF9-68734EFF418B}" dt="2024-01-23T23:10:25.073" v="854" actId="47"/>
        <pc:sldMkLst>
          <pc:docMk/>
          <pc:sldMk cId="903567443" sldId="1414"/>
        </pc:sldMkLst>
      </pc:sldChg>
      <pc:sldChg chg="del">
        <pc:chgData name="Ryberg, Karen R" userId="2df2d6ae-c689-41b5-9e82-f51adb9b9ea7" providerId="ADAL" clId="{928CB0AC-7B56-4D99-9EF9-68734EFF418B}" dt="2024-01-26T16:07:56.248" v="1294" actId="47"/>
        <pc:sldMkLst>
          <pc:docMk/>
          <pc:sldMk cId="1280114157" sldId="1415"/>
        </pc:sldMkLst>
      </pc:sldChg>
      <pc:sldChg chg="del">
        <pc:chgData name="Ryberg, Karen R" userId="2df2d6ae-c689-41b5-9e82-f51adb9b9ea7" providerId="ADAL" clId="{928CB0AC-7B56-4D99-9EF9-68734EFF418B}" dt="2024-01-23T23:10:35.233" v="855" actId="47"/>
        <pc:sldMkLst>
          <pc:docMk/>
          <pc:sldMk cId="2519762075" sldId="1416"/>
        </pc:sldMkLst>
      </pc:sldChg>
      <pc:sldChg chg="del">
        <pc:chgData name="Ryberg, Karen R" userId="2df2d6ae-c689-41b5-9e82-f51adb9b9ea7" providerId="ADAL" clId="{928CB0AC-7B56-4D99-9EF9-68734EFF418B}" dt="2024-01-26T16:07:56.248" v="1294" actId="47"/>
        <pc:sldMkLst>
          <pc:docMk/>
          <pc:sldMk cId="277605031" sldId="1417"/>
        </pc:sldMkLst>
      </pc:sldChg>
      <pc:sldChg chg="del">
        <pc:chgData name="Ryberg, Karen R" userId="2df2d6ae-c689-41b5-9e82-f51adb9b9ea7" providerId="ADAL" clId="{928CB0AC-7B56-4D99-9EF9-68734EFF418B}" dt="2024-01-23T23:12:56.552" v="897" actId="47"/>
        <pc:sldMkLst>
          <pc:docMk/>
          <pc:sldMk cId="984549009" sldId="1418"/>
        </pc:sldMkLst>
      </pc:sldChg>
      <pc:sldChg chg="addSp delSp modSp new mod modClrScheme chgLayout">
        <pc:chgData name="Ryberg, Karen R" userId="2df2d6ae-c689-41b5-9e82-f51adb9b9ea7" providerId="ADAL" clId="{928CB0AC-7B56-4D99-9EF9-68734EFF418B}" dt="2024-01-23T23:14:13.912" v="909" actId="20577"/>
        <pc:sldMkLst>
          <pc:docMk/>
          <pc:sldMk cId="1889756639" sldId="1419"/>
        </pc:sldMkLst>
        <pc:spChg chg="mod ord">
          <ac:chgData name="Ryberg, Karen R" userId="2df2d6ae-c689-41b5-9e82-f51adb9b9ea7" providerId="ADAL" clId="{928CB0AC-7B56-4D99-9EF9-68734EFF418B}" dt="2024-01-23T23:14:13.912" v="909" actId="20577"/>
          <ac:spMkLst>
            <pc:docMk/>
            <pc:sldMk cId="1889756639" sldId="1419"/>
            <ac:spMk id="2" creationId="{4A77E361-7BCE-EA7E-CDBA-A7275129A4E5}"/>
          </ac:spMkLst>
        </pc:spChg>
        <pc:spChg chg="del mod ord">
          <ac:chgData name="Ryberg, Karen R" userId="2df2d6ae-c689-41b5-9e82-f51adb9b9ea7" providerId="ADAL" clId="{928CB0AC-7B56-4D99-9EF9-68734EFF418B}" dt="2024-01-23T19:21:25.727" v="483" actId="700"/>
          <ac:spMkLst>
            <pc:docMk/>
            <pc:sldMk cId="1889756639" sldId="1419"/>
            <ac:spMk id="3" creationId="{9FA826B4-AD25-7078-4907-CDA2998C7995}"/>
          </ac:spMkLst>
        </pc:spChg>
        <pc:spChg chg="add mod ord">
          <ac:chgData name="Ryberg, Karen R" userId="2df2d6ae-c689-41b5-9e82-f51adb9b9ea7" providerId="ADAL" clId="{928CB0AC-7B56-4D99-9EF9-68734EFF418B}" dt="2024-01-23T19:21:25.727" v="483" actId="700"/>
          <ac:spMkLst>
            <pc:docMk/>
            <pc:sldMk cId="1889756639" sldId="1419"/>
            <ac:spMk id="4" creationId="{07AAD67A-A7F8-0F67-7F6F-56E730C91012}"/>
          </ac:spMkLst>
        </pc:spChg>
      </pc:sldChg>
      <pc:sldChg chg="addSp delSp modSp new mod modClrScheme chgLayout">
        <pc:chgData name="Ryberg, Karen R" userId="2df2d6ae-c689-41b5-9e82-f51adb9b9ea7" providerId="ADAL" clId="{928CB0AC-7B56-4D99-9EF9-68734EFF418B}" dt="2024-01-26T16:10:05.871" v="1408" actId="700"/>
        <pc:sldMkLst>
          <pc:docMk/>
          <pc:sldMk cId="2001634195" sldId="1427"/>
        </pc:sldMkLst>
        <pc:spChg chg="del mod ord">
          <ac:chgData name="Ryberg, Karen R" userId="2df2d6ae-c689-41b5-9e82-f51adb9b9ea7" providerId="ADAL" clId="{928CB0AC-7B56-4D99-9EF9-68734EFF418B}" dt="2024-01-26T16:05:37.108" v="912" actId="700"/>
          <ac:spMkLst>
            <pc:docMk/>
            <pc:sldMk cId="2001634195" sldId="1427"/>
            <ac:spMk id="2" creationId="{3C6FF595-274B-5238-7411-4F03578C4F8E}"/>
          </ac:spMkLst>
        </pc:spChg>
        <pc:spChg chg="del mod ord">
          <ac:chgData name="Ryberg, Karen R" userId="2df2d6ae-c689-41b5-9e82-f51adb9b9ea7" providerId="ADAL" clId="{928CB0AC-7B56-4D99-9EF9-68734EFF418B}" dt="2024-01-26T16:05:37.108" v="912" actId="700"/>
          <ac:spMkLst>
            <pc:docMk/>
            <pc:sldMk cId="2001634195" sldId="1427"/>
            <ac:spMk id="3" creationId="{B9A8093E-B277-470B-E437-134183429591}"/>
          </ac:spMkLst>
        </pc:spChg>
        <pc:spChg chg="add mod ord">
          <ac:chgData name="Ryberg, Karen R" userId="2df2d6ae-c689-41b5-9e82-f51adb9b9ea7" providerId="ADAL" clId="{928CB0AC-7B56-4D99-9EF9-68734EFF418B}" dt="2024-01-26T16:10:05.871" v="1408" actId="700"/>
          <ac:spMkLst>
            <pc:docMk/>
            <pc:sldMk cId="2001634195" sldId="1427"/>
            <ac:spMk id="4" creationId="{815AA705-0799-934F-99C9-34BDD7572786}"/>
          </ac:spMkLst>
        </pc:spChg>
        <pc:spChg chg="add mod ord">
          <ac:chgData name="Ryberg, Karen R" userId="2df2d6ae-c689-41b5-9e82-f51adb9b9ea7" providerId="ADAL" clId="{928CB0AC-7B56-4D99-9EF9-68734EFF418B}" dt="2024-01-26T16:10:05.871" v="1408" actId="700"/>
          <ac:spMkLst>
            <pc:docMk/>
            <pc:sldMk cId="2001634195" sldId="1427"/>
            <ac:spMk id="5" creationId="{098E2E7F-486F-B1E6-B9B1-3D7689971FB7}"/>
          </ac:spMkLst>
        </pc:spChg>
      </pc:sldChg>
      <pc:sldChg chg="modSp add mod modClrScheme chgLayout">
        <pc:chgData name="Ryberg, Karen R" userId="2df2d6ae-c689-41b5-9e82-f51adb9b9ea7" providerId="ADAL" clId="{928CB0AC-7B56-4D99-9EF9-68734EFF418B}" dt="2024-01-26T16:09:59.012" v="1407" actId="700"/>
        <pc:sldMkLst>
          <pc:docMk/>
          <pc:sldMk cId="966889726" sldId="1428"/>
        </pc:sldMkLst>
        <pc:spChg chg="mod ord">
          <ac:chgData name="Ryberg, Karen R" userId="2df2d6ae-c689-41b5-9e82-f51adb9b9ea7" providerId="ADAL" clId="{928CB0AC-7B56-4D99-9EF9-68734EFF418B}" dt="2024-01-26T16:09:59.012" v="1407" actId="700"/>
          <ac:spMkLst>
            <pc:docMk/>
            <pc:sldMk cId="966889726" sldId="1428"/>
            <ac:spMk id="4" creationId="{815AA705-0799-934F-99C9-34BDD7572786}"/>
          </ac:spMkLst>
        </pc:spChg>
        <pc:spChg chg="mod ord">
          <ac:chgData name="Ryberg, Karen R" userId="2df2d6ae-c689-41b5-9e82-f51adb9b9ea7" providerId="ADAL" clId="{928CB0AC-7B56-4D99-9EF9-68734EFF418B}" dt="2024-01-26T16:09:59.012" v="1407" actId="700"/>
          <ac:spMkLst>
            <pc:docMk/>
            <pc:sldMk cId="966889726" sldId="1428"/>
            <ac:spMk id="5" creationId="{098E2E7F-486F-B1E6-B9B1-3D7689971FB7}"/>
          </ac:spMkLst>
        </pc:spChg>
      </pc:sldChg>
      <pc:sldMasterChg chg="del delSldLayout">
        <pc:chgData name="Ryberg, Karen R" userId="2df2d6ae-c689-41b5-9e82-f51adb9b9ea7" providerId="ADAL" clId="{928CB0AC-7B56-4D99-9EF9-68734EFF418B}" dt="2024-01-26T16:07:56.248" v="1294" actId="47"/>
        <pc:sldMasterMkLst>
          <pc:docMk/>
          <pc:sldMasterMk cId="3459531856" sldId="2147483706"/>
        </pc:sldMasterMkLst>
        <pc:sldLayoutChg chg="del">
          <pc:chgData name="Ryberg, Karen R" userId="2df2d6ae-c689-41b5-9e82-f51adb9b9ea7" providerId="ADAL" clId="{928CB0AC-7B56-4D99-9EF9-68734EFF418B}" dt="2024-01-26T16:07:56.248" v="1294" actId="47"/>
          <pc:sldLayoutMkLst>
            <pc:docMk/>
            <pc:sldMasterMk cId="3459531856" sldId="2147483706"/>
            <pc:sldLayoutMk cId="1132508586" sldId="2147483707"/>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3597023580" sldId="2147483708"/>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4139207665" sldId="2147483709"/>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2155797318" sldId="2147483710"/>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1792466977" sldId="2147483711"/>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2951944529" sldId="2147483712"/>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2727399993" sldId="2147483713"/>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1527618516" sldId="2147483714"/>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4252924428" sldId="2147483715"/>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1729441440" sldId="2147483716"/>
          </pc:sldLayoutMkLst>
        </pc:sldLayoutChg>
        <pc:sldLayoutChg chg="del">
          <pc:chgData name="Ryberg, Karen R" userId="2df2d6ae-c689-41b5-9e82-f51adb9b9ea7" providerId="ADAL" clId="{928CB0AC-7B56-4D99-9EF9-68734EFF418B}" dt="2024-01-26T16:07:56.248" v="1294" actId="47"/>
          <pc:sldLayoutMkLst>
            <pc:docMk/>
            <pc:sldMasterMk cId="3459531856" sldId="2147483706"/>
            <pc:sldLayoutMk cId="2023927262" sldId="2147483717"/>
          </pc:sldLayoutMkLst>
        </pc:sldLayoutChg>
      </pc:sldMasterChg>
    </pc:docChg>
  </pc:docChgLst>
  <pc:docChgLst>
    <pc:chgData name="Marti, Mackenzie K" userId="c90f55c1-605e-400f-8229-8a51a9859fce" providerId="ADAL" clId="{8B9EF2F7-EA52-48DA-BDFB-D0340538B4FF}"/>
    <pc:docChg chg="undo custSel addSld delSld modSld">
      <pc:chgData name="Marti, Mackenzie K" userId="c90f55c1-605e-400f-8229-8a51a9859fce" providerId="ADAL" clId="{8B9EF2F7-EA52-48DA-BDFB-D0340538B4FF}" dt="2024-02-06T19:05:42.338" v="111" actId="2696"/>
      <pc:docMkLst>
        <pc:docMk/>
      </pc:docMkLst>
      <pc:sldChg chg="modSp mod">
        <pc:chgData name="Marti, Mackenzie K" userId="c90f55c1-605e-400f-8229-8a51a9859fce" providerId="ADAL" clId="{8B9EF2F7-EA52-48DA-BDFB-D0340538B4FF}" dt="2024-02-06T17:04:54.338" v="10" actId="1076"/>
        <pc:sldMkLst>
          <pc:docMk/>
          <pc:sldMk cId="4262650506" sldId="261"/>
        </pc:sldMkLst>
        <pc:spChg chg="mod">
          <ac:chgData name="Marti, Mackenzie K" userId="c90f55c1-605e-400f-8229-8a51a9859fce" providerId="ADAL" clId="{8B9EF2F7-EA52-48DA-BDFB-D0340538B4FF}" dt="2024-02-06T17:04:54.338" v="10" actId="1076"/>
          <ac:spMkLst>
            <pc:docMk/>
            <pc:sldMk cId="4262650506" sldId="261"/>
            <ac:spMk id="7" creationId="{727DB94C-39FE-A304-2C93-09D074B8BAD4}"/>
          </ac:spMkLst>
        </pc:spChg>
        <pc:spChg chg="mod">
          <ac:chgData name="Marti, Mackenzie K" userId="c90f55c1-605e-400f-8229-8a51a9859fce" providerId="ADAL" clId="{8B9EF2F7-EA52-48DA-BDFB-D0340538B4FF}" dt="2024-02-06T17:04:54.338" v="10" actId="1076"/>
          <ac:spMkLst>
            <pc:docMk/>
            <pc:sldMk cId="4262650506" sldId="261"/>
            <ac:spMk id="8" creationId="{730B4D7E-9E18-7E8F-68F1-15A7B66CF1C7}"/>
          </ac:spMkLst>
        </pc:spChg>
        <pc:grpChg chg="mod">
          <ac:chgData name="Marti, Mackenzie K" userId="c90f55c1-605e-400f-8229-8a51a9859fce" providerId="ADAL" clId="{8B9EF2F7-EA52-48DA-BDFB-D0340538B4FF}" dt="2024-02-06T17:04:54.338" v="10" actId="1076"/>
          <ac:grpSpMkLst>
            <pc:docMk/>
            <pc:sldMk cId="4262650506" sldId="261"/>
            <ac:grpSpMk id="6" creationId="{BE106DB3-CD9F-FEB8-B980-E66507B98DC5}"/>
          </ac:grpSpMkLst>
        </pc:grpChg>
      </pc:sldChg>
      <pc:sldChg chg="addCm delCm modCm">
        <pc:chgData name="Marti, Mackenzie K" userId="c90f55c1-605e-400f-8229-8a51a9859fce" providerId="ADAL" clId="{8B9EF2F7-EA52-48DA-BDFB-D0340538B4FF}" dt="2024-02-06T19:02:22.776" v="91"/>
        <pc:sldMkLst>
          <pc:docMk/>
          <pc:sldMk cId="3929120829" sldId="272"/>
        </pc:sldMkLst>
        <pc:extLst>
          <p:ext xmlns:p="http://schemas.openxmlformats.org/presentationml/2006/main" uri="{D6D511B9-2390-475A-947B-AFAB55BFBCF1}">
            <pc226:cmChg xmlns:pc226="http://schemas.microsoft.com/office/powerpoint/2022/06/main/command" chg="add del mod">
              <pc226:chgData name="Marti, Mackenzie K" userId="c90f55c1-605e-400f-8229-8a51a9859fce" providerId="ADAL" clId="{8B9EF2F7-EA52-48DA-BDFB-D0340538B4FF}" dt="2024-02-06T19:02:22.776" v="91"/>
              <pc2:cmMkLst xmlns:pc2="http://schemas.microsoft.com/office/powerpoint/2019/9/main/command">
                <pc:docMk/>
                <pc:sldMk cId="3929120829" sldId="272"/>
                <pc2:cmMk id="{8DD097AC-5BFD-4DE4-9ACA-13A314BFE0DE}"/>
              </pc2:cmMkLst>
              <pc226:cmRplyChg chg="add">
                <pc226:chgData name="Marti, Mackenzie K" userId="c90f55c1-605e-400f-8229-8a51a9859fce" providerId="ADAL" clId="{8B9EF2F7-EA52-48DA-BDFB-D0340538B4FF}" dt="2024-02-06T17:08:00.474" v="68"/>
                <pc2:cmRplyMkLst xmlns:pc2="http://schemas.microsoft.com/office/powerpoint/2019/9/main/command">
                  <pc:docMk/>
                  <pc:sldMk cId="3929120829" sldId="272"/>
                  <pc2:cmMk id="{8DD097AC-5BFD-4DE4-9ACA-13A314BFE0DE}"/>
                  <pc2:cmRplyMk id="{1EF99CC6-A1F0-4FA0-A102-782103CD8522}"/>
                </pc2:cmRplyMkLst>
              </pc226:cmRplyChg>
            </pc226:cmChg>
          </p:ext>
        </pc:extLst>
      </pc:sldChg>
      <pc:sldChg chg="addCm delCm modCm">
        <pc:chgData name="Marti, Mackenzie K" userId="c90f55c1-605e-400f-8229-8a51a9859fce" providerId="ADAL" clId="{8B9EF2F7-EA52-48DA-BDFB-D0340538B4FF}" dt="2024-02-06T19:02:26.255" v="92"/>
        <pc:sldMkLst>
          <pc:docMk/>
          <pc:sldMk cId="2781738772" sldId="273"/>
        </pc:sldMkLst>
        <pc:extLst>
          <p:ext xmlns:p="http://schemas.openxmlformats.org/presentationml/2006/main" uri="{D6D511B9-2390-475A-947B-AFAB55BFBCF1}">
            <pc226:cmChg xmlns:pc226="http://schemas.microsoft.com/office/powerpoint/2022/06/main/command" chg="add del mod">
              <pc226:chgData name="Marti, Mackenzie K" userId="c90f55c1-605e-400f-8229-8a51a9859fce" providerId="ADAL" clId="{8B9EF2F7-EA52-48DA-BDFB-D0340538B4FF}" dt="2024-02-06T19:02:26.255" v="92"/>
              <pc2:cmMkLst xmlns:pc2="http://schemas.microsoft.com/office/powerpoint/2019/9/main/command">
                <pc:docMk/>
                <pc:sldMk cId="2781738772" sldId="273"/>
                <pc2:cmMk id="{743164C2-C9C0-47F1-A44C-BF46C13606CC}"/>
              </pc2:cmMkLst>
            </pc226:cmChg>
          </p:ext>
        </pc:extLst>
      </pc:sldChg>
      <pc:sldChg chg="addCm delCm">
        <pc:chgData name="Marti, Mackenzie K" userId="c90f55c1-605e-400f-8229-8a51a9859fce" providerId="ADAL" clId="{8B9EF2F7-EA52-48DA-BDFB-D0340538B4FF}" dt="2024-02-06T19:02:36.402" v="94"/>
        <pc:sldMkLst>
          <pc:docMk/>
          <pc:sldMk cId="851654876" sldId="284"/>
        </pc:sldMkLst>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9:02:36.402" v="94"/>
              <pc2:cmMkLst xmlns:pc2="http://schemas.microsoft.com/office/powerpoint/2019/9/main/command">
                <pc:docMk/>
                <pc:sldMk cId="851654876" sldId="284"/>
                <pc2:cmMk id="{DF6D330A-BB95-473A-BF80-BB2C1A40E1D2}"/>
              </pc2:cmMkLst>
            </pc226:cmChg>
          </p:ext>
        </pc:extLst>
      </pc:sldChg>
      <pc:sldChg chg="addCm delCm">
        <pc:chgData name="Marti, Mackenzie K" userId="c90f55c1-605e-400f-8229-8a51a9859fce" providerId="ADAL" clId="{8B9EF2F7-EA52-48DA-BDFB-D0340538B4FF}" dt="2024-02-06T19:01:05.946" v="76"/>
        <pc:sldMkLst>
          <pc:docMk/>
          <pc:sldMk cId="1637116994" sldId="1382"/>
        </pc:sldMkLst>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9:01:05.946" v="76"/>
              <pc2:cmMkLst xmlns:pc2="http://schemas.microsoft.com/office/powerpoint/2019/9/main/command">
                <pc:docMk/>
                <pc:sldMk cId="1637116994" sldId="1382"/>
                <pc2:cmMk id="{9AAEE60F-EA86-41E9-B723-F4163F61C1D6}"/>
              </pc2:cmMkLst>
            </pc226:cmChg>
          </p:ext>
        </pc:extLst>
      </pc:sldChg>
      <pc:sldChg chg="del">
        <pc:chgData name="Marti, Mackenzie K" userId="c90f55c1-605e-400f-8229-8a51a9859fce" providerId="ADAL" clId="{8B9EF2F7-EA52-48DA-BDFB-D0340538B4FF}" dt="2024-02-06T19:01:38.096" v="83" actId="47"/>
        <pc:sldMkLst>
          <pc:docMk/>
          <pc:sldMk cId="287835923" sldId="1384"/>
        </pc:sldMkLst>
      </pc:sldChg>
      <pc:sldChg chg="modSp mod addCm delCm modCm">
        <pc:chgData name="Marti, Mackenzie K" userId="c90f55c1-605e-400f-8229-8a51a9859fce" providerId="ADAL" clId="{8B9EF2F7-EA52-48DA-BDFB-D0340538B4FF}" dt="2024-02-06T19:01:59.268" v="88"/>
        <pc:sldMkLst>
          <pc:docMk/>
          <pc:sldMk cId="1402595524" sldId="1388"/>
        </pc:sldMkLst>
        <pc:picChg chg="mod">
          <ac:chgData name="Marti, Mackenzie K" userId="c90f55c1-605e-400f-8229-8a51a9859fce" providerId="ADAL" clId="{8B9EF2F7-EA52-48DA-BDFB-D0340538B4FF}" dt="2024-02-06T19:01:57.097" v="87" actId="1076"/>
          <ac:picMkLst>
            <pc:docMk/>
            <pc:sldMk cId="1402595524" sldId="1388"/>
            <ac:picMk id="10" creationId="{16750272-D034-3EF8-C71D-99FA4B74E611}"/>
          </ac:picMkLst>
        </pc:picChg>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9:01:59.268" v="88"/>
              <pc2:cmMkLst xmlns:pc2="http://schemas.microsoft.com/office/powerpoint/2019/9/main/command">
                <pc:docMk/>
                <pc:sldMk cId="1402595524" sldId="1388"/>
                <pc2:cmMk id="{9D0116FE-7983-430F-A2AC-A141D4A0675B}"/>
              </pc2:cmMkLst>
              <pc226:cmRplyChg chg="add">
                <pc226:chgData name="Marti, Mackenzie K" userId="c90f55c1-605e-400f-8229-8a51a9859fce" providerId="ADAL" clId="{8B9EF2F7-EA52-48DA-BDFB-D0340538B4FF}" dt="2024-02-06T17:04:27.549" v="9"/>
                <pc2:cmRplyMkLst xmlns:pc2="http://schemas.microsoft.com/office/powerpoint/2019/9/main/command">
                  <pc:docMk/>
                  <pc:sldMk cId="1402595524" sldId="1388"/>
                  <pc2:cmMk id="{9D0116FE-7983-430F-A2AC-A141D4A0675B}"/>
                  <pc2:cmRplyMk id="{92F5C8A1-B81E-4D13-8DBB-36234D8F2D99}"/>
                </pc2:cmRplyMkLst>
              </pc226:cmRplyChg>
            </pc226:cmChg>
          </p:ext>
        </pc:extLst>
      </pc:sldChg>
      <pc:sldChg chg="modSp mod">
        <pc:chgData name="Marti, Mackenzie K" userId="c90f55c1-605e-400f-8229-8a51a9859fce" providerId="ADAL" clId="{8B9EF2F7-EA52-48DA-BDFB-D0340538B4FF}" dt="2024-02-06T17:01:27.752" v="6" actId="403"/>
        <pc:sldMkLst>
          <pc:docMk/>
          <pc:sldMk cId="1030105410" sldId="1395"/>
        </pc:sldMkLst>
        <pc:spChg chg="mod">
          <ac:chgData name="Marti, Mackenzie K" userId="c90f55c1-605e-400f-8229-8a51a9859fce" providerId="ADAL" clId="{8B9EF2F7-EA52-48DA-BDFB-D0340538B4FF}" dt="2024-02-06T17:01:27.752" v="6" actId="403"/>
          <ac:spMkLst>
            <pc:docMk/>
            <pc:sldMk cId="1030105410" sldId="1395"/>
            <ac:spMk id="4" creationId="{334DA888-9D3D-D1D3-25AB-F0218B796332}"/>
          </ac:spMkLst>
        </pc:spChg>
        <pc:spChg chg="mod">
          <ac:chgData name="Marti, Mackenzie K" userId="c90f55c1-605e-400f-8229-8a51a9859fce" providerId="ADAL" clId="{8B9EF2F7-EA52-48DA-BDFB-D0340538B4FF}" dt="2024-02-06T17:01:19.850" v="4" actId="14100"/>
          <ac:spMkLst>
            <pc:docMk/>
            <pc:sldMk cId="1030105410" sldId="1395"/>
            <ac:spMk id="6" creationId="{5E9BF61F-27F3-B89F-05F8-873639CA789D}"/>
          </ac:spMkLst>
        </pc:spChg>
      </pc:sldChg>
      <pc:sldChg chg="addCm delCm modCm">
        <pc:chgData name="Marti, Mackenzie K" userId="c90f55c1-605e-400f-8229-8a51a9859fce" providerId="ADAL" clId="{8B9EF2F7-EA52-48DA-BDFB-D0340538B4FF}" dt="2024-02-06T19:02:16.275" v="90"/>
        <pc:sldMkLst>
          <pc:docMk/>
          <pc:sldMk cId="3971363482" sldId="1424"/>
        </pc:sldMkLst>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9:02:16.275" v="90"/>
              <pc2:cmMkLst xmlns:pc2="http://schemas.microsoft.com/office/powerpoint/2019/9/main/command">
                <pc:docMk/>
                <pc:sldMk cId="3971363482" sldId="1424"/>
                <pc2:cmMk id="{9464BF0C-59EA-4371-B0EF-7F960E667469}"/>
              </pc2:cmMkLst>
            </pc226:cmChg>
            <pc226:cmChg xmlns:pc226="http://schemas.microsoft.com/office/powerpoint/2022/06/main/command" chg="add del mod">
              <pc226:chgData name="Marti, Mackenzie K" userId="c90f55c1-605e-400f-8229-8a51a9859fce" providerId="ADAL" clId="{8B9EF2F7-EA52-48DA-BDFB-D0340538B4FF}" dt="2024-02-06T19:02:15.105" v="89"/>
              <pc2:cmMkLst xmlns:pc2="http://schemas.microsoft.com/office/powerpoint/2019/9/main/command">
                <pc:docMk/>
                <pc:sldMk cId="3971363482" sldId="1424"/>
                <pc2:cmMk id="{47D8DE76-A161-49D3-AB2F-EFA926C4E015}"/>
              </pc2:cmMkLst>
            </pc226:cmChg>
          </p:ext>
        </pc:extLst>
      </pc:sldChg>
      <pc:sldChg chg="modSp mod addCm delCm">
        <pc:chgData name="Marti, Mackenzie K" userId="c90f55c1-605e-400f-8229-8a51a9859fce" providerId="ADAL" clId="{8B9EF2F7-EA52-48DA-BDFB-D0340538B4FF}" dt="2024-02-06T17:09:28.146" v="73"/>
        <pc:sldMkLst>
          <pc:docMk/>
          <pc:sldMk cId="3283909589" sldId="1425"/>
        </pc:sldMkLst>
        <pc:spChg chg="mod">
          <ac:chgData name="Marti, Mackenzie K" userId="c90f55c1-605e-400f-8229-8a51a9859fce" providerId="ADAL" clId="{8B9EF2F7-EA52-48DA-BDFB-D0340538B4FF}" dt="2024-02-06T17:06:49.941" v="63" actId="20577"/>
          <ac:spMkLst>
            <pc:docMk/>
            <pc:sldMk cId="3283909589" sldId="1425"/>
            <ac:spMk id="21" creationId="{9659815E-8D68-C025-4AAD-374987F67F72}"/>
          </ac:spMkLst>
        </pc:spChg>
        <pc:graphicFrameChg chg="modGraphic">
          <ac:chgData name="Marti, Mackenzie K" userId="c90f55c1-605e-400f-8229-8a51a9859fce" providerId="ADAL" clId="{8B9EF2F7-EA52-48DA-BDFB-D0340538B4FF}" dt="2024-02-06T17:06:38.867" v="25" actId="20577"/>
          <ac:graphicFrameMkLst>
            <pc:docMk/>
            <pc:sldMk cId="3283909589" sldId="1425"/>
            <ac:graphicFrameMk id="15" creationId="{C5002A55-2877-F599-B993-87ABC6A0B7EA}"/>
          </ac:graphicFrameMkLst>
        </pc:graphicFrameChg>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7:09:28.146" v="73"/>
              <pc2:cmMkLst xmlns:pc2="http://schemas.microsoft.com/office/powerpoint/2019/9/main/command">
                <pc:docMk/>
                <pc:sldMk cId="3283909589" sldId="1425"/>
                <pc2:cmMk id="{E469BD1B-DEC2-4866-8C3C-F732A06548B4}"/>
              </pc2:cmMkLst>
            </pc226:cmChg>
          </p:ext>
        </pc:extLst>
      </pc:sldChg>
      <pc:sldChg chg="addCm delCm">
        <pc:chgData name="Marti, Mackenzie K" userId="c90f55c1-605e-400f-8229-8a51a9859fce" providerId="ADAL" clId="{8B9EF2F7-EA52-48DA-BDFB-D0340538B4FF}" dt="2024-02-06T19:02:30.493" v="93"/>
        <pc:sldMkLst>
          <pc:docMk/>
          <pc:sldMk cId="1437436092" sldId="1426"/>
        </pc:sldMkLst>
        <pc:extLst>
          <p:ext xmlns:p="http://schemas.openxmlformats.org/presentationml/2006/main" uri="{D6D511B9-2390-475A-947B-AFAB55BFBCF1}">
            <pc226:cmChg xmlns:pc226="http://schemas.microsoft.com/office/powerpoint/2022/06/main/command" chg="add del">
              <pc226:chgData name="Marti, Mackenzie K" userId="c90f55c1-605e-400f-8229-8a51a9859fce" providerId="ADAL" clId="{8B9EF2F7-EA52-48DA-BDFB-D0340538B4FF}" dt="2024-02-06T19:02:30.493" v="93"/>
              <pc2:cmMkLst xmlns:pc2="http://schemas.microsoft.com/office/powerpoint/2019/9/main/command">
                <pc:docMk/>
                <pc:sldMk cId="1437436092" sldId="1426"/>
                <pc2:cmMk id="{116308DD-2E11-4FCE-8541-C269B470402B}"/>
              </pc2:cmMkLst>
            </pc226:cmChg>
          </p:ext>
        </pc:extLst>
      </pc:sldChg>
      <pc:sldChg chg="addSp delSp modSp new mod">
        <pc:chgData name="Marti, Mackenzie K" userId="c90f55c1-605e-400f-8229-8a51a9859fce" providerId="ADAL" clId="{8B9EF2F7-EA52-48DA-BDFB-D0340538B4FF}" dt="2024-02-06T19:01:36.535" v="82"/>
        <pc:sldMkLst>
          <pc:docMk/>
          <pc:sldMk cId="246883003" sldId="1429"/>
        </pc:sldMkLst>
        <pc:spChg chg="del">
          <ac:chgData name="Marti, Mackenzie K" userId="c90f55c1-605e-400f-8229-8a51a9859fce" providerId="ADAL" clId="{8B9EF2F7-EA52-48DA-BDFB-D0340538B4FF}" dt="2024-02-06T19:01:30.660" v="81" actId="478"/>
          <ac:spMkLst>
            <pc:docMk/>
            <pc:sldMk cId="246883003" sldId="1429"/>
            <ac:spMk id="2" creationId="{4018C8E9-1691-27D2-CD0F-00E395665692}"/>
          </ac:spMkLst>
        </pc:spChg>
        <pc:spChg chg="del">
          <ac:chgData name="Marti, Mackenzie K" userId="c90f55c1-605e-400f-8229-8a51a9859fce" providerId="ADAL" clId="{8B9EF2F7-EA52-48DA-BDFB-D0340538B4FF}" dt="2024-02-06T19:01:29.522" v="80" actId="478"/>
          <ac:spMkLst>
            <pc:docMk/>
            <pc:sldMk cId="246883003" sldId="1429"/>
            <ac:spMk id="3" creationId="{D373A8B8-9D8A-E499-2705-79DACB2DE260}"/>
          </ac:spMkLst>
        </pc:spChg>
        <pc:spChg chg="add mod">
          <ac:chgData name="Marti, Mackenzie K" userId="c90f55c1-605e-400f-8229-8a51a9859fce" providerId="ADAL" clId="{8B9EF2F7-EA52-48DA-BDFB-D0340538B4FF}" dt="2024-02-06T19:01:25.579" v="79"/>
          <ac:spMkLst>
            <pc:docMk/>
            <pc:sldMk cId="246883003" sldId="1429"/>
            <ac:spMk id="4" creationId="{DEDB5A3B-AFE8-8A94-F096-23A204C784A9}"/>
          </ac:spMkLst>
        </pc:spChg>
        <pc:spChg chg="add mod">
          <ac:chgData name="Marti, Mackenzie K" userId="c90f55c1-605e-400f-8229-8a51a9859fce" providerId="ADAL" clId="{8B9EF2F7-EA52-48DA-BDFB-D0340538B4FF}" dt="2024-02-06T19:01:36.535" v="82"/>
          <ac:spMkLst>
            <pc:docMk/>
            <pc:sldMk cId="246883003" sldId="1429"/>
            <ac:spMk id="6" creationId="{52D9BEEC-D751-BDDE-C790-E764B9A6C8F4}"/>
          </ac:spMkLst>
        </pc:spChg>
        <pc:picChg chg="add mod">
          <ac:chgData name="Marti, Mackenzie K" userId="c90f55c1-605e-400f-8229-8a51a9859fce" providerId="ADAL" clId="{8B9EF2F7-EA52-48DA-BDFB-D0340538B4FF}" dt="2024-02-06T19:01:25.579" v="79"/>
          <ac:picMkLst>
            <pc:docMk/>
            <pc:sldMk cId="246883003" sldId="1429"/>
            <ac:picMk id="5" creationId="{996F1475-56F3-1208-150D-707598D13BB8}"/>
          </ac:picMkLst>
        </pc:picChg>
      </pc:sldChg>
      <pc:sldChg chg="new del">
        <pc:chgData name="Marti, Mackenzie K" userId="c90f55c1-605e-400f-8229-8a51a9859fce" providerId="ADAL" clId="{8B9EF2F7-EA52-48DA-BDFB-D0340538B4FF}" dt="2024-02-06T19:01:49.365" v="86" actId="47"/>
        <pc:sldMkLst>
          <pc:docMk/>
          <pc:sldMk cId="1249376456" sldId="1430"/>
        </pc:sldMkLst>
      </pc:sldChg>
      <pc:sldChg chg="add del">
        <pc:chgData name="Marti, Mackenzie K" userId="c90f55c1-605e-400f-8229-8a51a9859fce" providerId="ADAL" clId="{8B9EF2F7-EA52-48DA-BDFB-D0340538B4FF}" dt="2024-02-06T19:01:39.681" v="84" actId="47"/>
        <pc:sldMkLst>
          <pc:docMk/>
          <pc:sldMk cId="3854600350" sldId="1430"/>
        </pc:sldMkLst>
      </pc:sldChg>
      <pc:sldMasterChg chg="addSldLayout delSldLayout">
        <pc:chgData name="Marti, Mackenzie K" userId="c90f55c1-605e-400f-8229-8a51a9859fce" providerId="ADAL" clId="{8B9EF2F7-EA52-48DA-BDFB-D0340538B4FF}" dt="2024-02-06T19:05:42.338" v="111" actId="2696"/>
        <pc:sldMasterMkLst>
          <pc:docMk/>
          <pc:sldMasterMk cId="2519963119" sldId="2147483648"/>
        </pc:sldMasterMkLst>
        <pc:sldLayoutChg chg="add del">
          <pc:chgData name="Marti, Mackenzie K" userId="c90f55c1-605e-400f-8229-8a51a9859fce" providerId="ADAL" clId="{8B9EF2F7-EA52-48DA-BDFB-D0340538B4FF}" dt="2024-02-06T19:05:20.295" v="106" actId="2696"/>
          <pc:sldLayoutMkLst>
            <pc:docMk/>
            <pc:sldMasterMk cId="2519963119" sldId="2147483648"/>
            <pc:sldLayoutMk cId="1875218044" sldId="2147483652"/>
          </pc:sldLayoutMkLst>
        </pc:sldLayoutChg>
        <pc:sldLayoutChg chg="del">
          <pc:chgData name="Marti, Mackenzie K" userId="c90f55c1-605e-400f-8229-8a51a9859fce" providerId="ADAL" clId="{8B9EF2F7-EA52-48DA-BDFB-D0340538B4FF}" dt="2024-02-06T19:05:15.197" v="103" actId="2696"/>
          <pc:sldLayoutMkLst>
            <pc:docMk/>
            <pc:sldMasterMk cId="2519963119" sldId="2147483648"/>
            <pc:sldLayoutMk cId="464438381" sldId="2147483653"/>
          </pc:sldLayoutMkLst>
        </pc:sldLayoutChg>
        <pc:sldLayoutChg chg="del">
          <pc:chgData name="Marti, Mackenzie K" userId="c90f55c1-605e-400f-8229-8a51a9859fce" providerId="ADAL" clId="{8B9EF2F7-EA52-48DA-BDFB-D0340538B4FF}" dt="2024-02-06T19:05:21.808" v="107" actId="2696"/>
          <pc:sldLayoutMkLst>
            <pc:docMk/>
            <pc:sldMasterMk cId="2519963119" sldId="2147483648"/>
            <pc:sldLayoutMk cId="719531595" sldId="2147483656"/>
          </pc:sldLayoutMkLst>
        </pc:sldLayoutChg>
        <pc:sldLayoutChg chg="del">
          <pc:chgData name="Marti, Mackenzie K" userId="c90f55c1-605e-400f-8229-8a51a9859fce" providerId="ADAL" clId="{8B9EF2F7-EA52-48DA-BDFB-D0340538B4FF}" dt="2024-02-06T19:05:26.570" v="108" actId="2696"/>
          <pc:sldLayoutMkLst>
            <pc:docMk/>
            <pc:sldMasterMk cId="2519963119" sldId="2147483648"/>
            <pc:sldLayoutMk cId="1061656422" sldId="2147483657"/>
          </pc:sldLayoutMkLst>
        </pc:sldLayoutChg>
        <pc:sldLayoutChg chg="del">
          <pc:chgData name="Marti, Mackenzie K" userId="c90f55c1-605e-400f-8229-8a51a9859fce" providerId="ADAL" clId="{8B9EF2F7-EA52-48DA-BDFB-D0340538B4FF}" dt="2024-02-06T19:04:58.322" v="99" actId="2696"/>
          <pc:sldLayoutMkLst>
            <pc:docMk/>
            <pc:sldMasterMk cId="2519963119" sldId="2147483648"/>
            <pc:sldLayoutMk cId="1079249382" sldId="2147483679"/>
          </pc:sldLayoutMkLst>
        </pc:sldLayoutChg>
        <pc:sldLayoutChg chg="del">
          <pc:chgData name="Marti, Mackenzie K" userId="c90f55c1-605e-400f-8229-8a51a9859fce" providerId="ADAL" clId="{8B9EF2F7-EA52-48DA-BDFB-D0340538B4FF}" dt="2024-02-06T19:04:59.042" v="100" actId="2696"/>
          <pc:sldLayoutMkLst>
            <pc:docMk/>
            <pc:sldMasterMk cId="2519963119" sldId="2147483648"/>
            <pc:sldLayoutMk cId="3223599510" sldId="2147483680"/>
          </pc:sldLayoutMkLst>
        </pc:sldLayoutChg>
        <pc:sldLayoutChg chg="del">
          <pc:chgData name="Marti, Mackenzie K" userId="c90f55c1-605e-400f-8229-8a51a9859fce" providerId="ADAL" clId="{8B9EF2F7-EA52-48DA-BDFB-D0340538B4FF}" dt="2024-02-06T19:04:55.847" v="96" actId="2696"/>
          <pc:sldLayoutMkLst>
            <pc:docMk/>
            <pc:sldMasterMk cId="2519963119" sldId="2147483648"/>
            <pc:sldLayoutMk cId="1959741792" sldId="2147483683"/>
          </pc:sldLayoutMkLst>
        </pc:sldLayoutChg>
        <pc:sldLayoutChg chg="del">
          <pc:chgData name="Marti, Mackenzie K" userId="c90f55c1-605e-400f-8229-8a51a9859fce" providerId="ADAL" clId="{8B9EF2F7-EA52-48DA-BDFB-D0340538B4FF}" dt="2024-02-06T19:04:54.725" v="95" actId="2696"/>
          <pc:sldLayoutMkLst>
            <pc:docMk/>
            <pc:sldMasterMk cId="2519963119" sldId="2147483648"/>
            <pc:sldLayoutMk cId="2149244263" sldId="2147483684"/>
          </pc:sldLayoutMkLst>
        </pc:sldLayoutChg>
        <pc:sldLayoutChg chg="del">
          <pc:chgData name="Marti, Mackenzie K" userId="c90f55c1-605e-400f-8229-8a51a9859fce" providerId="ADAL" clId="{8B9EF2F7-EA52-48DA-BDFB-D0340538B4FF}" dt="2024-02-06T19:04:57.051" v="98" actId="2696"/>
          <pc:sldLayoutMkLst>
            <pc:docMk/>
            <pc:sldMasterMk cId="2519963119" sldId="2147483648"/>
            <pc:sldLayoutMk cId="3695571044" sldId="2147483685"/>
          </pc:sldLayoutMkLst>
        </pc:sldLayoutChg>
        <pc:sldLayoutChg chg="del">
          <pc:chgData name="Marti, Mackenzie K" userId="c90f55c1-605e-400f-8229-8a51a9859fce" providerId="ADAL" clId="{8B9EF2F7-EA52-48DA-BDFB-D0340538B4FF}" dt="2024-02-06T19:04:56.392" v="97" actId="2696"/>
          <pc:sldLayoutMkLst>
            <pc:docMk/>
            <pc:sldMasterMk cId="2519963119" sldId="2147483648"/>
            <pc:sldLayoutMk cId="2546075654" sldId="2147483686"/>
          </pc:sldLayoutMkLst>
        </pc:sldLayoutChg>
        <pc:sldLayoutChg chg="del">
          <pc:chgData name="Marti, Mackenzie K" userId="c90f55c1-605e-400f-8229-8a51a9859fce" providerId="ADAL" clId="{8B9EF2F7-EA52-48DA-BDFB-D0340538B4FF}" dt="2024-02-06T19:05:38.842" v="110" actId="2696"/>
          <pc:sldLayoutMkLst>
            <pc:docMk/>
            <pc:sldMasterMk cId="2519963119" sldId="2147483648"/>
            <pc:sldLayoutMk cId="3771928274" sldId="2147483690"/>
          </pc:sldLayoutMkLst>
        </pc:sldLayoutChg>
        <pc:sldLayoutChg chg="del">
          <pc:chgData name="Marti, Mackenzie K" userId="c90f55c1-605e-400f-8229-8a51a9859fce" providerId="ADAL" clId="{8B9EF2F7-EA52-48DA-BDFB-D0340538B4FF}" dt="2024-02-06T19:05:34.530" v="109" actId="2696"/>
          <pc:sldLayoutMkLst>
            <pc:docMk/>
            <pc:sldMasterMk cId="2519963119" sldId="2147483648"/>
            <pc:sldLayoutMk cId="1313625577" sldId="2147483694"/>
          </pc:sldLayoutMkLst>
        </pc:sldLayoutChg>
        <pc:sldLayoutChg chg="del">
          <pc:chgData name="Marti, Mackenzie K" userId="c90f55c1-605e-400f-8229-8a51a9859fce" providerId="ADAL" clId="{8B9EF2F7-EA52-48DA-BDFB-D0340538B4FF}" dt="2024-02-06T19:05:42.338" v="111" actId="2696"/>
          <pc:sldLayoutMkLst>
            <pc:docMk/>
            <pc:sldMasterMk cId="2519963119" sldId="2147483648"/>
            <pc:sldLayoutMk cId="2636685469" sldId="2147483695"/>
          </pc:sldLayoutMkLst>
        </pc:sldLayoutChg>
        <pc:sldLayoutChg chg="del">
          <pc:chgData name="Marti, Mackenzie K" userId="c90f55c1-605e-400f-8229-8a51a9859fce" providerId="ADAL" clId="{8B9EF2F7-EA52-48DA-BDFB-D0340538B4FF}" dt="2024-02-06T19:05:02.203" v="102" actId="2696"/>
          <pc:sldLayoutMkLst>
            <pc:docMk/>
            <pc:sldMasterMk cId="2519963119" sldId="2147483648"/>
            <pc:sldLayoutMk cId="266384203" sldId="2147483702"/>
          </pc:sldLayoutMkLst>
        </pc:sldLayoutChg>
        <pc:sldLayoutChg chg="del">
          <pc:chgData name="Marti, Mackenzie K" userId="c90f55c1-605e-400f-8229-8a51a9859fce" providerId="ADAL" clId="{8B9EF2F7-EA52-48DA-BDFB-D0340538B4FF}" dt="2024-02-06T19:05:01.571" v="101" actId="2696"/>
          <pc:sldLayoutMkLst>
            <pc:docMk/>
            <pc:sldMasterMk cId="2519963119" sldId="2147483648"/>
            <pc:sldLayoutMk cId="4249454926" sldId="2147483703"/>
          </pc:sldLayoutMkLst>
        </pc:sldLayoutChg>
      </pc:sldMasterChg>
    </pc:docChg>
  </pc:docChgLst>
  <pc:docChgLst>
    <pc:chgData name="Marti, Mackenzie K" userId="c90f55c1-605e-400f-8229-8a51a9859fce" providerId="ADAL" clId="{B8B0A25C-8419-4C7D-ABCD-83CBBD05B3A1}"/>
    <pc:docChg chg="">
      <pc:chgData name="Marti, Mackenzie K" userId="c90f55c1-605e-400f-8229-8a51a9859fce" providerId="ADAL" clId="{B8B0A25C-8419-4C7D-ABCD-83CBBD05B3A1}" dt="2024-02-06T21:12:13.391" v="4"/>
      <pc:docMkLst>
        <pc:docMk/>
      </pc:docMkLst>
      <pc:sldChg chg="modCm">
        <pc:chgData name="Marti, Mackenzie K" userId="c90f55c1-605e-400f-8229-8a51a9859fce" providerId="ADAL" clId="{B8B0A25C-8419-4C7D-ABCD-83CBBD05B3A1}" dt="2024-02-06T21:11:57.687" v="2"/>
        <pc:sldMkLst>
          <pc:docMk/>
          <pc:sldMk cId="1296299699" sldId="1377"/>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B8B0A25C-8419-4C7D-ABCD-83CBBD05B3A1}" dt="2024-02-06T21:11:57.687" v="2"/>
              <pc2:cmMkLst xmlns:pc2="http://schemas.microsoft.com/office/powerpoint/2019/9/main/command">
                <pc:docMk/>
                <pc:sldMk cId="1296299699" sldId="1377"/>
                <pc2:cmMk id="{7BC2CA33-5C77-4F6C-B8EF-13BA43B2F523}"/>
              </pc2:cmMkLst>
              <pc226:cmRplyChg chg="add">
                <pc226:chgData name="Marti, Mackenzie K" userId="c90f55c1-605e-400f-8229-8a51a9859fce" providerId="ADAL" clId="{B8B0A25C-8419-4C7D-ABCD-83CBBD05B3A1}" dt="2024-02-06T21:11:57.687" v="2"/>
                <pc2:cmRplyMkLst xmlns:pc2="http://schemas.microsoft.com/office/powerpoint/2019/9/main/command">
                  <pc:docMk/>
                  <pc:sldMk cId="1296299699" sldId="1377"/>
                  <pc2:cmMk id="{7BC2CA33-5C77-4F6C-B8EF-13BA43B2F523}"/>
                  <pc2:cmRplyMk id="{7885ACAC-3408-44F8-8199-784987D92A18}"/>
                </pc2:cmRplyMkLst>
              </pc226:cmRplyChg>
            </pc226:cmChg>
          </p:ext>
        </pc:extLst>
      </pc:sldChg>
      <pc:sldChg chg="modCm">
        <pc:chgData name="Marti, Mackenzie K" userId="c90f55c1-605e-400f-8229-8a51a9859fce" providerId="ADAL" clId="{B8B0A25C-8419-4C7D-ABCD-83CBBD05B3A1}" dt="2024-02-06T21:10:23.158" v="0"/>
        <pc:sldMkLst>
          <pc:docMk/>
          <pc:sldMk cId="4004633493" sldId="1385"/>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B8B0A25C-8419-4C7D-ABCD-83CBBD05B3A1}" dt="2024-02-06T21:10:23.158" v="0"/>
              <pc2:cmMkLst xmlns:pc2="http://schemas.microsoft.com/office/powerpoint/2019/9/main/command">
                <pc:docMk/>
                <pc:sldMk cId="4004633493" sldId="1385"/>
                <pc2:cmMk id="{E91200CD-CD06-4BD8-90E1-12B777F5041F}"/>
              </pc2:cmMkLst>
              <pc226:cmRplyChg chg="add">
                <pc226:chgData name="Marti, Mackenzie K" userId="c90f55c1-605e-400f-8229-8a51a9859fce" providerId="ADAL" clId="{B8B0A25C-8419-4C7D-ABCD-83CBBD05B3A1}" dt="2024-02-06T21:10:23.158" v="0"/>
                <pc2:cmRplyMkLst xmlns:pc2="http://schemas.microsoft.com/office/powerpoint/2019/9/main/command">
                  <pc:docMk/>
                  <pc:sldMk cId="4004633493" sldId="1385"/>
                  <pc2:cmMk id="{E91200CD-CD06-4BD8-90E1-12B777F5041F}"/>
                  <pc2:cmRplyMk id="{E07A81BB-8B12-413A-B890-A81D7F31D9CE}"/>
                </pc2:cmRplyMkLst>
              </pc226:cmRplyChg>
            </pc226:cmChg>
          </p:ext>
        </pc:extLst>
      </pc:sldChg>
      <pc:sldChg chg="modCm">
        <pc:chgData name="Marti, Mackenzie K" userId="c90f55c1-605e-400f-8229-8a51a9859fce" providerId="ADAL" clId="{B8B0A25C-8419-4C7D-ABCD-83CBBD05B3A1}" dt="2024-02-06T21:12:13.391" v="4"/>
        <pc:sldMkLst>
          <pc:docMk/>
          <pc:sldMk cId="1145383153" sldId="1420"/>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B8B0A25C-8419-4C7D-ABCD-83CBBD05B3A1}" dt="2024-02-06T21:12:13.391" v="4"/>
              <pc2:cmMkLst xmlns:pc2="http://schemas.microsoft.com/office/powerpoint/2019/9/main/command">
                <pc:docMk/>
                <pc:sldMk cId="1145383153" sldId="1420"/>
                <pc2:cmMk id="{433B2D4A-1A21-4548-AEC9-64CEF0506A52}"/>
              </pc2:cmMkLst>
              <pc226:cmRplyChg chg="add">
                <pc226:chgData name="Marti, Mackenzie K" userId="c90f55c1-605e-400f-8229-8a51a9859fce" providerId="ADAL" clId="{B8B0A25C-8419-4C7D-ABCD-83CBBD05B3A1}" dt="2024-02-06T21:12:13.391" v="4"/>
                <pc2:cmRplyMkLst xmlns:pc2="http://schemas.microsoft.com/office/powerpoint/2019/9/main/command">
                  <pc:docMk/>
                  <pc:sldMk cId="1145383153" sldId="1420"/>
                  <pc2:cmMk id="{433B2D4A-1A21-4548-AEC9-64CEF0506A52}"/>
                  <pc2:cmRplyMk id="{B32E7307-C343-47AC-8AE4-3FEEEE7B1762}"/>
                </pc2:cmRplyMkLst>
              </pc226:cmRplyChg>
            </pc226:cmChg>
          </p:ext>
        </pc:extLst>
      </pc:sldChg>
      <pc:sldChg chg="modCm">
        <pc:chgData name="Marti, Mackenzie K" userId="c90f55c1-605e-400f-8229-8a51a9859fce" providerId="ADAL" clId="{B8B0A25C-8419-4C7D-ABCD-83CBBD05B3A1}" dt="2024-02-06T21:11:09.527" v="1"/>
        <pc:sldMkLst>
          <pc:docMk/>
          <pc:sldMk cId="2520992001" sldId="1422"/>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B8B0A25C-8419-4C7D-ABCD-83CBBD05B3A1}" dt="2024-02-06T21:11:09.527" v="1"/>
              <pc2:cmMkLst xmlns:pc2="http://schemas.microsoft.com/office/powerpoint/2019/9/main/command">
                <pc:docMk/>
                <pc:sldMk cId="2520992001" sldId="1422"/>
                <pc2:cmMk id="{41F4FC59-169E-4096-8BC3-5A6EB103488C}"/>
              </pc2:cmMkLst>
              <pc226:cmRplyChg chg="add">
                <pc226:chgData name="Marti, Mackenzie K" userId="c90f55c1-605e-400f-8229-8a51a9859fce" providerId="ADAL" clId="{B8B0A25C-8419-4C7D-ABCD-83CBBD05B3A1}" dt="2024-02-06T21:11:09.527" v="1"/>
                <pc2:cmRplyMkLst xmlns:pc2="http://schemas.microsoft.com/office/powerpoint/2019/9/main/command">
                  <pc:docMk/>
                  <pc:sldMk cId="2520992001" sldId="1422"/>
                  <pc2:cmMk id="{41F4FC59-169E-4096-8BC3-5A6EB103488C}"/>
                  <pc2:cmRplyMk id="{85C2CA24-3432-4955-BA6E-7B0C824C9E93}"/>
                </pc2:cmRplyMkLst>
              </pc226:cmRplyChg>
            </pc226:cmChg>
          </p:ext>
        </pc:extLst>
      </pc:sldChg>
      <pc:sldChg chg="modCm">
        <pc:chgData name="Marti, Mackenzie K" userId="c90f55c1-605e-400f-8229-8a51a9859fce" providerId="ADAL" clId="{B8B0A25C-8419-4C7D-ABCD-83CBBD05B3A1}" dt="2024-02-06T21:12:05.784" v="3"/>
        <pc:sldMkLst>
          <pc:docMk/>
          <pc:sldMk cId="1437436092" sldId="1426"/>
        </pc:sldMkLst>
        <pc:extLst>
          <p:ext xmlns:p="http://schemas.openxmlformats.org/presentationml/2006/main" uri="{D6D511B9-2390-475A-947B-AFAB55BFBCF1}">
            <pc226:cmChg xmlns:pc226="http://schemas.microsoft.com/office/powerpoint/2022/06/main/command" chg="">
              <pc226:chgData name="Marti, Mackenzie K" userId="c90f55c1-605e-400f-8229-8a51a9859fce" providerId="ADAL" clId="{B8B0A25C-8419-4C7D-ABCD-83CBBD05B3A1}" dt="2024-02-06T21:12:05.784" v="3"/>
              <pc2:cmMkLst xmlns:pc2="http://schemas.microsoft.com/office/powerpoint/2019/9/main/command">
                <pc:docMk/>
                <pc:sldMk cId="1437436092" sldId="1426"/>
                <pc2:cmMk id="{45B2AB5D-DB8E-4E95-94A9-7C1405D13343}"/>
              </pc2:cmMkLst>
              <pc226:cmRplyChg chg="add">
                <pc226:chgData name="Marti, Mackenzie K" userId="c90f55c1-605e-400f-8229-8a51a9859fce" providerId="ADAL" clId="{B8B0A25C-8419-4C7D-ABCD-83CBBD05B3A1}" dt="2024-02-06T21:12:05.784" v="3"/>
                <pc2:cmRplyMkLst xmlns:pc2="http://schemas.microsoft.com/office/powerpoint/2019/9/main/command">
                  <pc:docMk/>
                  <pc:sldMk cId="1437436092" sldId="1426"/>
                  <pc2:cmMk id="{45B2AB5D-DB8E-4E95-94A9-7C1405D13343}"/>
                  <pc2:cmRplyMk id="{A5176E56-D268-4AF5-B5D1-EAEF43F9548C}"/>
                </pc2:cmRplyMkLst>
              </pc226:cmRplyChg>
            </pc226:cmChg>
          </p:ext>
        </pc:extLst>
      </pc:sldChg>
    </pc:docChg>
  </pc:docChgLst>
  <pc:docChgLst>
    <pc:chgData name="Levin, Sara B" userId="6e4b5dcb-0358-49fe-a3ce-6b354b2c78c4" providerId="ADAL" clId="{27FB7371-19A3-4809-9A12-3B0D7D3331A0}"/>
    <pc:docChg chg="undo custSel addSld delSld modSld">
      <pc:chgData name="Levin, Sara B" userId="6e4b5dcb-0358-49fe-a3ce-6b354b2c78c4" providerId="ADAL" clId="{27FB7371-19A3-4809-9A12-3B0D7D3331A0}" dt="2024-01-24T20:01:28.138" v="46" actId="14100"/>
      <pc:docMkLst>
        <pc:docMk/>
      </pc:docMkLst>
      <pc:sldChg chg="add">
        <pc:chgData name="Levin, Sara B" userId="6e4b5dcb-0358-49fe-a3ce-6b354b2c78c4" providerId="ADAL" clId="{27FB7371-19A3-4809-9A12-3B0D7D3331A0}" dt="2024-01-24T19:39:22.263" v="35"/>
        <pc:sldMkLst>
          <pc:docMk/>
          <pc:sldMk cId="3929120829" sldId="272"/>
        </pc:sldMkLst>
      </pc:sldChg>
      <pc:sldChg chg="add">
        <pc:chgData name="Levin, Sara B" userId="6e4b5dcb-0358-49fe-a3ce-6b354b2c78c4" providerId="ADAL" clId="{27FB7371-19A3-4809-9A12-3B0D7D3331A0}" dt="2024-01-24T19:39:22.263" v="35"/>
        <pc:sldMkLst>
          <pc:docMk/>
          <pc:sldMk cId="2781738772" sldId="273"/>
        </pc:sldMkLst>
      </pc:sldChg>
      <pc:sldChg chg="add">
        <pc:chgData name="Levin, Sara B" userId="6e4b5dcb-0358-49fe-a3ce-6b354b2c78c4" providerId="ADAL" clId="{27FB7371-19A3-4809-9A12-3B0D7D3331A0}" dt="2024-01-24T19:39:22.263" v="35"/>
        <pc:sldMkLst>
          <pc:docMk/>
          <pc:sldMk cId="2403875699" sldId="275"/>
        </pc:sldMkLst>
      </pc:sldChg>
      <pc:sldChg chg="add">
        <pc:chgData name="Levin, Sara B" userId="6e4b5dcb-0358-49fe-a3ce-6b354b2c78c4" providerId="ADAL" clId="{27FB7371-19A3-4809-9A12-3B0D7D3331A0}" dt="2024-01-24T19:39:22.263" v="35"/>
        <pc:sldMkLst>
          <pc:docMk/>
          <pc:sldMk cId="2190423145" sldId="276"/>
        </pc:sldMkLst>
      </pc:sldChg>
      <pc:sldChg chg="add">
        <pc:chgData name="Levin, Sara B" userId="6e4b5dcb-0358-49fe-a3ce-6b354b2c78c4" providerId="ADAL" clId="{27FB7371-19A3-4809-9A12-3B0D7D3331A0}" dt="2024-01-24T19:39:22.263" v="35"/>
        <pc:sldMkLst>
          <pc:docMk/>
          <pc:sldMk cId="2131348050" sldId="278"/>
        </pc:sldMkLst>
      </pc:sldChg>
      <pc:sldChg chg="add">
        <pc:chgData name="Levin, Sara B" userId="6e4b5dcb-0358-49fe-a3ce-6b354b2c78c4" providerId="ADAL" clId="{27FB7371-19A3-4809-9A12-3B0D7D3331A0}" dt="2024-01-24T19:39:22.263" v="35"/>
        <pc:sldMkLst>
          <pc:docMk/>
          <pc:sldMk cId="1472507995" sldId="279"/>
        </pc:sldMkLst>
      </pc:sldChg>
      <pc:sldChg chg="addSp delSp modSp add mod">
        <pc:chgData name="Levin, Sara B" userId="6e4b5dcb-0358-49fe-a3ce-6b354b2c78c4" providerId="ADAL" clId="{27FB7371-19A3-4809-9A12-3B0D7D3331A0}" dt="2024-01-24T20:01:28.138" v="46" actId="14100"/>
        <pc:sldMkLst>
          <pc:docMk/>
          <pc:sldMk cId="3574674904" sldId="280"/>
        </pc:sldMkLst>
        <pc:spChg chg="add">
          <ac:chgData name="Levin, Sara B" userId="6e4b5dcb-0358-49fe-a3ce-6b354b2c78c4" providerId="ADAL" clId="{27FB7371-19A3-4809-9A12-3B0D7D3331A0}" dt="2024-01-24T20:01:04.858" v="38"/>
          <ac:spMkLst>
            <pc:docMk/>
            <pc:sldMk cId="3574674904" sldId="280"/>
            <ac:spMk id="2" creationId="{DF6B7552-E4A6-B634-6D02-3100327E4E32}"/>
          </ac:spMkLst>
        </pc:spChg>
        <pc:picChg chg="add mod modCrop">
          <ac:chgData name="Levin, Sara B" userId="6e4b5dcb-0358-49fe-a3ce-6b354b2c78c4" providerId="ADAL" clId="{27FB7371-19A3-4809-9A12-3B0D7D3331A0}" dt="2024-01-24T20:01:28.138" v="46" actId="14100"/>
          <ac:picMkLst>
            <pc:docMk/>
            <pc:sldMk cId="3574674904" sldId="280"/>
            <ac:picMk id="3" creationId="{BE407862-693C-9EA1-F244-5D5E59C66E79}"/>
          </ac:picMkLst>
        </pc:picChg>
        <pc:picChg chg="del">
          <ac:chgData name="Levin, Sara B" userId="6e4b5dcb-0358-49fe-a3ce-6b354b2c78c4" providerId="ADAL" clId="{27FB7371-19A3-4809-9A12-3B0D7D3331A0}" dt="2024-01-24T20:01:03.554" v="37" actId="478"/>
          <ac:picMkLst>
            <pc:docMk/>
            <pc:sldMk cId="3574674904" sldId="280"/>
            <ac:picMk id="5" creationId="{AE6A565E-EC02-5960-E8B1-9AFA19BBA21D}"/>
          </ac:picMkLst>
        </pc:picChg>
      </pc:sldChg>
      <pc:sldChg chg="add">
        <pc:chgData name="Levin, Sara B" userId="6e4b5dcb-0358-49fe-a3ce-6b354b2c78c4" providerId="ADAL" clId="{27FB7371-19A3-4809-9A12-3B0D7D3331A0}" dt="2024-01-24T19:39:22.263" v="35"/>
        <pc:sldMkLst>
          <pc:docMk/>
          <pc:sldMk cId="505662954" sldId="283"/>
        </pc:sldMkLst>
      </pc:sldChg>
      <pc:sldChg chg="add">
        <pc:chgData name="Levin, Sara B" userId="6e4b5dcb-0358-49fe-a3ce-6b354b2c78c4" providerId="ADAL" clId="{27FB7371-19A3-4809-9A12-3B0D7D3331A0}" dt="2024-01-24T19:39:22.263" v="35"/>
        <pc:sldMkLst>
          <pc:docMk/>
          <pc:sldMk cId="851654876" sldId="284"/>
        </pc:sldMkLst>
      </pc:sldChg>
      <pc:sldChg chg="delSp mod">
        <pc:chgData name="Levin, Sara B" userId="6e4b5dcb-0358-49fe-a3ce-6b354b2c78c4" providerId="ADAL" clId="{27FB7371-19A3-4809-9A12-3B0D7D3331A0}" dt="2024-01-24T19:39:03.724" v="34" actId="478"/>
        <pc:sldMkLst>
          <pc:docMk/>
          <pc:sldMk cId="813562995" sldId="1370"/>
        </pc:sldMkLst>
        <pc:spChg chg="del">
          <ac:chgData name="Levin, Sara B" userId="6e4b5dcb-0358-49fe-a3ce-6b354b2c78c4" providerId="ADAL" clId="{27FB7371-19A3-4809-9A12-3B0D7D3331A0}" dt="2024-01-24T19:39:03.724" v="34" actId="478"/>
          <ac:spMkLst>
            <pc:docMk/>
            <pc:sldMk cId="813562995" sldId="1370"/>
            <ac:spMk id="5" creationId="{D4FD9326-454E-F299-89E7-099F30912514}"/>
          </ac:spMkLst>
        </pc:spChg>
      </pc:sldChg>
      <pc:sldChg chg="del">
        <pc:chgData name="Levin, Sara B" userId="6e4b5dcb-0358-49fe-a3ce-6b354b2c78c4" providerId="ADAL" clId="{27FB7371-19A3-4809-9A12-3B0D7D3331A0}" dt="2024-01-24T19:39:28.063" v="36" actId="2696"/>
        <pc:sldMkLst>
          <pc:docMk/>
          <pc:sldMk cId="1889756639" sldId="1419"/>
        </pc:sldMkLst>
      </pc:sldChg>
      <pc:sldChg chg="modSp add mod">
        <pc:chgData name="Levin, Sara B" userId="6e4b5dcb-0358-49fe-a3ce-6b354b2c78c4" providerId="ADAL" clId="{27FB7371-19A3-4809-9A12-3B0D7D3331A0}" dt="2024-01-23T21:30:33.444" v="10" actId="1076"/>
        <pc:sldMkLst>
          <pc:docMk/>
          <pc:sldMk cId="1145383153" sldId="1420"/>
        </pc:sldMkLst>
        <pc:spChg chg="mod">
          <ac:chgData name="Levin, Sara B" userId="6e4b5dcb-0358-49fe-a3ce-6b354b2c78c4" providerId="ADAL" clId="{27FB7371-19A3-4809-9A12-3B0D7D3331A0}" dt="2024-01-23T21:30:30.987" v="9" actId="1076"/>
          <ac:spMkLst>
            <pc:docMk/>
            <pc:sldMk cId="1145383153" sldId="1420"/>
            <ac:spMk id="2" creationId="{902060C9-F299-BF70-021B-A614FAF17124}"/>
          </ac:spMkLst>
        </pc:spChg>
        <pc:spChg chg="mod">
          <ac:chgData name="Levin, Sara B" userId="6e4b5dcb-0358-49fe-a3ce-6b354b2c78c4" providerId="ADAL" clId="{27FB7371-19A3-4809-9A12-3B0D7D3331A0}" dt="2024-01-23T21:30:33.444" v="10" actId="1076"/>
          <ac:spMkLst>
            <pc:docMk/>
            <pc:sldMk cId="1145383153" sldId="1420"/>
            <ac:spMk id="6" creationId="{F4B04159-2A63-7053-4927-F644DA0E4644}"/>
          </ac:spMkLst>
        </pc:spChg>
        <pc:picChg chg="mod">
          <ac:chgData name="Levin, Sara B" userId="6e4b5dcb-0358-49fe-a3ce-6b354b2c78c4" providerId="ADAL" clId="{27FB7371-19A3-4809-9A12-3B0D7D3331A0}" dt="2024-01-23T21:30:11.219" v="4" actId="1076"/>
          <ac:picMkLst>
            <pc:docMk/>
            <pc:sldMk cId="1145383153" sldId="1420"/>
            <ac:picMk id="5" creationId="{4A8D1D90-58D8-0E70-92EF-C8470CD62C23}"/>
          </ac:picMkLst>
        </pc:picChg>
      </pc:sldChg>
      <pc:sldChg chg="modSp add mod">
        <pc:chgData name="Levin, Sara B" userId="6e4b5dcb-0358-49fe-a3ce-6b354b2c78c4" providerId="ADAL" clId="{27FB7371-19A3-4809-9A12-3B0D7D3331A0}" dt="2024-01-23T22:50:44.869" v="33" actId="20577"/>
        <pc:sldMkLst>
          <pc:docMk/>
          <pc:sldMk cId="4014554474" sldId="1421"/>
        </pc:sldMkLst>
        <pc:spChg chg="mod">
          <ac:chgData name="Levin, Sara B" userId="6e4b5dcb-0358-49fe-a3ce-6b354b2c78c4" providerId="ADAL" clId="{27FB7371-19A3-4809-9A12-3B0D7D3331A0}" dt="2024-01-23T21:31:10.289" v="15" actId="27636"/>
          <ac:spMkLst>
            <pc:docMk/>
            <pc:sldMk cId="4014554474" sldId="1421"/>
            <ac:spMk id="2" creationId="{635CA423-1CF9-4ED3-E889-3383AB0E2765}"/>
          </ac:spMkLst>
        </pc:spChg>
        <pc:spChg chg="mod">
          <ac:chgData name="Levin, Sara B" userId="6e4b5dcb-0358-49fe-a3ce-6b354b2c78c4" providerId="ADAL" clId="{27FB7371-19A3-4809-9A12-3B0D7D3331A0}" dt="2024-01-23T22:50:44.869" v="33" actId="20577"/>
          <ac:spMkLst>
            <pc:docMk/>
            <pc:sldMk cId="4014554474" sldId="1421"/>
            <ac:spMk id="6" creationId="{743D968C-A02A-0B20-EEBE-363A68CEDF75}"/>
          </ac:spMkLst>
        </pc:spChg>
        <pc:picChg chg="mod modCrop">
          <ac:chgData name="Levin, Sara B" userId="6e4b5dcb-0358-49fe-a3ce-6b354b2c78c4" providerId="ADAL" clId="{27FB7371-19A3-4809-9A12-3B0D7D3331A0}" dt="2024-01-23T21:30:50.139" v="12" actId="1076"/>
          <ac:picMkLst>
            <pc:docMk/>
            <pc:sldMk cId="4014554474" sldId="1421"/>
            <ac:picMk id="5" creationId="{3E061DDF-B5BA-7609-B1C5-13F424F07F60}"/>
          </ac:picMkLst>
        </pc:picChg>
      </pc:sldChg>
      <pc:sldChg chg="modSp add mod">
        <pc:chgData name="Levin, Sara B" userId="6e4b5dcb-0358-49fe-a3ce-6b354b2c78c4" providerId="ADAL" clId="{27FB7371-19A3-4809-9A12-3B0D7D3331A0}" dt="2024-01-23T21:32:41.521" v="26" actId="1076"/>
        <pc:sldMkLst>
          <pc:docMk/>
          <pc:sldMk cId="2520992001" sldId="1422"/>
        </pc:sldMkLst>
        <pc:spChg chg="mod">
          <ac:chgData name="Levin, Sara B" userId="6e4b5dcb-0358-49fe-a3ce-6b354b2c78c4" providerId="ADAL" clId="{27FB7371-19A3-4809-9A12-3B0D7D3331A0}" dt="2024-01-23T21:31:20.449" v="16" actId="255"/>
          <ac:spMkLst>
            <pc:docMk/>
            <pc:sldMk cId="2520992001" sldId="1422"/>
            <ac:spMk id="2" creationId="{A83B12FD-0B41-AF84-62FD-9BE1F76AED79}"/>
          </ac:spMkLst>
        </pc:spChg>
        <pc:spChg chg="mod">
          <ac:chgData name="Levin, Sara B" userId="6e4b5dcb-0358-49fe-a3ce-6b354b2c78c4" providerId="ADAL" clId="{27FB7371-19A3-4809-9A12-3B0D7D3331A0}" dt="2024-01-23T21:32:41.521" v="26" actId="1076"/>
          <ac:spMkLst>
            <pc:docMk/>
            <pc:sldMk cId="2520992001" sldId="1422"/>
            <ac:spMk id="3" creationId="{91B8DF80-BB44-2952-95A0-0BC02A085874}"/>
          </ac:spMkLst>
        </pc:spChg>
        <pc:picChg chg="mod">
          <ac:chgData name="Levin, Sara B" userId="6e4b5dcb-0358-49fe-a3ce-6b354b2c78c4" providerId="ADAL" clId="{27FB7371-19A3-4809-9A12-3B0D7D3331A0}" dt="2024-01-23T21:30:58.963" v="13" actId="1076"/>
          <ac:picMkLst>
            <pc:docMk/>
            <pc:sldMk cId="2520992001" sldId="1422"/>
            <ac:picMk id="5" creationId="{CEFB8F36-E806-D1B8-6747-86C0747E7995}"/>
          </ac:picMkLst>
        </pc:picChg>
      </pc:sldChg>
      <pc:sldChg chg="modSp add mod">
        <pc:chgData name="Levin, Sara B" userId="6e4b5dcb-0358-49fe-a3ce-6b354b2c78c4" providerId="ADAL" clId="{27FB7371-19A3-4809-9A12-3B0D7D3331A0}" dt="2024-01-23T21:32:34.149" v="25" actId="313"/>
        <pc:sldMkLst>
          <pc:docMk/>
          <pc:sldMk cId="2689243675" sldId="1423"/>
        </pc:sldMkLst>
        <pc:spChg chg="mod">
          <ac:chgData name="Levin, Sara B" userId="6e4b5dcb-0358-49fe-a3ce-6b354b2c78c4" providerId="ADAL" clId="{27FB7371-19A3-4809-9A12-3B0D7D3331A0}" dt="2024-01-23T21:31:39.962" v="20" actId="1076"/>
          <ac:spMkLst>
            <pc:docMk/>
            <pc:sldMk cId="2689243675" sldId="1423"/>
            <ac:spMk id="2" creationId="{90C26E25-9E00-F34A-3141-898F96834D72}"/>
          </ac:spMkLst>
        </pc:spChg>
        <pc:spChg chg="mod">
          <ac:chgData name="Levin, Sara B" userId="6e4b5dcb-0358-49fe-a3ce-6b354b2c78c4" providerId="ADAL" clId="{27FB7371-19A3-4809-9A12-3B0D7D3331A0}" dt="2024-01-23T21:32:34.149" v="25" actId="313"/>
          <ac:spMkLst>
            <pc:docMk/>
            <pc:sldMk cId="2689243675" sldId="1423"/>
            <ac:spMk id="3" creationId="{59D3373A-B546-4F6E-D9B3-81C2032F370C}"/>
          </ac:spMkLst>
        </pc:spChg>
        <pc:picChg chg="mod">
          <ac:chgData name="Levin, Sara B" userId="6e4b5dcb-0358-49fe-a3ce-6b354b2c78c4" providerId="ADAL" clId="{27FB7371-19A3-4809-9A12-3B0D7D3331A0}" dt="2024-01-23T21:31:47.050" v="23" actId="1076"/>
          <ac:picMkLst>
            <pc:docMk/>
            <pc:sldMk cId="2689243675" sldId="1423"/>
            <ac:picMk id="4" creationId="{F6FFDE03-3A24-57D7-FE82-4CE5A89267E1}"/>
          </ac:picMkLst>
        </pc:picChg>
        <pc:picChg chg="mod">
          <ac:chgData name="Levin, Sara B" userId="6e4b5dcb-0358-49fe-a3ce-6b354b2c78c4" providerId="ADAL" clId="{27FB7371-19A3-4809-9A12-3B0D7D3331A0}" dt="2024-01-23T21:31:49.386" v="24" actId="1076"/>
          <ac:picMkLst>
            <pc:docMk/>
            <pc:sldMk cId="2689243675" sldId="1423"/>
            <ac:picMk id="5" creationId="{677C826D-4276-D11B-32B7-3BD6DD7D1D76}"/>
          </ac:picMkLst>
        </pc:picChg>
      </pc:sldChg>
      <pc:sldChg chg="add">
        <pc:chgData name="Levin, Sara B" userId="6e4b5dcb-0358-49fe-a3ce-6b354b2c78c4" providerId="ADAL" clId="{27FB7371-19A3-4809-9A12-3B0D7D3331A0}" dt="2024-01-24T19:39:22.263" v="35"/>
        <pc:sldMkLst>
          <pc:docMk/>
          <pc:sldMk cId="3971363482" sldId="1424"/>
        </pc:sldMkLst>
      </pc:sldChg>
      <pc:sldChg chg="add">
        <pc:chgData name="Levin, Sara B" userId="6e4b5dcb-0358-49fe-a3ce-6b354b2c78c4" providerId="ADAL" clId="{27FB7371-19A3-4809-9A12-3B0D7D3331A0}" dt="2024-01-24T19:39:22.263" v="35"/>
        <pc:sldMkLst>
          <pc:docMk/>
          <pc:sldMk cId="3283909589" sldId="1425"/>
        </pc:sldMkLst>
      </pc:sldChg>
      <pc:sldChg chg="add">
        <pc:chgData name="Levin, Sara B" userId="6e4b5dcb-0358-49fe-a3ce-6b354b2c78c4" providerId="ADAL" clId="{27FB7371-19A3-4809-9A12-3B0D7D3331A0}" dt="2024-01-24T19:39:22.263" v="35"/>
        <pc:sldMkLst>
          <pc:docMk/>
          <pc:sldMk cId="1437436092" sldId="1426"/>
        </pc:sldMkLst>
      </pc:sldChg>
    </pc:docChg>
  </pc:docChgLst>
  <pc:docChgLst>
    <pc:chgData name="Podzorski, Hannah L" userId="1752c8bc-2b42-480a-b06e-eb2939e81991" providerId="ADAL" clId="{D60157FD-EFF0-439A-BBF7-51C46E57AFB6}"/>
    <pc:docChg chg="undo custSel addSld delSld modSld">
      <pc:chgData name="Podzorski, Hannah L" userId="1752c8bc-2b42-480a-b06e-eb2939e81991" providerId="ADAL" clId="{D60157FD-EFF0-439A-BBF7-51C46E57AFB6}" dt="2024-01-19T17:37:56.257" v="120" actId="2711"/>
      <pc:docMkLst>
        <pc:docMk/>
      </pc:docMkLst>
      <pc:sldChg chg="modSp mod">
        <pc:chgData name="Podzorski, Hannah L" userId="1752c8bc-2b42-480a-b06e-eb2939e81991" providerId="ADAL" clId="{D60157FD-EFF0-439A-BBF7-51C46E57AFB6}" dt="2024-01-19T16:07:02.604" v="106" actId="20577"/>
        <pc:sldMkLst>
          <pc:docMk/>
          <pc:sldMk cId="2967361154" sldId="1381"/>
        </pc:sldMkLst>
        <pc:spChg chg="mod">
          <ac:chgData name="Podzorski, Hannah L" userId="1752c8bc-2b42-480a-b06e-eb2939e81991" providerId="ADAL" clId="{D60157FD-EFF0-439A-BBF7-51C46E57AFB6}" dt="2024-01-19T16:07:02.604" v="106" actId="20577"/>
          <ac:spMkLst>
            <pc:docMk/>
            <pc:sldMk cId="2967361154" sldId="1381"/>
            <ac:spMk id="2" creationId="{D77D17E2-F5DF-4BCB-AD3B-DF46B3B3E0DF}"/>
          </ac:spMkLst>
        </pc:spChg>
      </pc:sldChg>
      <pc:sldChg chg="addSp modSp new mod">
        <pc:chgData name="Podzorski, Hannah L" userId="1752c8bc-2b42-480a-b06e-eb2939e81991" providerId="ADAL" clId="{D60157FD-EFF0-439A-BBF7-51C46E57AFB6}" dt="2024-01-19T17:37:33.910" v="118" actId="2711"/>
        <pc:sldMkLst>
          <pc:docMk/>
          <pc:sldMk cId="1637116994" sldId="1382"/>
        </pc:sldMkLst>
        <pc:spChg chg="mod">
          <ac:chgData name="Podzorski, Hannah L" userId="1752c8bc-2b42-480a-b06e-eb2939e81991" providerId="ADAL" clId="{D60157FD-EFF0-439A-BBF7-51C46E57AFB6}" dt="2024-01-19T16:05:55.463" v="103" actId="313"/>
          <ac:spMkLst>
            <pc:docMk/>
            <pc:sldMk cId="1637116994" sldId="1382"/>
            <ac:spMk id="2" creationId="{A849A49B-54AB-CA7B-014A-C5149D0CE390}"/>
          </ac:spMkLst>
        </pc:spChg>
        <pc:spChg chg="add mod">
          <ac:chgData name="Podzorski, Hannah L" userId="1752c8bc-2b42-480a-b06e-eb2939e81991" providerId="ADAL" clId="{D60157FD-EFF0-439A-BBF7-51C46E57AFB6}" dt="2024-01-19T17:37:33.910" v="118" actId="2711"/>
          <ac:spMkLst>
            <pc:docMk/>
            <pc:sldMk cId="1637116994" sldId="1382"/>
            <ac:spMk id="5" creationId="{ADF8837C-417E-9F5E-F05E-B6103951FE36}"/>
          </ac:spMkLst>
        </pc:spChg>
        <pc:picChg chg="add mod modCrop">
          <ac:chgData name="Podzorski, Hannah L" userId="1752c8bc-2b42-480a-b06e-eb2939e81991" providerId="ADAL" clId="{D60157FD-EFF0-439A-BBF7-51C46E57AFB6}" dt="2024-01-19T15:40:23.814" v="52" actId="1076"/>
          <ac:picMkLst>
            <pc:docMk/>
            <pc:sldMk cId="1637116994" sldId="1382"/>
            <ac:picMk id="4" creationId="{02B98A3D-6692-8509-902B-1007A9CC7F2C}"/>
          </ac:picMkLst>
        </pc:picChg>
      </pc:sldChg>
      <pc:sldChg chg="delSp new del mod">
        <pc:chgData name="Podzorski, Hannah L" userId="1752c8bc-2b42-480a-b06e-eb2939e81991" providerId="ADAL" clId="{D60157FD-EFF0-439A-BBF7-51C46E57AFB6}" dt="2024-01-19T15:26:22.955" v="42" actId="2696"/>
        <pc:sldMkLst>
          <pc:docMk/>
          <pc:sldMk cId="3224770619" sldId="1382"/>
        </pc:sldMkLst>
        <pc:spChg chg="del">
          <ac:chgData name="Podzorski, Hannah L" userId="1752c8bc-2b42-480a-b06e-eb2939e81991" providerId="ADAL" clId="{D60157FD-EFF0-439A-BBF7-51C46E57AFB6}" dt="2024-01-19T15:26:17.827" v="41" actId="478"/>
          <ac:spMkLst>
            <pc:docMk/>
            <pc:sldMk cId="3224770619" sldId="1382"/>
            <ac:spMk id="2" creationId="{DFDC41B6-CD84-3C69-9719-1E0EE5668E9E}"/>
          </ac:spMkLst>
        </pc:spChg>
      </pc:sldChg>
      <pc:sldChg chg="addSp delSp modSp mod">
        <pc:chgData name="Podzorski, Hannah L" userId="1752c8bc-2b42-480a-b06e-eb2939e81991" providerId="ADAL" clId="{D60157FD-EFF0-439A-BBF7-51C46E57AFB6}" dt="2024-01-19T17:37:56.257" v="120" actId="2711"/>
        <pc:sldMkLst>
          <pc:docMk/>
          <pc:sldMk cId="1238226339" sldId="1383"/>
        </pc:sldMkLst>
        <pc:spChg chg="mod">
          <ac:chgData name="Podzorski, Hannah L" userId="1752c8bc-2b42-480a-b06e-eb2939e81991" providerId="ADAL" clId="{D60157FD-EFF0-439A-BBF7-51C46E57AFB6}" dt="2024-01-19T17:37:56.257" v="120" actId="2711"/>
          <ac:spMkLst>
            <pc:docMk/>
            <pc:sldMk cId="1238226339" sldId="1383"/>
            <ac:spMk id="5" creationId="{ADF8837C-417E-9F5E-F05E-B6103951FE36}"/>
          </ac:spMkLst>
        </pc:spChg>
        <pc:picChg chg="del">
          <ac:chgData name="Podzorski, Hannah L" userId="1752c8bc-2b42-480a-b06e-eb2939e81991" providerId="ADAL" clId="{D60157FD-EFF0-439A-BBF7-51C46E57AFB6}" dt="2024-01-19T17:34:35.701" v="109" actId="478"/>
          <ac:picMkLst>
            <pc:docMk/>
            <pc:sldMk cId="1238226339" sldId="1383"/>
            <ac:picMk id="4" creationId="{02B98A3D-6692-8509-902B-1007A9CC7F2C}"/>
          </ac:picMkLst>
        </pc:picChg>
        <pc:picChg chg="add del mod">
          <ac:chgData name="Podzorski, Hannah L" userId="1752c8bc-2b42-480a-b06e-eb2939e81991" providerId="ADAL" clId="{D60157FD-EFF0-439A-BBF7-51C46E57AFB6}" dt="2024-01-19T17:36:56.044" v="116" actId="478"/>
          <ac:picMkLst>
            <pc:docMk/>
            <pc:sldMk cId="1238226339" sldId="1383"/>
            <ac:picMk id="6" creationId="{D7F801F2-D8BD-CF6D-7688-0AA65C7FEAF9}"/>
          </ac:picMkLst>
        </pc:picChg>
        <pc:picChg chg="add mod">
          <ac:chgData name="Podzorski, Hannah L" userId="1752c8bc-2b42-480a-b06e-eb2939e81991" providerId="ADAL" clId="{D60157FD-EFF0-439A-BBF7-51C46E57AFB6}" dt="2024-01-19T17:36:59.165" v="117" actId="1076"/>
          <ac:picMkLst>
            <pc:docMk/>
            <pc:sldMk cId="1238226339" sldId="1383"/>
            <ac:picMk id="8" creationId="{6D012305-BBEA-C7AD-B7FA-665ABEFA3F13}"/>
          </ac:picMkLst>
        </pc:picChg>
      </pc:sldChg>
      <pc:sldChg chg="new del">
        <pc:chgData name="Podzorski, Hannah L" userId="1752c8bc-2b42-480a-b06e-eb2939e81991" providerId="ADAL" clId="{D60157FD-EFF0-439A-BBF7-51C46E57AFB6}" dt="2024-01-19T17:34:27.355" v="108" actId="680"/>
        <pc:sldMkLst>
          <pc:docMk/>
          <pc:sldMk cId="4051765793" sldId="1383"/>
        </pc:sldMkLst>
      </pc:sldChg>
      <pc:sldChg chg="delSp modSp mod">
        <pc:chgData name="Podzorski, Hannah L" userId="1752c8bc-2b42-480a-b06e-eb2939e81991" providerId="ADAL" clId="{D60157FD-EFF0-439A-BBF7-51C46E57AFB6}" dt="2024-01-19T17:37:45.457" v="119" actId="2711"/>
        <pc:sldMkLst>
          <pc:docMk/>
          <pc:sldMk cId="287835923" sldId="1384"/>
        </pc:sldMkLst>
        <pc:spChg chg="mod">
          <ac:chgData name="Podzorski, Hannah L" userId="1752c8bc-2b42-480a-b06e-eb2939e81991" providerId="ADAL" clId="{D60157FD-EFF0-439A-BBF7-51C46E57AFB6}" dt="2024-01-19T17:37:45.457" v="119" actId="2711"/>
          <ac:spMkLst>
            <pc:docMk/>
            <pc:sldMk cId="287835923" sldId="1384"/>
            <ac:spMk id="5" creationId="{ADF8837C-417E-9F5E-F05E-B6103951FE36}"/>
          </ac:spMkLst>
        </pc:spChg>
        <pc:picChg chg="del">
          <ac:chgData name="Podzorski, Hannah L" userId="1752c8bc-2b42-480a-b06e-eb2939e81991" providerId="ADAL" clId="{D60157FD-EFF0-439A-BBF7-51C46E57AFB6}" dt="2024-01-19T17:36:48.444" v="114" actId="478"/>
          <ac:picMkLst>
            <pc:docMk/>
            <pc:sldMk cId="287835923" sldId="1384"/>
            <ac:picMk id="8" creationId="{6D012305-BBEA-C7AD-B7FA-665ABEFA3F13}"/>
          </ac:picMkLst>
        </pc:picChg>
      </pc:sldChg>
    </pc:docChg>
  </pc:docChgLst>
  <pc:docChgLst>
    <pc:chgData name="Over, Thomas M" userId="979063c1-3592-461a-8253-332ff3a976b1" providerId="ADAL" clId="{43DD5493-F9D8-4C81-90A2-F6314A6F55B5}"/>
    <pc:docChg chg="modSld">
      <pc:chgData name="Over, Thomas M" userId="979063c1-3592-461a-8253-332ff3a976b1" providerId="ADAL" clId="{43DD5493-F9D8-4C81-90A2-F6314A6F55B5}" dt="2024-01-23T20:26:44.154" v="0" actId="20577"/>
      <pc:docMkLst>
        <pc:docMk/>
      </pc:docMkLst>
      <pc:sldChg chg="modSp mod modCm">
        <pc:chgData name="Over, Thomas M" userId="979063c1-3592-461a-8253-332ff3a976b1" providerId="ADAL" clId="{43DD5493-F9D8-4C81-90A2-F6314A6F55B5}" dt="2024-01-23T20:26:44.154" v="0" actId="20577"/>
        <pc:sldMkLst>
          <pc:docMk/>
          <pc:sldMk cId="2149210952" sldId="1386"/>
        </pc:sldMkLst>
        <pc:spChg chg="mod">
          <ac:chgData name="Over, Thomas M" userId="979063c1-3592-461a-8253-332ff3a976b1" providerId="ADAL" clId="{43DD5493-F9D8-4C81-90A2-F6314A6F55B5}" dt="2024-01-23T20:26:44.154" v="0" actId="20577"/>
          <ac:spMkLst>
            <pc:docMk/>
            <pc:sldMk cId="2149210952" sldId="1386"/>
            <ac:spMk id="7" creationId="{15395A5C-24B9-9058-F3DE-070E4BD2E66C}"/>
          </ac:spMkLst>
        </pc:spChg>
      </pc:sldChg>
    </pc:docChg>
  </pc:docChgLst>
  <pc:docChgLst>
    <pc:chgData name="Levin, Sara B" userId="S::slevin@usgs.gov::6e4b5dcb-0358-49fe-a3ce-6b354b2c78c4" providerId="AD" clId="Web-{488D4633-EA41-E21E-FA71-2CEFAC2CE0F3}"/>
    <pc:docChg chg="addSld delSld modSld">
      <pc:chgData name="Levin, Sara B" userId="S::slevin@usgs.gov::6e4b5dcb-0358-49fe-a3ce-6b354b2c78c4" providerId="AD" clId="Web-{488D4633-EA41-E21E-FA71-2CEFAC2CE0F3}" dt="2024-01-23T21:29:24.340" v="35"/>
      <pc:docMkLst>
        <pc:docMk/>
      </pc:docMkLst>
      <pc:sldChg chg="addSp delSp modSp">
        <pc:chgData name="Levin, Sara B" userId="S::slevin@usgs.gov::6e4b5dcb-0358-49fe-a3ce-6b354b2c78c4" providerId="AD" clId="Web-{488D4633-EA41-E21E-FA71-2CEFAC2CE0F3}" dt="2024-01-23T21:26:04.724" v="22" actId="1076"/>
        <pc:sldMkLst>
          <pc:docMk/>
          <pc:sldMk cId="1402595524" sldId="1388"/>
        </pc:sldMkLst>
        <pc:spChg chg="del">
          <ac:chgData name="Levin, Sara B" userId="S::slevin@usgs.gov::6e4b5dcb-0358-49fe-a3ce-6b354b2c78c4" providerId="AD" clId="Web-{488D4633-EA41-E21E-FA71-2CEFAC2CE0F3}" dt="2024-01-23T21:18:01.693" v="0"/>
          <ac:spMkLst>
            <pc:docMk/>
            <pc:sldMk cId="1402595524" sldId="1388"/>
            <ac:spMk id="3" creationId="{AF5D2078-E481-DE0C-6D68-CAFC48D70758}"/>
          </ac:spMkLst>
        </pc:spChg>
        <pc:spChg chg="add del mod">
          <ac:chgData name="Levin, Sara B" userId="S::slevin@usgs.gov::6e4b5dcb-0358-49fe-a3ce-6b354b2c78c4" providerId="AD" clId="Web-{488D4633-EA41-E21E-FA71-2CEFAC2CE0F3}" dt="2024-01-23T21:18:04.568" v="1"/>
          <ac:spMkLst>
            <pc:docMk/>
            <pc:sldMk cId="1402595524" sldId="1388"/>
            <ac:spMk id="5" creationId="{C848E98A-0102-2668-D292-287CF1E4B86D}"/>
          </ac:spMkLst>
        </pc:spChg>
        <pc:picChg chg="add del mod">
          <ac:chgData name="Levin, Sara B" userId="S::slevin@usgs.gov::6e4b5dcb-0358-49fe-a3ce-6b354b2c78c4" providerId="AD" clId="Web-{488D4633-EA41-E21E-FA71-2CEFAC2CE0F3}" dt="2024-01-23T21:18:23.006" v="5"/>
          <ac:picMkLst>
            <pc:docMk/>
            <pc:sldMk cId="1402595524" sldId="1388"/>
            <ac:picMk id="6" creationId="{35CDC4C2-70F0-57DE-0E9C-58BF2130126E}"/>
          </ac:picMkLst>
        </pc:picChg>
        <pc:picChg chg="add del mod">
          <ac:chgData name="Levin, Sara B" userId="S::slevin@usgs.gov::6e4b5dcb-0358-49fe-a3ce-6b354b2c78c4" providerId="AD" clId="Web-{488D4633-EA41-E21E-FA71-2CEFAC2CE0F3}" dt="2024-01-23T21:24:37.581" v="13"/>
          <ac:picMkLst>
            <pc:docMk/>
            <pc:sldMk cId="1402595524" sldId="1388"/>
            <ac:picMk id="7" creationId="{088EB356-01FD-BF21-57EC-4525E9893778}"/>
          </ac:picMkLst>
        </pc:picChg>
        <pc:picChg chg="add del mod">
          <ac:chgData name="Levin, Sara B" userId="S::slevin@usgs.gov::6e4b5dcb-0358-49fe-a3ce-6b354b2c78c4" providerId="AD" clId="Web-{488D4633-EA41-E21E-FA71-2CEFAC2CE0F3}" dt="2024-01-23T21:24:32.471" v="11"/>
          <ac:picMkLst>
            <pc:docMk/>
            <pc:sldMk cId="1402595524" sldId="1388"/>
            <ac:picMk id="8" creationId="{61214283-A53E-A330-D441-21BE328A5C88}"/>
          </ac:picMkLst>
        </pc:picChg>
        <pc:picChg chg="add del mod modCrop">
          <ac:chgData name="Levin, Sara B" userId="S::slevin@usgs.gov::6e4b5dcb-0358-49fe-a3ce-6b354b2c78c4" providerId="AD" clId="Web-{488D4633-EA41-E21E-FA71-2CEFAC2CE0F3}" dt="2024-01-23T21:25:31.520" v="19"/>
          <ac:picMkLst>
            <pc:docMk/>
            <pc:sldMk cId="1402595524" sldId="1388"/>
            <ac:picMk id="9" creationId="{3E420B0B-6971-6D4C-5BA1-A42EC208C7C1}"/>
          </ac:picMkLst>
        </pc:picChg>
        <pc:picChg chg="add mod">
          <ac:chgData name="Levin, Sara B" userId="S::slevin@usgs.gov::6e4b5dcb-0358-49fe-a3ce-6b354b2c78c4" providerId="AD" clId="Web-{488D4633-EA41-E21E-FA71-2CEFAC2CE0F3}" dt="2024-01-23T21:26:04.724" v="22" actId="1076"/>
          <ac:picMkLst>
            <pc:docMk/>
            <pc:sldMk cId="1402595524" sldId="1388"/>
            <ac:picMk id="10" creationId="{16750272-D034-3EF8-C71D-99FA4B74E611}"/>
          </ac:picMkLst>
        </pc:picChg>
      </pc:sldChg>
      <pc:sldChg chg="addSp delSp modSp new del">
        <pc:chgData name="Levin, Sara B" userId="S::slevin@usgs.gov::6e4b5dcb-0358-49fe-a3ce-6b354b2c78c4" providerId="AD" clId="Web-{488D4633-EA41-E21E-FA71-2CEFAC2CE0F3}" dt="2024-01-23T21:29:24.340" v="35"/>
        <pc:sldMkLst>
          <pc:docMk/>
          <pc:sldMk cId="2819268395" sldId="1420"/>
        </pc:sldMkLst>
        <pc:spChg chg="del">
          <ac:chgData name="Levin, Sara B" userId="S::slevin@usgs.gov::6e4b5dcb-0358-49fe-a3ce-6b354b2c78c4" providerId="AD" clId="Web-{488D4633-EA41-E21E-FA71-2CEFAC2CE0F3}" dt="2024-01-23T21:27:36.680" v="24"/>
          <ac:spMkLst>
            <pc:docMk/>
            <pc:sldMk cId="2819268395" sldId="1420"/>
            <ac:spMk id="2" creationId="{50177C9E-5AFE-3F21-5143-F6660F0B6F3F}"/>
          </ac:spMkLst>
        </pc:spChg>
        <pc:spChg chg="del">
          <ac:chgData name="Levin, Sara B" userId="S::slevin@usgs.gov::6e4b5dcb-0358-49fe-a3ce-6b354b2c78c4" providerId="AD" clId="Web-{488D4633-EA41-E21E-FA71-2CEFAC2CE0F3}" dt="2024-01-23T21:27:40.399" v="25"/>
          <ac:spMkLst>
            <pc:docMk/>
            <pc:sldMk cId="2819268395" sldId="1420"/>
            <ac:spMk id="3" creationId="{99ACAA3E-5AD9-72DA-4CE0-63632A139C8F}"/>
          </ac:spMkLst>
        </pc:spChg>
        <pc:picChg chg="add mod">
          <ac:chgData name="Levin, Sara B" userId="S::slevin@usgs.gov::6e4b5dcb-0358-49fe-a3ce-6b354b2c78c4" providerId="AD" clId="Web-{488D4633-EA41-E21E-FA71-2CEFAC2CE0F3}" dt="2024-01-23T21:27:52.649" v="29" actId="1076"/>
          <ac:picMkLst>
            <pc:docMk/>
            <pc:sldMk cId="2819268395" sldId="1420"/>
            <ac:picMk id="4" creationId="{81CD1A66-BF4F-3B46-EC25-D0C2C41AF2C6}"/>
          </ac:picMkLst>
        </pc:picChg>
        <pc:picChg chg="add del mod">
          <ac:chgData name="Levin, Sara B" userId="S::slevin@usgs.gov::6e4b5dcb-0358-49fe-a3ce-6b354b2c78c4" providerId="AD" clId="Web-{488D4633-EA41-E21E-FA71-2CEFAC2CE0F3}" dt="2024-01-23T21:28:14.838" v="34"/>
          <ac:picMkLst>
            <pc:docMk/>
            <pc:sldMk cId="2819268395" sldId="1420"/>
            <ac:picMk id="5" creationId="{A3E21F5B-F458-7979-F4BF-DC810ED2AD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80C3B-2158-4828-B37C-36F99EA9E9F9}"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2B7B9-CDE6-4F51-830A-1ED4D47AF275}" type="slidenum">
              <a:rPr lang="en-US" smtClean="0"/>
              <a:t>‹#›</a:t>
            </a:fld>
            <a:endParaRPr lang="en-US"/>
          </a:p>
        </p:txBody>
      </p:sp>
    </p:spTree>
    <p:extLst>
      <p:ext uri="{BB962C8B-B14F-4D97-AF65-F5344CB8AC3E}">
        <p14:creationId xmlns:p14="http://schemas.microsoft.com/office/powerpoint/2010/main" val="4269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ooledfund.org/Details/Study/687"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usgs.gov/centers/dakota-water/science/flood-frequency-analysis-midwest-addressing-potential-nonstationar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5066/P9R71WWZ"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02/jeq2.2049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ca2023.globalchange.gov/"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atlas.globalchange.gov/" TargetMode="External"/><Relationship Id="rId5" Type="http://schemas.openxmlformats.org/officeDocument/2006/relationships/hyperlink" Target="https://nca2023.globalchange.gov/chapter/15" TargetMode="External"/><Relationship Id="rId4" Type="http://schemas.openxmlformats.org/officeDocument/2006/relationships/hyperlink" Target="https://nca2023.globalchange.gov/chapter/2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FFFFF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C7AE854-78ED-4D1C-8562-AC04289F723C}" type="slidenum">
              <a:rPr lang="en-US" smtClean="0"/>
              <a:t>2</a:t>
            </a:fld>
            <a:endParaRPr lang="en-US"/>
          </a:p>
        </p:txBody>
      </p:sp>
    </p:spTree>
    <p:extLst>
      <p:ext uri="{BB962C8B-B14F-4D97-AF65-F5344CB8AC3E}">
        <p14:creationId xmlns:p14="http://schemas.microsoft.com/office/powerpoint/2010/main" val="3842007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Transportation Pooled Fund project webpage TPF-5(460)  </a:t>
            </a: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https://www.pooledfund.org/Details/Study/687</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defTabSz="931774">
              <a:lnSpc>
                <a:spcPct val="107000"/>
              </a:lnSpc>
              <a:spcAft>
                <a:spcPts val="815"/>
              </a:spcAft>
              <a:defRPr/>
            </a:pPr>
            <a:r>
              <a:rPr lang="en-US" sz="1800">
                <a:latin typeface="Calibri" panose="020F0502020204030204" pitchFamily="34" charset="0"/>
                <a:ea typeface="Calibri" panose="020F0502020204030204" pitchFamily="34" charset="0"/>
                <a:cs typeface="Calibri" panose="020F0502020204030204" pitchFamily="34" charset="0"/>
              </a:rPr>
              <a:t>USGS webpage with contacts  </a:t>
            </a:r>
            <a:r>
              <a:rPr lang="en-US" sz="3700">
                <a:hlinkClick r:id="rId4"/>
              </a:rPr>
              <a:t>https://www.usgs.gov/centers/dakota-water/science/flood-frequency-analysis-midwest-addressing-potential-nonstationary</a:t>
            </a:r>
            <a:endParaRPr lang="en-US" sz="3700"/>
          </a:p>
          <a:p>
            <a:pPr>
              <a:lnSpc>
                <a:spcPct val="107000"/>
              </a:lnSpc>
              <a:spcAft>
                <a:spcPts val="815"/>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53</a:t>
            </a:fld>
            <a:endParaRPr lang="en-US"/>
          </a:p>
        </p:txBody>
      </p:sp>
    </p:spTree>
    <p:extLst>
      <p:ext uri="{BB962C8B-B14F-4D97-AF65-F5344CB8AC3E}">
        <p14:creationId xmlns:p14="http://schemas.microsoft.com/office/powerpoint/2010/main" val="322812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Introduction and methods of analysis for peak streamflow trends and their relation to changes in climate in Illinois, Iowa, Michigan, Minnesota, Missouri, Montana, North Dakota, South Dakota, and Wisconsin: https://doi.org/10.3133/sir20235064A</a:t>
            </a:r>
          </a:p>
        </p:txBody>
      </p:sp>
      <p:sp>
        <p:nvSpPr>
          <p:cNvPr id="4" name="Slide Number Placeholder 3"/>
          <p:cNvSpPr>
            <a:spLocks noGrp="1"/>
          </p:cNvSpPr>
          <p:nvPr>
            <p:ph type="sldNum" sz="quarter" idx="5"/>
          </p:nvPr>
        </p:nvSpPr>
        <p:spPr/>
        <p:txBody>
          <a:bodyPr/>
          <a:lstStyle/>
          <a:p>
            <a:fld id="{5F32B7B9-CDE6-4F51-830A-1ED4D47AF275}" type="slidenum">
              <a:rPr lang="en-US" smtClean="0"/>
              <a:t>3</a:t>
            </a:fld>
            <a:endParaRPr lang="en-US"/>
          </a:p>
        </p:txBody>
      </p:sp>
    </p:spTree>
    <p:extLst>
      <p:ext uri="{BB962C8B-B14F-4D97-AF65-F5344CB8AC3E}">
        <p14:creationId xmlns:p14="http://schemas.microsoft.com/office/powerpoint/2010/main" val="320887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5</a:t>
            </a:fld>
            <a:endParaRPr lang="en-US"/>
          </a:p>
        </p:txBody>
      </p:sp>
    </p:spTree>
    <p:extLst>
      <p:ext uri="{BB962C8B-B14F-4D97-AF65-F5344CB8AC3E}">
        <p14:creationId xmlns:p14="http://schemas.microsoft.com/office/powerpoint/2010/main" val="34916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Peak Streamflow Data, Climate Data, and Results from Investigating Hydroclimatic Trends and Climate Change Effects on Peak Streamflow in the Central United States, 1921-2020: </a:t>
            </a:r>
            <a:r>
              <a:rPr lang="en-US" b="0" i="0">
                <a:solidFill>
                  <a:srgbClr val="333333"/>
                </a:solidFill>
                <a:effectLst/>
                <a:hlinkClick r:id="rId3"/>
              </a:rPr>
              <a:t>https://doi.org/10.5066/P9R71WWZ</a:t>
            </a:r>
            <a:endParaRPr lang="en-US"/>
          </a:p>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12</a:t>
            </a:fld>
            <a:endParaRPr lang="en-US"/>
          </a:p>
        </p:txBody>
      </p:sp>
    </p:spTree>
    <p:extLst>
      <p:ext uri="{BB962C8B-B14F-4D97-AF65-F5344CB8AC3E}">
        <p14:creationId xmlns:p14="http://schemas.microsoft.com/office/powerpoint/2010/main" val="216699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5A593-688F-4540-A511-FF49EB6FB9B5}" type="slidenum">
              <a:rPr lang="en-US" smtClean="0"/>
              <a:t>15</a:t>
            </a:fld>
            <a:endParaRPr lang="en-US"/>
          </a:p>
        </p:txBody>
      </p:sp>
    </p:spTree>
    <p:extLst>
      <p:ext uri="{BB962C8B-B14F-4D97-AF65-F5344CB8AC3E}">
        <p14:creationId xmlns:p14="http://schemas.microsoft.com/office/powerpoint/2010/main" val="1919836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Ronneberger</a:t>
            </a:r>
            <a:r>
              <a:rPr lang="en-US"/>
              <a:t> et al.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Lucida Grande"/>
              </a:rPr>
              <a:t>U-Net: Convolutional Networks for Biomedical Image Segmentation</a:t>
            </a:r>
          </a:p>
          <a:p>
            <a:r>
              <a:rPr lang="en-US"/>
              <a:t>https://doi.org/10.48550/arXiv.1505.04597</a:t>
            </a:r>
          </a:p>
        </p:txBody>
      </p:sp>
      <p:sp>
        <p:nvSpPr>
          <p:cNvPr id="4" name="Slide Number Placeholder 3"/>
          <p:cNvSpPr>
            <a:spLocks noGrp="1"/>
          </p:cNvSpPr>
          <p:nvPr>
            <p:ph type="sldNum" sz="quarter" idx="5"/>
          </p:nvPr>
        </p:nvSpPr>
        <p:spPr/>
        <p:txBody>
          <a:bodyPr/>
          <a:lstStyle/>
          <a:p>
            <a:fld id="{5F32B7B9-CDE6-4F51-830A-1ED4D47AF275}" type="slidenum">
              <a:rPr lang="en-US" smtClean="0"/>
              <a:t>24</a:t>
            </a:fld>
            <a:endParaRPr lang="en-US"/>
          </a:p>
        </p:txBody>
      </p:sp>
    </p:spTree>
    <p:extLst>
      <p:ext uri="{BB962C8B-B14F-4D97-AF65-F5344CB8AC3E}">
        <p14:creationId xmlns:p14="http://schemas.microsoft.com/office/powerpoint/2010/main" val="25823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31</a:t>
            </a:fld>
            <a:endParaRPr lang="en-US"/>
          </a:p>
        </p:txBody>
      </p:sp>
    </p:spTree>
    <p:extLst>
      <p:ext uri="{BB962C8B-B14F-4D97-AF65-F5344CB8AC3E}">
        <p14:creationId xmlns:p14="http://schemas.microsoft.com/office/powerpoint/2010/main" val="294263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1C1D1E"/>
                </a:solidFill>
                <a:effectLst/>
                <a:latin typeface="Open Sans" panose="020B0606030504020204" pitchFamily="34" charset="0"/>
              </a:rPr>
              <a:t>Redoloza</a:t>
            </a:r>
            <a:r>
              <a:rPr lang="en-US" b="0" i="0">
                <a:solidFill>
                  <a:srgbClr val="1C1D1E"/>
                </a:solidFill>
                <a:effectLst/>
                <a:latin typeface="Open Sans" panose="020B0606030504020204" pitchFamily="34" charset="0"/>
              </a:rPr>
              <a:t>, F. S., Williamson, T. N., Headman, A. O., &amp; Allred, B. J. (2023). Machine-learning model to delineate sub-surface agricultural drainage from satellite imagery. </a:t>
            </a:r>
            <a:r>
              <a:rPr lang="en-US" b="0" i="1">
                <a:solidFill>
                  <a:srgbClr val="1C1D1E"/>
                </a:solidFill>
                <a:effectLst/>
                <a:latin typeface="Open Sans" panose="020B0606030504020204" pitchFamily="34" charset="0"/>
              </a:rPr>
              <a:t>Journal of Environmental Quality</a:t>
            </a:r>
            <a:r>
              <a:rPr lang="en-US" b="0" i="0">
                <a:solidFill>
                  <a:srgbClr val="1C1D1E"/>
                </a:solidFill>
                <a:effectLst/>
                <a:latin typeface="Open Sans" panose="020B0606030504020204" pitchFamily="34" charset="0"/>
              </a:rPr>
              <a:t>, 52, 907–921. </a:t>
            </a:r>
            <a:r>
              <a:rPr lang="en-US" i="0" u="none" strike="noStrike">
                <a:solidFill>
                  <a:srgbClr val="931B22"/>
                </a:solidFill>
                <a:effectLst/>
                <a:latin typeface="Open Sans" panose="020B0606030504020204" pitchFamily="34" charset="0"/>
                <a:hlinkClick r:id="rId3"/>
              </a:rPr>
              <a:t>https://doi.org/10.1002/jeq2.20493</a:t>
            </a:r>
            <a:endParaRPr lang="en-US" b="0" i="0">
              <a:solidFill>
                <a:srgbClr val="222222"/>
              </a:solidFill>
              <a:effectLst/>
              <a:latin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Ronneberger</a:t>
            </a:r>
            <a:r>
              <a:rPr lang="en-US"/>
              <a:t> et al.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Lucida Grande"/>
              </a:rPr>
              <a:t>U-Net: Convolutional Networks for Biomedical Image Segmentation</a:t>
            </a:r>
          </a:p>
          <a:p>
            <a:r>
              <a:rPr lang="en-US"/>
              <a:t>https://doi.org/10.48550/arXiv.1505.04597</a:t>
            </a:r>
          </a:p>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36</a:t>
            </a:fld>
            <a:endParaRPr lang="en-US"/>
          </a:p>
        </p:txBody>
      </p:sp>
    </p:spTree>
    <p:extLst>
      <p:ext uri="{BB962C8B-B14F-4D97-AF65-F5344CB8AC3E}">
        <p14:creationId xmlns:p14="http://schemas.microsoft.com/office/powerpoint/2010/main" val="230272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NCA5 Website: </a:t>
            </a:r>
            <a:r>
              <a:rPr lang="en-US">
                <a:hlinkClick r:id="rId3"/>
              </a:rPr>
              <a:t>https://nca2023.globalchange.gov</a:t>
            </a:r>
            <a:endParaRPr lang="en-US"/>
          </a:p>
          <a:p>
            <a:pPr marL="0" indent="0">
              <a:buFont typeface="Arial" panose="020B0604020202020204" pitchFamily="34" charset="0"/>
              <a:buNone/>
            </a:pPr>
            <a:r>
              <a:rPr lang="en-US"/>
              <a:t>Northern Great Plains Chapter Website: </a:t>
            </a:r>
            <a:r>
              <a:rPr lang="en-US">
                <a:hlinkClick r:id="rId4"/>
              </a:rPr>
              <a:t>https://nca2023.globalchange.gov/chapter/25</a:t>
            </a:r>
            <a:endParaRPr lang="en-US"/>
          </a:p>
          <a:p>
            <a:pPr marL="0" indent="0">
              <a:buFont typeface="Arial" panose="020B0604020202020204" pitchFamily="34" charset="0"/>
              <a:buNone/>
            </a:pPr>
            <a:r>
              <a:rPr lang="en-US"/>
              <a:t>Midwest Chapter Website: </a:t>
            </a:r>
            <a:r>
              <a:rPr lang="en-US">
                <a:hlinkClick r:id="rId5"/>
              </a:rPr>
              <a:t>https://nca2023.globalchange.gov/chapter/24</a:t>
            </a:r>
            <a:endParaRPr lang="en-US"/>
          </a:p>
          <a:p>
            <a:pPr marL="0" indent="0">
              <a:buFont typeface="Arial" panose="020B0604020202020204" pitchFamily="34" charset="0"/>
              <a:buNone/>
            </a:pPr>
            <a:r>
              <a:rPr lang="en-US"/>
              <a:t>NCA5 Atlas: </a:t>
            </a:r>
            <a:r>
              <a:rPr lang="en-US">
                <a:hlinkClick r:id="rId6"/>
              </a:rPr>
              <a:t>https://atlas.globalchange.gov</a:t>
            </a:r>
            <a:endParaRPr lang="en-US"/>
          </a:p>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37</a:t>
            </a:fld>
            <a:endParaRPr lang="en-US"/>
          </a:p>
        </p:txBody>
      </p:sp>
    </p:spTree>
    <p:extLst>
      <p:ext uri="{BB962C8B-B14F-4D97-AF65-F5344CB8AC3E}">
        <p14:creationId xmlns:p14="http://schemas.microsoft.com/office/powerpoint/2010/main" val="291781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alphaModFix amt="83000"/>
            <a:lum/>
          </a:blip>
          <a:srcRect/>
          <a:stretch>
            <a:fillRect t="-17000" b="-17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EE9F98-448B-45BD-8BD7-8A3CEC070BB9}"/>
              </a:ext>
            </a:extLst>
          </p:cNvPr>
          <p:cNvSpPr/>
          <p:nvPr userDrawn="1"/>
        </p:nvSpPr>
        <p:spPr>
          <a:xfrm>
            <a:off x="0" y="5980024"/>
            <a:ext cx="12192000" cy="638985"/>
          </a:xfrm>
          <a:prstGeom prst="rect">
            <a:avLst/>
          </a:prstGeom>
          <a:solidFill>
            <a:srgbClr val="0033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593BD653-F299-4778-A0CB-7CD77FE3F7C7}"/>
              </a:ext>
            </a:extLst>
          </p:cNvPr>
          <p:cNvSpPr>
            <a:spLocks noChangeArrowheads="1"/>
          </p:cNvSpPr>
          <p:nvPr userDrawn="1"/>
        </p:nvSpPr>
        <p:spPr bwMode="auto">
          <a:xfrm>
            <a:off x="404813" y="6083300"/>
            <a:ext cx="1915589"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a:solidFill>
                  <a:schemeClr val="bg1"/>
                </a:solidFill>
                <a:latin typeface="Arial"/>
                <a:cs typeface="Arial"/>
              </a:rPr>
              <a:t>U.S. Department of the Interior</a:t>
            </a:r>
          </a:p>
          <a:p>
            <a:pPr defTabSz="885825">
              <a:defRPr/>
            </a:pPr>
            <a:r>
              <a:rPr lang="en-US" sz="1000">
                <a:solidFill>
                  <a:schemeClr val="bg1"/>
                </a:solidFill>
                <a:latin typeface="Arial"/>
                <a:cs typeface="Arial"/>
              </a:rPr>
              <a:t>U.S. Geological Survey</a:t>
            </a:r>
          </a:p>
        </p:txBody>
      </p:sp>
      <p:sp>
        <p:nvSpPr>
          <p:cNvPr id="13" name="TextBox 12">
            <a:extLst>
              <a:ext uri="{FF2B5EF4-FFF2-40B4-BE49-F238E27FC236}">
                <a16:creationId xmlns:a16="http://schemas.microsoft.com/office/drawing/2014/main" id="{D12A8148-99DB-4D87-BF9C-4E732759FBBA}"/>
              </a:ext>
            </a:extLst>
          </p:cNvPr>
          <p:cNvSpPr txBox="1"/>
          <p:nvPr userDrawn="1"/>
        </p:nvSpPr>
        <p:spPr>
          <a:xfrm>
            <a:off x="7024254" y="5958906"/>
            <a:ext cx="4849091" cy="646331"/>
          </a:xfrm>
          <a:prstGeom prst="rect">
            <a:avLst/>
          </a:prstGeom>
          <a:noFill/>
        </p:spPr>
        <p:txBody>
          <a:bodyPr wrap="square" rtlCol="0">
            <a:spAutoFit/>
          </a:bodyPr>
          <a:lstStyle/>
          <a:p>
            <a:pPr algn="r"/>
            <a:r>
              <a:rPr lang="en-US" sz="2400">
                <a:solidFill>
                  <a:schemeClr val="bg1"/>
                </a:solidFill>
              </a:rPr>
              <a:t>Transportation Pooled Fund Project </a:t>
            </a:r>
            <a:br>
              <a:rPr lang="en-US" sz="2400">
                <a:solidFill>
                  <a:schemeClr val="bg1"/>
                </a:solidFill>
              </a:rPr>
            </a:br>
            <a:r>
              <a:rPr lang="en-US" sz="1100">
                <a:solidFill>
                  <a:schemeClr val="bg1"/>
                </a:solidFill>
              </a:rPr>
              <a:t>TPF-5(460) https://www.pooledfund.org/Details/Study/687</a:t>
            </a:r>
          </a:p>
        </p:txBody>
      </p:sp>
      <p:sp>
        <p:nvSpPr>
          <p:cNvPr id="14" name="TextBox 13">
            <a:extLst>
              <a:ext uri="{FF2B5EF4-FFF2-40B4-BE49-F238E27FC236}">
                <a16:creationId xmlns:a16="http://schemas.microsoft.com/office/drawing/2014/main" id="{14685564-6EAD-44C2-A92D-777DF22D447D}"/>
              </a:ext>
            </a:extLst>
          </p:cNvPr>
          <p:cNvSpPr txBox="1"/>
          <p:nvPr userDrawn="1"/>
        </p:nvSpPr>
        <p:spPr>
          <a:xfrm>
            <a:off x="1092777" y="5520193"/>
            <a:ext cx="10006445" cy="430887"/>
          </a:xfrm>
          <a:prstGeom prst="rect">
            <a:avLst/>
          </a:prstGeom>
          <a:noFill/>
        </p:spPr>
        <p:txBody>
          <a:bodyPr wrap="square" rtlCol="0">
            <a:spAutoFit/>
          </a:bodyPr>
          <a:lstStyle/>
          <a:p>
            <a:r>
              <a:rPr lang="en-US" sz="1100" b="0" i="0">
                <a:solidFill>
                  <a:schemeClr val="tx1"/>
                </a:solidFill>
                <a:effectLst/>
                <a:latin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100">
              <a:solidFill>
                <a:schemeClr val="tx1"/>
              </a:solidFill>
            </a:endParaRPr>
          </a:p>
        </p:txBody>
      </p:sp>
      <p:sp>
        <p:nvSpPr>
          <p:cNvPr id="9" name="Title 1">
            <a:extLst>
              <a:ext uri="{FF2B5EF4-FFF2-40B4-BE49-F238E27FC236}">
                <a16:creationId xmlns:a16="http://schemas.microsoft.com/office/drawing/2014/main" id="{A15CCA9D-8CCE-4B3B-AF7E-B259B094EA2F}"/>
              </a:ext>
            </a:extLst>
          </p:cNvPr>
          <p:cNvSpPr>
            <a:spLocks noGrp="1"/>
          </p:cNvSpPr>
          <p:nvPr>
            <p:ph type="ctrTitle"/>
          </p:nvPr>
        </p:nvSpPr>
        <p:spPr>
          <a:xfrm>
            <a:off x="0" y="2121030"/>
            <a:ext cx="4251489" cy="2383737"/>
          </a:xfrm>
          <a:solidFill>
            <a:srgbClr val="00331E">
              <a:alpha val="84706"/>
            </a:srgbClr>
          </a:solidFill>
        </p:spPr>
        <p:txBody>
          <a:bodyPr lIns="432000" rIns="432000" bIns="144000" anchor="b">
            <a:noAutofit/>
          </a:bodyPr>
          <a:lstStyle>
            <a:lvl1pPr algn="l">
              <a:defRPr sz="3200" spc="-150">
                <a:solidFill>
                  <a:schemeClr val="bg1"/>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66697B4E-AD52-47DE-A975-EE7BEBDC9F1E}"/>
              </a:ext>
            </a:extLst>
          </p:cNvPr>
          <p:cNvSpPr>
            <a:spLocks noGrp="1"/>
          </p:cNvSpPr>
          <p:nvPr>
            <p:ph type="subTitle" idx="1"/>
          </p:nvPr>
        </p:nvSpPr>
        <p:spPr>
          <a:xfrm>
            <a:off x="0" y="4504767"/>
            <a:ext cx="4251489" cy="936000"/>
          </a:xfrm>
          <a:solidFill>
            <a:srgbClr val="00331E">
              <a:alpha val="89804"/>
            </a:srgb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5" name="Picture 1033" descr="D:\Vugraph Info\Vugraph Templates\Templates-NEW-NMP and Bureau\ident_4_onscreen_png.png">
            <a:extLst>
              <a:ext uri="{FF2B5EF4-FFF2-40B4-BE49-F238E27FC236}">
                <a16:creationId xmlns:a16="http://schemas.microsoft.com/office/drawing/2014/main" id="{2DF9F978-AC50-4BB5-8BF8-AC0FEED86C5B}"/>
              </a:ext>
            </a:extLst>
          </p:cNvPr>
          <p:cNvPicPr>
            <a:picLocks noChangeAspect="1" noChangeArrowheads="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99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9D309CC7-D370-4E8B-943F-EF32464FBECC}"/>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74671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132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0331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6534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28901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27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61892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613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35521" y="0"/>
            <a:ext cx="3609639" cy="2789267"/>
          </a:xfrm>
          <a:prstGeom prst="rect">
            <a:avLst/>
          </a:prstGeom>
        </p:spPr>
      </p:pic>
      <p:sp>
        <p:nvSpPr>
          <p:cNvPr id="4" name="TextBox 3">
            <a:extLst>
              <a:ext uri="{FF2B5EF4-FFF2-40B4-BE49-F238E27FC236}">
                <a16:creationId xmlns:a16="http://schemas.microsoft.com/office/drawing/2014/main" id="{D50C2C17-F624-4566-BBC2-5FD5F1134906}"/>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
        <p:nvSpPr>
          <p:cNvPr id="5" name="Content Placeholder 2">
            <a:extLst>
              <a:ext uri="{FF2B5EF4-FFF2-40B4-BE49-F238E27FC236}">
                <a16:creationId xmlns:a16="http://schemas.microsoft.com/office/drawing/2014/main" id="{266F1C9D-444F-4B7D-9A90-E89D8A652A3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126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35521" y="0"/>
            <a:ext cx="3609639" cy="2789267"/>
          </a:xfrm>
          <a:prstGeom prst="rect">
            <a:avLst/>
          </a:prstGeom>
        </p:spPr>
      </p:pic>
      <p:sp>
        <p:nvSpPr>
          <p:cNvPr id="4" name="Content Placeholder 2">
            <a:extLst>
              <a:ext uri="{FF2B5EF4-FFF2-40B4-BE49-F238E27FC236}">
                <a16:creationId xmlns:a16="http://schemas.microsoft.com/office/drawing/2014/main" id="{C684F307-8FFD-4F12-8CB1-022A147F6C12}"/>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91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3C34-6CAC-417C-A0AF-1B74381EB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1EB5E6-DBFA-4413-B9A6-A6F691DBF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364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03341C-28ED-4D31-9AB7-FB294173430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061147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266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CF220820-2DDE-4A1D-9E07-2DACC7E513FF}"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5BF40-6B11-4012-92EE-FC51BF092222}" type="slidenum">
              <a:rPr lang="en-US" smtClean="0"/>
              <a:t>‹#›</a:t>
            </a:fld>
            <a:endParaRPr lang="en-US"/>
          </a:p>
        </p:txBody>
      </p:sp>
    </p:spTree>
    <p:extLst>
      <p:ext uri="{BB962C8B-B14F-4D97-AF65-F5344CB8AC3E}">
        <p14:creationId xmlns:p14="http://schemas.microsoft.com/office/powerpoint/2010/main" val="30871531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FF8D-B5DD-4B3E-8A3F-29A837CF06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706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5088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04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544325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27DC5-2E54-446D-8DD4-02882FDBAC19}"/>
              </a:ext>
            </a:extLst>
          </p:cNvPr>
          <p:cNvSpPr/>
          <p:nvPr userDrawn="1"/>
        </p:nvSpPr>
        <p:spPr>
          <a:xfrm>
            <a:off x="-58994" y="0"/>
            <a:ext cx="12250994" cy="1690688"/>
          </a:xfrm>
          <a:prstGeom prst="rect">
            <a:avLst/>
          </a:prstGeom>
          <a:solidFill>
            <a:srgbClr val="006F41"/>
          </a:solidFill>
          <a:ln>
            <a:solidFill>
              <a:srgbClr val="006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no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427026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27DC5-2E54-446D-8DD4-02882FDBAC19}"/>
              </a:ext>
            </a:extLst>
          </p:cNvPr>
          <p:cNvSpPr/>
          <p:nvPr userDrawn="1"/>
        </p:nvSpPr>
        <p:spPr>
          <a:xfrm>
            <a:off x="-58994" y="0"/>
            <a:ext cx="12250994" cy="1690688"/>
          </a:xfrm>
          <a:prstGeom prst="rect">
            <a:avLst/>
          </a:prstGeom>
          <a:solidFill>
            <a:srgbClr val="006F41"/>
          </a:solidFill>
          <a:ln>
            <a:solidFill>
              <a:srgbClr val="006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no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32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D87DF-F74A-4816-9B42-B5DCFCC14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817F3-C626-482F-8275-8C6806DDF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9" descr="ident348fromlendalK">
            <a:extLst>
              <a:ext uri="{FF2B5EF4-FFF2-40B4-BE49-F238E27FC236}">
                <a16:creationId xmlns:a16="http://schemas.microsoft.com/office/drawing/2014/main" id="{A4B0426D-980B-4646-B1EE-F0BC51ECBDA0}"/>
              </a:ext>
            </a:extLst>
          </p:cNvPr>
          <p:cNvPicPr>
            <a:picLocks noChangeAspect="1" noChangeArrowheads="1"/>
          </p:cNvPicPr>
          <p:nvPr userDrawn="1"/>
        </p:nvPicPr>
        <p:blipFill>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2519963119"/>
      </p:ext>
    </p:extLst>
  </p:cSld>
  <p:clrMap bg1="lt1" tx1="dk1" bg2="lt2" tx2="dk2" accent1="accent1" accent2="accent2" accent3="accent3" accent4="accent4" accent5="accent5" accent6="accent6" hlink="hlink" folHlink="folHlink"/>
  <p:sldLayoutIdLst>
    <p:sldLayoutId id="2147483705" r:id="rId1"/>
    <p:sldLayoutId id="2147483651" r:id="rId2"/>
    <p:sldLayoutId id="2147483662" r:id="rId3"/>
    <p:sldLayoutId id="2147483650" r:id="rId4"/>
    <p:sldLayoutId id="2147483659" r:id="rId5"/>
    <p:sldLayoutId id="2147483674" r:id="rId6"/>
    <p:sldLayoutId id="2147483675" r:id="rId7"/>
    <p:sldLayoutId id="2147483698" r:id="rId8"/>
    <p:sldLayoutId id="2147483699" r:id="rId9"/>
    <p:sldLayoutId id="2147483654" r:id="rId10"/>
    <p:sldLayoutId id="2147483681" r:id="rId11"/>
    <p:sldLayoutId id="2147483670" r:id="rId12"/>
    <p:sldLayoutId id="2147483678" r:id="rId13"/>
    <p:sldLayoutId id="2147483672" r:id="rId14"/>
    <p:sldLayoutId id="2147483673" r:id="rId15"/>
    <p:sldLayoutId id="2147483676" r:id="rId16"/>
    <p:sldLayoutId id="2147483677" r:id="rId17"/>
    <p:sldLayoutId id="2147483700" r:id="rId18"/>
    <p:sldLayoutId id="2147483701" r:id="rId19"/>
    <p:sldLayoutId id="2147483655" r:id="rId20"/>
    <p:sldLayoutId id="2147483658" r:id="rId21"/>
    <p:sldLayoutId id="214748370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oi.org/10.5066/P9R71WW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5066/P9R71WWZ"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oi.org/10.5066/P9R71WWZ"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3133/sir20235064J"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kryberg@usgs.gov"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02/jeq2.20493"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nca2023.globalchange.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atlas.globalchange.gov/" TargetMode="External"/><Relationship Id="rId5" Type="http://schemas.openxmlformats.org/officeDocument/2006/relationships/hyperlink" Target="https://nca2023.globalchange.gov/chapter/24" TargetMode="External"/><Relationship Id="rId4" Type="http://schemas.openxmlformats.org/officeDocument/2006/relationships/hyperlink" Target="https://nca2023.globalchange.gov/chapter/25"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nca2023.globalchange.gov/downloads/NCA5_Ch25_Northern-Great-Plains.pptx"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hyperlink" Target="https://nca2023.globalchange.gov/downloads/NCA5_Ch24_Midwest.pptx"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2B2A-FBB1-1C90-690D-5FB62DFC5C32}"/>
              </a:ext>
            </a:extLst>
          </p:cNvPr>
          <p:cNvSpPr>
            <a:spLocks noGrp="1"/>
          </p:cNvSpPr>
          <p:nvPr>
            <p:ph type="ctrTitle"/>
          </p:nvPr>
        </p:nvSpPr>
        <p:spPr/>
        <p:txBody>
          <a:bodyPr/>
          <a:lstStyle/>
          <a:p>
            <a:r>
              <a:rPr lang="en-US" sz="2800" b="0" i="0" u="none" strike="noStrike" dirty="0">
                <a:solidFill>
                  <a:srgbClr val="FFFFFF"/>
                </a:solidFill>
                <a:effectLst/>
                <a:latin typeface="Calibri Light" panose="020F0302020204030204" pitchFamily="34" charset="0"/>
              </a:rPr>
              <a:t>Flood-Frequency Analysis in the Midwest: </a:t>
            </a:r>
            <a:r>
              <a:rPr lang="en-US" sz="2800" b="0" i="0" dirty="0">
                <a:solidFill>
                  <a:srgbClr val="000000"/>
                </a:solidFill>
                <a:effectLst/>
                <a:latin typeface="Calibri Light" panose="020F0302020204030204" pitchFamily="34" charset="0"/>
              </a:rPr>
              <a:t>​</a:t>
            </a:r>
            <a:br>
              <a:rPr lang="en-US" sz="2800" b="0" i="0" dirty="0">
                <a:solidFill>
                  <a:srgbClr val="000000"/>
                </a:solidFill>
                <a:effectLst/>
                <a:latin typeface="Calibri Light" panose="020F0302020204030204" pitchFamily="34" charset="0"/>
              </a:rPr>
            </a:br>
            <a:r>
              <a:rPr lang="en-US" sz="2800" b="0" i="0" u="none" strike="noStrike" dirty="0">
                <a:solidFill>
                  <a:srgbClr val="FFFFFF"/>
                </a:solidFill>
                <a:effectLst/>
                <a:latin typeface="Calibri Light" panose="020F0302020204030204" pitchFamily="34" charset="0"/>
              </a:rPr>
              <a:t>Addressing Potential Nonstationary Annual Peak-Flow Records </a:t>
            </a:r>
            <a:r>
              <a:rPr lang="en-US" sz="2800" b="0" i="0" dirty="0">
                <a:solidFill>
                  <a:srgbClr val="000000"/>
                </a:solidFill>
                <a:effectLst/>
                <a:latin typeface="Calibri Light" panose="020F0302020204030204" pitchFamily="34" charset="0"/>
              </a:rPr>
              <a:t>​</a:t>
            </a:r>
            <a:endParaRPr lang="en-US" sz="2800" dirty="0"/>
          </a:p>
        </p:txBody>
      </p:sp>
      <p:sp>
        <p:nvSpPr>
          <p:cNvPr id="3" name="Subtitle 2">
            <a:extLst>
              <a:ext uri="{FF2B5EF4-FFF2-40B4-BE49-F238E27FC236}">
                <a16:creationId xmlns:a16="http://schemas.microsoft.com/office/drawing/2014/main" id="{6EA6105D-0D7B-859C-5CAC-50CF803C362D}"/>
              </a:ext>
            </a:extLst>
          </p:cNvPr>
          <p:cNvSpPr>
            <a:spLocks noGrp="1"/>
          </p:cNvSpPr>
          <p:nvPr>
            <p:ph type="subTitle" idx="1"/>
          </p:nvPr>
        </p:nvSpPr>
        <p:spPr/>
        <p:txBody>
          <a:bodyPr/>
          <a:lstStyle/>
          <a:p>
            <a:r>
              <a:rPr lang="en-US" b="0" i="0" u="none" strike="noStrike">
                <a:solidFill>
                  <a:srgbClr val="FFFFFF"/>
                </a:solidFill>
                <a:effectLst/>
                <a:latin typeface="Calibri" panose="020F0502020204030204" pitchFamily="34" charset="0"/>
              </a:rPr>
              <a:t>Stakeholder Meeting</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a:solidFill>
                  <a:srgbClr val="FFFFFF"/>
                </a:solidFill>
                <a:latin typeface="Calibri" panose="020F0502020204030204" pitchFamily="34" charset="0"/>
              </a:rPr>
              <a:t>January 25, 2024</a:t>
            </a:r>
            <a:endParaRPr lang="en-US"/>
          </a:p>
          <a:p>
            <a:endParaRPr lang="en-US"/>
          </a:p>
        </p:txBody>
      </p:sp>
    </p:spTree>
    <p:extLst>
      <p:ext uri="{BB962C8B-B14F-4D97-AF65-F5344CB8AC3E}">
        <p14:creationId xmlns:p14="http://schemas.microsoft.com/office/powerpoint/2010/main" val="4004633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E80850AB-83F3-A98A-1C43-FDEA162C4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9441" y="0"/>
            <a:ext cx="8875060" cy="6858000"/>
          </a:xfrm>
        </p:spPr>
      </p:pic>
    </p:spTree>
    <p:extLst>
      <p:ext uri="{BB962C8B-B14F-4D97-AF65-F5344CB8AC3E}">
        <p14:creationId xmlns:p14="http://schemas.microsoft.com/office/powerpoint/2010/main" val="185049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DA888-9D3D-D1D3-25AB-F0218B796332}"/>
              </a:ext>
            </a:extLst>
          </p:cNvPr>
          <p:cNvSpPr>
            <a:spLocks noGrp="1"/>
          </p:cNvSpPr>
          <p:nvPr>
            <p:ph type="title"/>
          </p:nvPr>
        </p:nvSpPr>
        <p:spPr/>
        <p:txBody>
          <a:bodyPr>
            <a:normAutofit/>
          </a:bodyPr>
          <a:lstStyle/>
          <a:p>
            <a:r>
              <a:rPr lang="en-US" sz="3600" b="1" dirty="0"/>
              <a:t>Methods</a:t>
            </a:r>
          </a:p>
        </p:txBody>
      </p:sp>
      <p:sp>
        <p:nvSpPr>
          <p:cNvPr id="6" name="Text Placeholder 5">
            <a:extLst>
              <a:ext uri="{FF2B5EF4-FFF2-40B4-BE49-F238E27FC236}">
                <a16:creationId xmlns:a16="http://schemas.microsoft.com/office/drawing/2014/main" id="{5E9BF61F-27F3-B89F-05F8-873639CA789D}"/>
              </a:ext>
            </a:extLst>
          </p:cNvPr>
          <p:cNvSpPr>
            <a:spLocks noGrp="1"/>
          </p:cNvSpPr>
          <p:nvPr>
            <p:ph type="body" sz="half" idx="2"/>
          </p:nvPr>
        </p:nvSpPr>
        <p:spPr>
          <a:xfrm>
            <a:off x="839788" y="2057400"/>
            <a:ext cx="4815288" cy="3811588"/>
          </a:xfrm>
        </p:spPr>
        <p:txBody>
          <a:bodyPr>
            <a:normAutofit/>
          </a:bodyPr>
          <a:lstStyle/>
          <a:p>
            <a:pPr marL="285750" indent="-285750">
              <a:buFont typeface="Arial" panose="020B0604020202020204" pitchFamily="34" charset="0"/>
              <a:buChar char="•"/>
            </a:pPr>
            <a:r>
              <a:rPr lang="en-US" sz="2800" dirty="0"/>
              <a:t>Contains the methods of analysis for peak streamflow, daily streamflow, and climate data</a:t>
            </a:r>
          </a:p>
          <a:p>
            <a:pPr marL="285750" indent="-285750">
              <a:buFont typeface="Arial" panose="020B0604020202020204" pitchFamily="34" charset="0"/>
              <a:buChar char="•"/>
            </a:pPr>
            <a:r>
              <a:rPr lang="en-US" sz="2800" dirty="0"/>
              <a:t>Consult while looking at data release and state-based interpretive chapters</a:t>
            </a:r>
          </a:p>
        </p:txBody>
      </p:sp>
      <p:pic>
        <p:nvPicPr>
          <p:cNvPr id="7" name="Content Placeholder 8" descr="Text, letter&#10;&#10;Description automatically generated">
            <a:extLst>
              <a:ext uri="{FF2B5EF4-FFF2-40B4-BE49-F238E27FC236}">
                <a16:creationId xmlns:a16="http://schemas.microsoft.com/office/drawing/2014/main" id="{91D60FE2-17FD-9993-76B3-5C27BBD1A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6296" y="987425"/>
            <a:ext cx="3765983" cy="4873625"/>
          </a:xfrm>
        </p:spPr>
      </p:pic>
    </p:spTree>
    <p:extLst>
      <p:ext uri="{BB962C8B-B14F-4D97-AF65-F5344CB8AC3E}">
        <p14:creationId xmlns:p14="http://schemas.microsoft.com/office/powerpoint/2010/main" val="103010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A49B-54AB-CA7B-014A-C5149D0CE390}"/>
              </a:ext>
            </a:extLst>
          </p:cNvPr>
          <p:cNvSpPr>
            <a:spLocks noGrp="1"/>
          </p:cNvSpPr>
          <p:nvPr>
            <p:ph type="title"/>
          </p:nvPr>
        </p:nvSpPr>
        <p:spPr>
          <a:xfrm>
            <a:off x="541317" y="117723"/>
            <a:ext cx="10515600" cy="1325563"/>
          </a:xfrm>
        </p:spPr>
        <p:txBody>
          <a:bodyPr/>
          <a:lstStyle/>
          <a:p>
            <a:r>
              <a:rPr lang="en-US"/>
              <a:t>Publication of Associated Data Release </a:t>
            </a:r>
          </a:p>
        </p:txBody>
      </p:sp>
      <p:pic>
        <p:nvPicPr>
          <p:cNvPr id="4" name="Picture 3">
            <a:extLst>
              <a:ext uri="{FF2B5EF4-FFF2-40B4-BE49-F238E27FC236}">
                <a16:creationId xmlns:a16="http://schemas.microsoft.com/office/drawing/2014/main" id="{02B98A3D-6692-8509-902B-1007A9CC7F2C}"/>
              </a:ext>
            </a:extLst>
          </p:cNvPr>
          <p:cNvPicPr>
            <a:picLocks noChangeAspect="1"/>
          </p:cNvPicPr>
          <p:nvPr/>
        </p:nvPicPr>
        <p:blipFill rotWithShape="1">
          <a:blip r:embed="rId3"/>
          <a:srcRect b="11789"/>
          <a:stretch/>
        </p:blipFill>
        <p:spPr>
          <a:xfrm>
            <a:off x="542634" y="1173892"/>
            <a:ext cx="11106731" cy="4893275"/>
          </a:xfrm>
          <a:prstGeom prst="rect">
            <a:avLst/>
          </a:prstGeom>
        </p:spPr>
      </p:pic>
      <p:sp>
        <p:nvSpPr>
          <p:cNvPr id="5" name="TextBox 4">
            <a:extLst>
              <a:ext uri="{FF2B5EF4-FFF2-40B4-BE49-F238E27FC236}">
                <a16:creationId xmlns:a16="http://schemas.microsoft.com/office/drawing/2014/main" id="{ADF8837C-417E-9F5E-F05E-B6103951FE36}"/>
              </a:ext>
            </a:extLst>
          </p:cNvPr>
          <p:cNvSpPr txBox="1"/>
          <p:nvPr/>
        </p:nvSpPr>
        <p:spPr>
          <a:xfrm>
            <a:off x="7265773" y="6067167"/>
            <a:ext cx="4164227" cy="369332"/>
          </a:xfrm>
          <a:prstGeom prst="rect">
            <a:avLst/>
          </a:prstGeom>
          <a:noFill/>
        </p:spPr>
        <p:txBody>
          <a:bodyPr wrap="square" rtlCol="0">
            <a:spAutoFit/>
          </a:bodyPr>
          <a:lstStyle/>
          <a:p>
            <a:pPr algn="r"/>
            <a:r>
              <a:rPr lang="en-US" b="0" i="0">
                <a:solidFill>
                  <a:srgbClr val="333333"/>
                </a:solidFill>
                <a:effectLst/>
                <a:hlinkClick r:id="rId4"/>
              </a:rPr>
              <a:t>https://doi.org/10.5066/P9R71WWZ</a:t>
            </a:r>
            <a:endParaRPr lang="en-US"/>
          </a:p>
        </p:txBody>
      </p:sp>
    </p:spTree>
    <p:extLst>
      <p:ext uri="{BB962C8B-B14F-4D97-AF65-F5344CB8AC3E}">
        <p14:creationId xmlns:p14="http://schemas.microsoft.com/office/powerpoint/2010/main" val="1637116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DB5A3B-AFE8-8A94-F096-23A204C784A9}"/>
              </a:ext>
            </a:extLst>
          </p:cNvPr>
          <p:cNvSpPr txBox="1"/>
          <p:nvPr/>
        </p:nvSpPr>
        <p:spPr>
          <a:xfrm>
            <a:off x="7265773" y="6067167"/>
            <a:ext cx="4164227" cy="369332"/>
          </a:xfrm>
          <a:prstGeom prst="rect">
            <a:avLst/>
          </a:prstGeom>
          <a:noFill/>
        </p:spPr>
        <p:txBody>
          <a:bodyPr wrap="square" rtlCol="0">
            <a:spAutoFit/>
          </a:bodyPr>
          <a:lstStyle/>
          <a:p>
            <a:pPr algn="r"/>
            <a:r>
              <a:rPr lang="en-US" b="0" i="0">
                <a:solidFill>
                  <a:srgbClr val="333333"/>
                </a:solidFill>
                <a:effectLst/>
                <a:hlinkClick r:id="rId2"/>
              </a:rPr>
              <a:t>https://doi.org/10.5066/P9R71WWZ</a:t>
            </a:r>
            <a:endParaRPr lang="en-US"/>
          </a:p>
        </p:txBody>
      </p:sp>
      <p:pic>
        <p:nvPicPr>
          <p:cNvPr id="5" name="Picture 4">
            <a:extLst>
              <a:ext uri="{FF2B5EF4-FFF2-40B4-BE49-F238E27FC236}">
                <a16:creationId xmlns:a16="http://schemas.microsoft.com/office/drawing/2014/main" id="{996F1475-56F3-1208-150D-707598D13BB8}"/>
              </a:ext>
            </a:extLst>
          </p:cNvPr>
          <p:cNvPicPr>
            <a:picLocks noChangeAspect="1"/>
          </p:cNvPicPr>
          <p:nvPr/>
        </p:nvPicPr>
        <p:blipFill>
          <a:blip r:embed="rId3"/>
          <a:stretch>
            <a:fillRect/>
          </a:stretch>
        </p:blipFill>
        <p:spPr>
          <a:xfrm>
            <a:off x="676274" y="2068597"/>
            <a:ext cx="10839450" cy="2028825"/>
          </a:xfrm>
          <a:prstGeom prst="rect">
            <a:avLst/>
          </a:prstGeom>
        </p:spPr>
      </p:pic>
      <p:sp>
        <p:nvSpPr>
          <p:cNvPr id="6" name="Title 1">
            <a:extLst>
              <a:ext uri="{FF2B5EF4-FFF2-40B4-BE49-F238E27FC236}">
                <a16:creationId xmlns:a16="http://schemas.microsoft.com/office/drawing/2014/main" id="{52D9BEEC-D751-BDDE-C790-E764B9A6C8F4}"/>
              </a:ext>
            </a:extLst>
          </p:cNvPr>
          <p:cNvSpPr>
            <a:spLocks noGrp="1"/>
          </p:cNvSpPr>
          <p:nvPr>
            <p:ph type="title"/>
          </p:nvPr>
        </p:nvSpPr>
        <p:spPr>
          <a:xfrm>
            <a:off x="542634" y="128051"/>
            <a:ext cx="11106731" cy="1325563"/>
          </a:xfrm>
        </p:spPr>
        <p:txBody>
          <a:bodyPr/>
          <a:lstStyle/>
          <a:p>
            <a:r>
              <a:rPr lang="en-US" dirty="0"/>
              <a:t>Publication of Associated Data Release </a:t>
            </a:r>
          </a:p>
        </p:txBody>
      </p:sp>
    </p:spTree>
    <p:extLst>
      <p:ext uri="{BB962C8B-B14F-4D97-AF65-F5344CB8AC3E}">
        <p14:creationId xmlns:p14="http://schemas.microsoft.com/office/powerpoint/2010/main" val="246883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A49B-54AB-CA7B-014A-C5149D0CE390}"/>
              </a:ext>
            </a:extLst>
          </p:cNvPr>
          <p:cNvSpPr>
            <a:spLocks noGrp="1"/>
          </p:cNvSpPr>
          <p:nvPr>
            <p:ph type="title"/>
          </p:nvPr>
        </p:nvSpPr>
        <p:spPr>
          <a:xfrm>
            <a:off x="539187" y="172214"/>
            <a:ext cx="10515600" cy="1325563"/>
          </a:xfrm>
        </p:spPr>
        <p:txBody>
          <a:bodyPr/>
          <a:lstStyle/>
          <a:p>
            <a:r>
              <a:rPr lang="en-US"/>
              <a:t>Publication of Associated Data Release </a:t>
            </a:r>
          </a:p>
        </p:txBody>
      </p:sp>
      <p:sp>
        <p:nvSpPr>
          <p:cNvPr id="5" name="TextBox 4">
            <a:extLst>
              <a:ext uri="{FF2B5EF4-FFF2-40B4-BE49-F238E27FC236}">
                <a16:creationId xmlns:a16="http://schemas.microsoft.com/office/drawing/2014/main" id="{ADF8837C-417E-9F5E-F05E-B6103951FE36}"/>
              </a:ext>
            </a:extLst>
          </p:cNvPr>
          <p:cNvSpPr txBox="1"/>
          <p:nvPr/>
        </p:nvSpPr>
        <p:spPr>
          <a:xfrm>
            <a:off x="7265773" y="6067167"/>
            <a:ext cx="4164227" cy="369332"/>
          </a:xfrm>
          <a:prstGeom prst="rect">
            <a:avLst/>
          </a:prstGeom>
          <a:noFill/>
        </p:spPr>
        <p:txBody>
          <a:bodyPr wrap="square" rtlCol="0">
            <a:spAutoFit/>
          </a:bodyPr>
          <a:lstStyle/>
          <a:p>
            <a:pPr algn="r"/>
            <a:r>
              <a:rPr lang="en-US" b="0" i="0">
                <a:solidFill>
                  <a:srgbClr val="333333"/>
                </a:solidFill>
                <a:effectLst/>
                <a:hlinkClick r:id="rId2"/>
              </a:rPr>
              <a:t>https://doi.org/10.5066/P9R71WWZ</a:t>
            </a:r>
            <a:endParaRPr lang="en-US"/>
          </a:p>
        </p:txBody>
      </p:sp>
      <p:pic>
        <p:nvPicPr>
          <p:cNvPr id="8" name="Picture 7">
            <a:extLst>
              <a:ext uri="{FF2B5EF4-FFF2-40B4-BE49-F238E27FC236}">
                <a16:creationId xmlns:a16="http://schemas.microsoft.com/office/drawing/2014/main" id="{6D012305-BBEA-C7AD-B7FA-665ABEFA3F13}"/>
              </a:ext>
            </a:extLst>
          </p:cNvPr>
          <p:cNvPicPr>
            <a:picLocks noChangeAspect="1"/>
          </p:cNvPicPr>
          <p:nvPr/>
        </p:nvPicPr>
        <p:blipFill>
          <a:blip r:embed="rId3"/>
          <a:stretch>
            <a:fillRect/>
          </a:stretch>
        </p:blipFill>
        <p:spPr>
          <a:xfrm>
            <a:off x="505115" y="1453614"/>
            <a:ext cx="11144250" cy="4038600"/>
          </a:xfrm>
          <a:prstGeom prst="rect">
            <a:avLst/>
          </a:prstGeom>
        </p:spPr>
      </p:pic>
    </p:spTree>
    <p:extLst>
      <p:ext uri="{BB962C8B-B14F-4D97-AF65-F5344CB8AC3E}">
        <p14:creationId xmlns:p14="http://schemas.microsoft.com/office/powerpoint/2010/main" val="123822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60C9-F299-BF70-021B-A614FAF17124}"/>
              </a:ext>
            </a:extLst>
          </p:cNvPr>
          <p:cNvSpPr>
            <a:spLocks noGrp="1"/>
          </p:cNvSpPr>
          <p:nvPr>
            <p:ph type="title"/>
          </p:nvPr>
        </p:nvSpPr>
        <p:spPr>
          <a:xfrm>
            <a:off x="338492" y="366557"/>
            <a:ext cx="5103606" cy="1119430"/>
          </a:xfrm>
        </p:spPr>
        <p:txBody>
          <a:bodyPr>
            <a:normAutofit/>
          </a:bodyPr>
          <a:lstStyle/>
          <a:p>
            <a:r>
              <a:rPr lang="en-US" sz="3600"/>
              <a:t>Trends in peak streamflow</a:t>
            </a:r>
          </a:p>
        </p:txBody>
      </p:sp>
      <p:pic>
        <p:nvPicPr>
          <p:cNvPr id="5" name="Content Placeholder 4">
            <a:extLst>
              <a:ext uri="{FF2B5EF4-FFF2-40B4-BE49-F238E27FC236}">
                <a16:creationId xmlns:a16="http://schemas.microsoft.com/office/drawing/2014/main" id="{4A8D1D90-58D8-0E70-92EF-C8470CD62C23}"/>
              </a:ext>
            </a:extLst>
          </p:cNvPr>
          <p:cNvPicPr>
            <a:picLocks noGrp="1" noChangeAspect="1"/>
          </p:cNvPicPr>
          <p:nvPr>
            <p:ph idx="1"/>
          </p:nvPr>
        </p:nvPicPr>
        <p:blipFill>
          <a:blip r:embed="rId3"/>
          <a:stretch>
            <a:fillRect/>
          </a:stretch>
        </p:blipFill>
        <p:spPr>
          <a:xfrm>
            <a:off x="6096000" y="366557"/>
            <a:ext cx="5900596" cy="6491443"/>
          </a:xfrm>
        </p:spPr>
      </p:pic>
      <p:sp>
        <p:nvSpPr>
          <p:cNvPr id="6" name="Content Placeholder 2">
            <a:extLst>
              <a:ext uri="{FF2B5EF4-FFF2-40B4-BE49-F238E27FC236}">
                <a16:creationId xmlns:a16="http://schemas.microsoft.com/office/drawing/2014/main" id="{F4B04159-2A63-7053-4927-F644DA0E4644}"/>
              </a:ext>
            </a:extLst>
          </p:cNvPr>
          <p:cNvSpPr txBox="1">
            <a:spLocks/>
          </p:cNvSpPr>
          <p:nvPr/>
        </p:nvSpPr>
        <p:spPr>
          <a:xfrm>
            <a:off x="338491" y="1988733"/>
            <a:ext cx="5103607" cy="4502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Geographic and temporal patterns in peak trends are not clear cut.</a:t>
            </a:r>
          </a:p>
          <a:p>
            <a:pPr marL="0" indent="0">
              <a:buNone/>
            </a:pPr>
            <a:endParaRPr lang="en-US" sz="2400" dirty="0"/>
          </a:p>
          <a:p>
            <a:r>
              <a:rPr lang="en-US" sz="2400" dirty="0"/>
              <a:t>Many changing trend directions between the longer time periods and the more recent 30-year period.</a:t>
            </a:r>
          </a:p>
          <a:p>
            <a:endParaRPr lang="en-US" sz="2400" dirty="0"/>
          </a:p>
          <a:p>
            <a:r>
              <a:rPr lang="en-US" sz="2400" dirty="0"/>
              <a:t>Trends are predominantly upward in the last 30 years</a:t>
            </a:r>
          </a:p>
        </p:txBody>
      </p:sp>
    </p:spTree>
    <p:extLst>
      <p:ext uri="{BB962C8B-B14F-4D97-AF65-F5344CB8AC3E}">
        <p14:creationId xmlns:p14="http://schemas.microsoft.com/office/powerpoint/2010/main" val="114538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CD46-4859-0A93-3072-5A97B104EBD5}"/>
              </a:ext>
            </a:extLst>
          </p:cNvPr>
          <p:cNvSpPr>
            <a:spLocks noGrp="1"/>
          </p:cNvSpPr>
          <p:nvPr>
            <p:ph type="title"/>
          </p:nvPr>
        </p:nvSpPr>
        <p:spPr>
          <a:xfrm>
            <a:off x="597061" y="345833"/>
            <a:ext cx="10997879" cy="727538"/>
          </a:xfrm>
        </p:spPr>
        <p:txBody>
          <a:bodyPr>
            <a:normAutofit/>
          </a:bodyPr>
          <a:lstStyle/>
          <a:p>
            <a:r>
              <a:rPr lang="en-US" sz="3600" dirty="0"/>
              <a:t>Interpretations About Results Are in State-based Chapters</a:t>
            </a:r>
          </a:p>
        </p:txBody>
      </p:sp>
      <p:pic>
        <p:nvPicPr>
          <p:cNvPr id="10" name="Picture 9">
            <a:extLst>
              <a:ext uri="{FF2B5EF4-FFF2-40B4-BE49-F238E27FC236}">
                <a16:creationId xmlns:a16="http://schemas.microsoft.com/office/drawing/2014/main" id="{16750272-D034-3EF8-C71D-99FA4B74E611}"/>
              </a:ext>
            </a:extLst>
          </p:cNvPr>
          <p:cNvPicPr>
            <a:picLocks noChangeAspect="1"/>
          </p:cNvPicPr>
          <p:nvPr/>
        </p:nvPicPr>
        <p:blipFill>
          <a:blip r:embed="rId2"/>
          <a:stretch>
            <a:fillRect/>
          </a:stretch>
        </p:blipFill>
        <p:spPr>
          <a:xfrm>
            <a:off x="3988607" y="1073371"/>
            <a:ext cx="4214785" cy="4926081"/>
          </a:xfrm>
          <a:prstGeom prst="rect">
            <a:avLst/>
          </a:prstGeom>
        </p:spPr>
      </p:pic>
      <p:sp>
        <p:nvSpPr>
          <p:cNvPr id="4" name="TextBox 3">
            <a:extLst>
              <a:ext uri="{FF2B5EF4-FFF2-40B4-BE49-F238E27FC236}">
                <a16:creationId xmlns:a16="http://schemas.microsoft.com/office/drawing/2014/main" id="{021CC4E5-7ABF-3AF9-1DF2-7EC92EB0B8F5}"/>
              </a:ext>
            </a:extLst>
          </p:cNvPr>
          <p:cNvSpPr txBox="1"/>
          <p:nvPr/>
        </p:nvSpPr>
        <p:spPr>
          <a:xfrm>
            <a:off x="7851492" y="6047771"/>
            <a:ext cx="3829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https://doi.org/10.3133/sir20235064J</a:t>
            </a:r>
            <a:r>
              <a:rPr lang="en-US" dirty="0">
                <a:ea typeface="+mn-lt"/>
                <a:cs typeface="+mn-lt"/>
              </a:rPr>
              <a:t> </a:t>
            </a:r>
          </a:p>
        </p:txBody>
      </p:sp>
    </p:spTree>
    <p:extLst>
      <p:ext uri="{BB962C8B-B14F-4D97-AF65-F5344CB8AC3E}">
        <p14:creationId xmlns:p14="http://schemas.microsoft.com/office/powerpoint/2010/main" val="140259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A423-1CF9-4ED3-E889-3383AB0E2765}"/>
              </a:ext>
            </a:extLst>
          </p:cNvPr>
          <p:cNvSpPr>
            <a:spLocks noGrp="1"/>
          </p:cNvSpPr>
          <p:nvPr>
            <p:ph type="title"/>
          </p:nvPr>
        </p:nvSpPr>
        <p:spPr>
          <a:xfrm>
            <a:off x="7087923" y="311972"/>
            <a:ext cx="4846789" cy="1011219"/>
          </a:xfrm>
        </p:spPr>
        <p:txBody>
          <a:bodyPr>
            <a:normAutofit/>
          </a:bodyPr>
          <a:lstStyle/>
          <a:p>
            <a:r>
              <a:rPr lang="en-US" sz="3600"/>
              <a:t>Changes in seasonality</a:t>
            </a:r>
          </a:p>
        </p:txBody>
      </p:sp>
      <p:sp>
        <p:nvSpPr>
          <p:cNvPr id="3" name="Content Placeholder 2">
            <a:extLst>
              <a:ext uri="{FF2B5EF4-FFF2-40B4-BE49-F238E27FC236}">
                <a16:creationId xmlns:a16="http://schemas.microsoft.com/office/drawing/2014/main" id="{E4AA7526-0AFF-93D7-E333-7587F703EB4F}"/>
              </a:ext>
            </a:extLst>
          </p:cNvPr>
          <p:cNvSpPr>
            <a:spLocks noGrp="1"/>
          </p:cNvSpPr>
          <p:nvPr>
            <p:ph idx="1"/>
          </p:nvPr>
        </p:nvSpPr>
        <p:spPr/>
        <p:txBody>
          <a:bodyPr/>
          <a:lstStyle/>
          <a:p>
            <a:r>
              <a:rPr lang="en-US" err="1"/>
              <a:t>hjkhjk</a:t>
            </a:r>
            <a:endParaRPr lang="en-US"/>
          </a:p>
        </p:txBody>
      </p:sp>
      <p:pic>
        <p:nvPicPr>
          <p:cNvPr id="5" name="Picture 4">
            <a:extLst>
              <a:ext uri="{FF2B5EF4-FFF2-40B4-BE49-F238E27FC236}">
                <a16:creationId xmlns:a16="http://schemas.microsoft.com/office/drawing/2014/main" id="{3E061DDF-B5BA-7609-B1C5-13F424F07F60}"/>
              </a:ext>
            </a:extLst>
          </p:cNvPr>
          <p:cNvPicPr>
            <a:picLocks noChangeAspect="1"/>
          </p:cNvPicPr>
          <p:nvPr/>
        </p:nvPicPr>
        <p:blipFill rotWithShape="1">
          <a:blip r:embed="rId2"/>
          <a:srcRect t="1416"/>
          <a:stretch/>
        </p:blipFill>
        <p:spPr>
          <a:xfrm>
            <a:off x="0" y="223767"/>
            <a:ext cx="6573039" cy="6410465"/>
          </a:xfrm>
          <a:prstGeom prst="rect">
            <a:avLst/>
          </a:prstGeom>
        </p:spPr>
      </p:pic>
      <p:sp>
        <p:nvSpPr>
          <p:cNvPr id="6" name="Content Placeholder 2">
            <a:extLst>
              <a:ext uri="{FF2B5EF4-FFF2-40B4-BE49-F238E27FC236}">
                <a16:creationId xmlns:a16="http://schemas.microsoft.com/office/drawing/2014/main" id="{743D968C-A02A-0B20-EEBE-363A68CEDF75}"/>
              </a:ext>
            </a:extLst>
          </p:cNvPr>
          <p:cNvSpPr txBox="1">
            <a:spLocks/>
          </p:cNvSpPr>
          <p:nvPr/>
        </p:nvSpPr>
        <p:spPr>
          <a:xfrm>
            <a:off x="6871914" y="1473798"/>
            <a:ext cx="4697895" cy="4807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Trends in the southern part of the state were typically not linear, with stationary or decreasing peaks in the first half of the time period and increasing after about 1980-1990</a:t>
            </a:r>
          </a:p>
          <a:p>
            <a:endParaRPr lang="en-US" sz="2000" dirty="0"/>
          </a:p>
          <a:p>
            <a:r>
              <a:rPr lang="en-US" sz="2000" dirty="0"/>
              <a:t>The change in trend direction around 1980-1990 was accompanied by changes in the seasonality of peak </a:t>
            </a:r>
            <a:r>
              <a:rPr lang="en-US" sz="2000" dirty="0" err="1"/>
              <a:t>streamflows</a:t>
            </a:r>
            <a:r>
              <a:rPr lang="en-US" sz="2000" dirty="0"/>
              <a:t> with peak </a:t>
            </a:r>
            <a:r>
              <a:rPr lang="en-US" sz="2000" dirty="0" err="1"/>
              <a:t>streamflows</a:t>
            </a:r>
            <a:r>
              <a:rPr lang="en-US" sz="2000" dirty="0"/>
              <a:t> occurring more frequently in the summer rather than the spring.</a:t>
            </a:r>
          </a:p>
        </p:txBody>
      </p:sp>
    </p:spTree>
    <p:extLst>
      <p:ext uri="{BB962C8B-B14F-4D97-AF65-F5344CB8AC3E}">
        <p14:creationId xmlns:p14="http://schemas.microsoft.com/office/powerpoint/2010/main" val="401455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12FD-0B41-AF84-62FD-9BE1F76AED79}"/>
              </a:ext>
            </a:extLst>
          </p:cNvPr>
          <p:cNvSpPr>
            <a:spLocks noGrp="1"/>
          </p:cNvSpPr>
          <p:nvPr>
            <p:ph type="title"/>
          </p:nvPr>
        </p:nvSpPr>
        <p:spPr>
          <a:xfrm>
            <a:off x="838200" y="365126"/>
            <a:ext cx="10515600" cy="1085988"/>
          </a:xfrm>
        </p:spPr>
        <p:txBody>
          <a:bodyPr>
            <a:normAutofit/>
          </a:bodyPr>
          <a:lstStyle/>
          <a:p>
            <a:r>
              <a:rPr lang="en-US" sz="3600" dirty="0"/>
              <a:t>Changes in daily streamflow</a:t>
            </a:r>
          </a:p>
        </p:txBody>
      </p:sp>
      <p:sp>
        <p:nvSpPr>
          <p:cNvPr id="3" name="Content Placeholder 2">
            <a:extLst>
              <a:ext uri="{FF2B5EF4-FFF2-40B4-BE49-F238E27FC236}">
                <a16:creationId xmlns:a16="http://schemas.microsoft.com/office/drawing/2014/main" id="{91B8DF80-BB44-2952-95A0-0BC02A085874}"/>
              </a:ext>
            </a:extLst>
          </p:cNvPr>
          <p:cNvSpPr>
            <a:spLocks noGrp="1"/>
          </p:cNvSpPr>
          <p:nvPr>
            <p:ph idx="1"/>
          </p:nvPr>
        </p:nvSpPr>
        <p:spPr>
          <a:xfrm>
            <a:off x="7526011" y="2322693"/>
            <a:ext cx="4007648" cy="3460404"/>
          </a:xfrm>
        </p:spPr>
        <p:txBody>
          <a:bodyPr>
            <a:normAutofit/>
          </a:bodyPr>
          <a:lstStyle/>
          <a:p>
            <a:r>
              <a:rPr lang="en-US" sz="2000" dirty="0"/>
              <a:t>Annual </a:t>
            </a:r>
            <a:r>
              <a:rPr lang="en-US" sz="2000" dirty="0" err="1"/>
              <a:t>streamflows</a:t>
            </a:r>
            <a:r>
              <a:rPr lang="en-US" sz="2000" dirty="0"/>
              <a:t> increased throughout the state ubiquitously, in every analysis period.</a:t>
            </a:r>
          </a:p>
          <a:p>
            <a:pPr marL="0" indent="0">
              <a:buNone/>
            </a:pPr>
            <a:endParaRPr lang="en-US" sz="2000" dirty="0"/>
          </a:p>
          <a:p>
            <a:r>
              <a:rPr lang="en-US" sz="2000" dirty="0"/>
              <a:t>Increases in daily </a:t>
            </a:r>
            <a:r>
              <a:rPr lang="en-US" sz="2000" dirty="0" err="1"/>
              <a:t>streamflows</a:t>
            </a:r>
            <a:r>
              <a:rPr lang="en-US" sz="2000" dirty="0"/>
              <a:t> throughout historically dry periods could be driving increases in peak flows in the summer and fall.</a:t>
            </a:r>
          </a:p>
          <a:p>
            <a:endParaRPr lang="en-US" sz="2000"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CEFB8F36-E806-D1B8-6747-86C0747E7995}"/>
              </a:ext>
            </a:extLst>
          </p:cNvPr>
          <p:cNvPicPr>
            <a:picLocks noChangeAspect="1"/>
          </p:cNvPicPr>
          <p:nvPr/>
        </p:nvPicPr>
        <p:blipFill>
          <a:blip r:embed="rId2"/>
          <a:stretch>
            <a:fillRect/>
          </a:stretch>
        </p:blipFill>
        <p:spPr>
          <a:xfrm>
            <a:off x="0" y="1743933"/>
            <a:ext cx="7363853" cy="4039164"/>
          </a:xfrm>
          <a:prstGeom prst="rect">
            <a:avLst/>
          </a:prstGeom>
        </p:spPr>
      </p:pic>
    </p:spTree>
    <p:extLst>
      <p:ext uri="{BB962C8B-B14F-4D97-AF65-F5344CB8AC3E}">
        <p14:creationId xmlns:p14="http://schemas.microsoft.com/office/powerpoint/2010/main" val="2520992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6E25-9E00-F34A-3141-898F96834D72}"/>
              </a:ext>
            </a:extLst>
          </p:cNvPr>
          <p:cNvSpPr>
            <a:spLocks noGrp="1"/>
          </p:cNvSpPr>
          <p:nvPr>
            <p:ph type="title"/>
          </p:nvPr>
        </p:nvSpPr>
        <p:spPr>
          <a:xfrm>
            <a:off x="147083" y="106326"/>
            <a:ext cx="10515600" cy="935776"/>
          </a:xfrm>
        </p:spPr>
        <p:txBody>
          <a:bodyPr>
            <a:normAutofit/>
          </a:bodyPr>
          <a:lstStyle/>
          <a:p>
            <a:r>
              <a:rPr lang="en-US" sz="3600"/>
              <a:t>Changes in precipitation and temperature</a:t>
            </a:r>
          </a:p>
        </p:txBody>
      </p:sp>
      <p:sp>
        <p:nvSpPr>
          <p:cNvPr id="3" name="Content Placeholder 2">
            <a:extLst>
              <a:ext uri="{FF2B5EF4-FFF2-40B4-BE49-F238E27FC236}">
                <a16:creationId xmlns:a16="http://schemas.microsoft.com/office/drawing/2014/main" id="{59D3373A-B546-4F6E-D9B3-81C2032F370C}"/>
              </a:ext>
            </a:extLst>
          </p:cNvPr>
          <p:cNvSpPr>
            <a:spLocks noGrp="1"/>
          </p:cNvSpPr>
          <p:nvPr>
            <p:ph idx="1"/>
          </p:nvPr>
        </p:nvSpPr>
        <p:spPr>
          <a:xfrm>
            <a:off x="381000" y="1042102"/>
            <a:ext cx="10515600" cy="2386898"/>
          </a:xfrm>
        </p:spPr>
        <p:txBody>
          <a:bodyPr/>
          <a:lstStyle/>
          <a:p>
            <a:r>
              <a:rPr lang="en-US" sz="2000"/>
              <a:t>Annual precipitation was upward at nearly every gage in every period, with weaker trends in the northern regions</a:t>
            </a:r>
          </a:p>
          <a:p>
            <a:r>
              <a:rPr lang="en-US" sz="2000"/>
              <a:t>Temperature increasing everywhere in the state driven largely by increasing winter temperature</a:t>
            </a:r>
          </a:p>
          <a:p>
            <a:r>
              <a:rPr lang="en-US" sz="2000"/>
              <a:t>As with peak streamflow trends, trends in precipitation and temperature were typically not linear, with greater increases after ~1980</a:t>
            </a:r>
          </a:p>
          <a:p>
            <a:endParaRPr lang="en-US"/>
          </a:p>
          <a:p>
            <a:endParaRPr lang="en-US"/>
          </a:p>
        </p:txBody>
      </p:sp>
      <p:pic>
        <p:nvPicPr>
          <p:cNvPr id="4" name="Picture 3">
            <a:extLst>
              <a:ext uri="{FF2B5EF4-FFF2-40B4-BE49-F238E27FC236}">
                <a16:creationId xmlns:a16="http://schemas.microsoft.com/office/drawing/2014/main" id="{F6FFDE03-3A24-57D7-FE82-4CE5A89267E1}"/>
              </a:ext>
            </a:extLst>
          </p:cNvPr>
          <p:cNvPicPr>
            <a:picLocks noChangeAspect="1"/>
          </p:cNvPicPr>
          <p:nvPr/>
        </p:nvPicPr>
        <p:blipFill>
          <a:blip r:embed="rId2"/>
          <a:stretch>
            <a:fillRect/>
          </a:stretch>
        </p:blipFill>
        <p:spPr>
          <a:xfrm>
            <a:off x="738994" y="3211583"/>
            <a:ext cx="4766670" cy="2858700"/>
          </a:xfrm>
          <a:prstGeom prst="rect">
            <a:avLst/>
          </a:prstGeom>
        </p:spPr>
      </p:pic>
      <p:pic>
        <p:nvPicPr>
          <p:cNvPr id="5" name="Picture 4">
            <a:extLst>
              <a:ext uri="{FF2B5EF4-FFF2-40B4-BE49-F238E27FC236}">
                <a16:creationId xmlns:a16="http://schemas.microsoft.com/office/drawing/2014/main" id="{677C826D-4276-D11B-32B7-3BD6DD7D1D76}"/>
              </a:ext>
            </a:extLst>
          </p:cNvPr>
          <p:cNvPicPr>
            <a:picLocks noChangeAspect="1"/>
          </p:cNvPicPr>
          <p:nvPr/>
        </p:nvPicPr>
        <p:blipFill>
          <a:blip r:embed="rId3"/>
          <a:stretch>
            <a:fillRect/>
          </a:stretch>
        </p:blipFill>
        <p:spPr>
          <a:xfrm>
            <a:off x="5638800" y="3211583"/>
            <a:ext cx="4877372" cy="2819629"/>
          </a:xfrm>
          <a:prstGeom prst="rect">
            <a:avLst/>
          </a:prstGeom>
        </p:spPr>
      </p:pic>
    </p:spTree>
    <p:extLst>
      <p:ext uri="{BB962C8B-B14F-4D97-AF65-F5344CB8AC3E}">
        <p14:creationId xmlns:p14="http://schemas.microsoft.com/office/powerpoint/2010/main" val="268924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EBEE-D22B-459E-A6CB-6CB5275A35F1}"/>
              </a:ext>
            </a:extLst>
          </p:cNvPr>
          <p:cNvSpPr>
            <a:spLocks noGrp="1"/>
          </p:cNvSpPr>
          <p:nvPr>
            <p:ph type="title"/>
          </p:nvPr>
        </p:nvSpPr>
        <p:spPr/>
        <p:txBody>
          <a:bodyPr/>
          <a:lstStyle/>
          <a:p>
            <a:r>
              <a:rPr lang="en-US">
                <a:cs typeface="Calibri Light"/>
              </a:rPr>
              <a:t>Announcements</a:t>
            </a:r>
            <a:endParaRPr lang="en-US"/>
          </a:p>
        </p:txBody>
      </p:sp>
      <p:sp>
        <p:nvSpPr>
          <p:cNvPr id="3" name="Content Placeholder 2">
            <a:extLst>
              <a:ext uri="{FF2B5EF4-FFF2-40B4-BE49-F238E27FC236}">
                <a16:creationId xmlns:a16="http://schemas.microsoft.com/office/drawing/2014/main" id="{2256FC5A-7246-4100-9034-CF3B3FC61ED6}"/>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E70CDA21-25D5-A74B-D060-1478C434F0C0}"/>
              </a:ext>
            </a:extLst>
          </p:cNvPr>
          <p:cNvSpPr txBox="1"/>
          <p:nvPr/>
        </p:nvSpPr>
        <p:spPr>
          <a:xfrm>
            <a:off x="1511300" y="1825625"/>
            <a:ext cx="7150100" cy="1754326"/>
          </a:xfrm>
          <a:prstGeom prst="rect">
            <a:avLst/>
          </a:prstGeom>
          <a:noFill/>
        </p:spPr>
        <p:txBody>
          <a:bodyPr wrap="square" rtlCol="0">
            <a:spAutoFit/>
          </a:bodyPr>
          <a:lstStyle/>
          <a:p>
            <a:r>
              <a:rPr lang="en-US"/>
              <a:t>Some of the USGS Staff are meeting virtually with staff from Manitoba Transportation Infrastructure to discuss flood-frequency under changing conditions. February 15, 1 PM CT</a:t>
            </a:r>
          </a:p>
          <a:p>
            <a:endParaRPr lang="en-US"/>
          </a:p>
          <a:p>
            <a:r>
              <a:rPr lang="en-US"/>
              <a:t>Anyone interested in hearing a Canadian perspective can join us. Email Karen Ryberg, </a:t>
            </a:r>
            <a:r>
              <a:rPr lang="en-US">
                <a:hlinkClick r:id="rId3"/>
              </a:rPr>
              <a:t>kryberg@usgs.gov</a:t>
            </a:r>
            <a:r>
              <a:rPr lang="en-US"/>
              <a:t> for the meeting invite.</a:t>
            </a:r>
          </a:p>
        </p:txBody>
      </p:sp>
    </p:spTree>
    <p:extLst>
      <p:ext uri="{BB962C8B-B14F-4D97-AF65-F5344CB8AC3E}">
        <p14:creationId xmlns:p14="http://schemas.microsoft.com/office/powerpoint/2010/main" val="1786901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17E2-F5DF-4BCB-AD3B-DF46B3B3E0DF}"/>
              </a:ext>
            </a:extLst>
          </p:cNvPr>
          <p:cNvSpPr>
            <a:spLocks noGrp="1"/>
          </p:cNvSpPr>
          <p:nvPr>
            <p:ph type="title"/>
          </p:nvPr>
        </p:nvSpPr>
        <p:spPr/>
        <p:txBody>
          <a:bodyPr/>
          <a:lstStyle/>
          <a:p>
            <a:r>
              <a:rPr lang="en-US"/>
              <a:t>Task 5: Effect of Tile Drainage</a:t>
            </a:r>
          </a:p>
        </p:txBody>
      </p:sp>
    </p:spTree>
    <p:extLst>
      <p:ext uri="{BB962C8B-B14F-4D97-AF65-F5344CB8AC3E}">
        <p14:creationId xmlns:p14="http://schemas.microsoft.com/office/powerpoint/2010/main" val="179062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49E2-FC2D-41CE-9202-764782AE55F7}"/>
              </a:ext>
            </a:extLst>
          </p:cNvPr>
          <p:cNvSpPr>
            <a:spLocks noGrp="1"/>
          </p:cNvSpPr>
          <p:nvPr>
            <p:ph type="ctrTitle"/>
          </p:nvPr>
        </p:nvSpPr>
        <p:spPr/>
        <p:txBody>
          <a:bodyPr>
            <a:noAutofit/>
          </a:bodyPr>
          <a:lstStyle/>
          <a:p>
            <a:r>
              <a:rPr lang="en-US" sz="2400" dirty="0"/>
              <a:t>Developing a machine-learning model to characterize sub-surface agricultural drainage from satellite imagery</a:t>
            </a:r>
          </a:p>
        </p:txBody>
      </p:sp>
      <p:sp>
        <p:nvSpPr>
          <p:cNvPr id="3" name="Subtitle 2">
            <a:extLst>
              <a:ext uri="{FF2B5EF4-FFF2-40B4-BE49-F238E27FC236}">
                <a16:creationId xmlns:a16="http://schemas.microsoft.com/office/drawing/2014/main" id="{562A417E-B7FC-4172-AACA-BBA436A10701}"/>
              </a:ext>
            </a:extLst>
          </p:cNvPr>
          <p:cNvSpPr>
            <a:spLocks noGrp="1"/>
          </p:cNvSpPr>
          <p:nvPr>
            <p:ph type="subTitle" idx="1"/>
          </p:nvPr>
        </p:nvSpPr>
        <p:spPr/>
        <p:txBody>
          <a:bodyPr>
            <a:normAutofit lnSpcReduction="10000"/>
          </a:bodyPr>
          <a:lstStyle/>
          <a:p>
            <a:r>
              <a:rPr lang="en-US" sz="2600" b="1" dirty="0" err="1"/>
              <a:t>Fleford</a:t>
            </a:r>
            <a:r>
              <a:rPr lang="en-US" sz="2600" b="1" dirty="0"/>
              <a:t> </a:t>
            </a:r>
            <a:r>
              <a:rPr lang="en-US" sz="2600" b="1" dirty="0" err="1"/>
              <a:t>Redoloza</a:t>
            </a:r>
          </a:p>
          <a:p>
            <a:r>
              <a:rPr lang="en-US" dirty="0"/>
              <a:t>Tanja Williamson</a:t>
            </a:r>
          </a:p>
          <a:p>
            <a:r>
              <a:rPr lang="en-US" dirty="0"/>
              <a:t>Alex Headman</a:t>
            </a:r>
          </a:p>
        </p:txBody>
      </p:sp>
    </p:spTree>
    <p:extLst>
      <p:ext uri="{BB962C8B-B14F-4D97-AF65-F5344CB8AC3E}">
        <p14:creationId xmlns:p14="http://schemas.microsoft.com/office/powerpoint/2010/main" val="137160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E206-C902-497E-835C-D9463473E276}"/>
              </a:ext>
            </a:extLst>
          </p:cNvPr>
          <p:cNvSpPr>
            <a:spLocks noGrp="1"/>
          </p:cNvSpPr>
          <p:nvPr>
            <p:ph type="title"/>
          </p:nvPr>
        </p:nvSpPr>
        <p:spPr>
          <a:xfrm>
            <a:off x="2231136" y="302219"/>
            <a:ext cx="7729728" cy="938753"/>
          </a:xfrm>
        </p:spPr>
        <p:txBody>
          <a:bodyPr/>
          <a:lstStyle/>
          <a:p>
            <a:r>
              <a:rPr lang="en-US"/>
              <a:t>Tile Drainages</a:t>
            </a:r>
          </a:p>
        </p:txBody>
      </p:sp>
      <p:sp>
        <p:nvSpPr>
          <p:cNvPr id="3" name="Content Placeholder 2">
            <a:extLst>
              <a:ext uri="{FF2B5EF4-FFF2-40B4-BE49-F238E27FC236}">
                <a16:creationId xmlns:a16="http://schemas.microsoft.com/office/drawing/2014/main" id="{08776E7F-2A54-4C33-A246-31826FEFD711}"/>
              </a:ext>
            </a:extLst>
          </p:cNvPr>
          <p:cNvSpPr>
            <a:spLocks noGrp="1"/>
          </p:cNvSpPr>
          <p:nvPr>
            <p:ph idx="1"/>
          </p:nvPr>
        </p:nvSpPr>
        <p:spPr>
          <a:xfrm>
            <a:off x="2231136" y="1537031"/>
            <a:ext cx="4281632" cy="4546527"/>
          </a:xfrm>
        </p:spPr>
        <p:txBody>
          <a:bodyPr/>
          <a:lstStyle/>
          <a:p>
            <a:r>
              <a:rPr lang="en-US"/>
              <a:t>Removes excess water from soil, lowers water table</a:t>
            </a:r>
          </a:p>
          <a:p>
            <a:r>
              <a:rPr lang="en-US"/>
              <a:t>Since the 1800’s, more are being deployed</a:t>
            </a:r>
          </a:p>
          <a:p>
            <a:r>
              <a:rPr lang="en-US"/>
              <a:t>Can reroute the recharge for the aquifer</a:t>
            </a:r>
          </a:p>
          <a:p>
            <a:r>
              <a:rPr lang="en-US"/>
              <a:t>Important to understand effects as more are deployed</a:t>
            </a:r>
          </a:p>
        </p:txBody>
      </p:sp>
      <p:pic>
        <p:nvPicPr>
          <p:cNvPr id="1026" name="Picture 2" descr="Farming 101: What you need to know about tiling runoff">
            <a:extLst>
              <a:ext uri="{FF2B5EF4-FFF2-40B4-BE49-F238E27FC236}">
                <a16:creationId xmlns:a16="http://schemas.microsoft.com/office/drawing/2014/main" id="{4CF685EF-CA42-4DAA-8856-590982459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769" y="1537031"/>
            <a:ext cx="4206590" cy="454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8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B89A-62DA-4AC3-9D4C-86C045083A82}"/>
              </a:ext>
            </a:extLst>
          </p:cNvPr>
          <p:cNvSpPr>
            <a:spLocks noGrp="1"/>
          </p:cNvSpPr>
          <p:nvPr>
            <p:ph type="title"/>
          </p:nvPr>
        </p:nvSpPr>
        <p:spPr/>
        <p:txBody>
          <a:bodyPr/>
          <a:lstStyle/>
          <a:p>
            <a:r>
              <a:rPr lang="en-US"/>
              <a:t>Analyzing Satellite images for Drainage Tiles</a:t>
            </a:r>
          </a:p>
        </p:txBody>
      </p:sp>
      <p:sp>
        <p:nvSpPr>
          <p:cNvPr id="3" name="Content Placeholder 2">
            <a:extLst>
              <a:ext uri="{FF2B5EF4-FFF2-40B4-BE49-F238E27FC236}">
                <a16:creationId xmlns:a16="http://schemas.microsoft.com/office/drawing/2014/main" id="{DD8169A0-28B0-449F-B9CF-20A64BE77869}"/>
              </a:ext>
            </a:extLst>
          </p:cNvPr>
          <p:cNvSpPr>
            <a:spLocks noGrp="1"/>
          </p:cNvSpPr>
          <p:nvPr>
            <p:ph idx="1"/>
          </p:nvPr>
        </p:nvSpPr>
        <p:spPr>
          <a:xfrm>
            <a:off x="2231136" y="1993002"/>
            <a:ext cx="7729728" cy="3101983"/>
          </a:xfrm>
        </p:spPr>
        <p:txBody>
          <a:bodyPr>
            <a:normAutofit fontScale="92500" lnSpcReduction="10000"/>
          </a:bodyPr>
          <a:lstStyle/>
          <a:p>
            <a:r>
              <a:rPr lang="en-US"/>
              <a:t>Satellite imagery is great tool for study tile drainages</a:t>
            </a:r>
          </a:p>
          <a:p>
            <a:r>
              <a:rPr lang="en-US"/>
              <a:t>Measure extent of tile drainages</a:t>
            </a:r>
          </a:p>
          <a:p>
            <a:r>
              <a:rPr lang="en-US"/>
              <a:t>Classify tile drainage networks</a:t>
            </a:r>
          </a:p>
          <a:p>
            <a:r>
              <a:rPr lang="en-US"/>
              <a:t>See how tile drainage structures change with time</a:t>
            </a:r>
          </a:p>
          <a:p>
            <a:r>
              <a:rPr lang="en-US"/>
              <a:t>All this requires highlighting tile drainages across hundreds of satellite images</a:t>
            </a:r>
          </a:p>
          <a:p>
            <a:r>
              <a:rPr lang="en-US"/>
              <a:t>Can be automated using ML techniques (</a:t>
            </a:r>
            <a:r>
              <a:rPr lang="en-US" err="1"/>
              <a:t>UNets</a:t>
            </a:r>
            <a:r>
              <a:rPr lang="en-US"/>
              <a:t>)</a:t>
            </a:r>
          </a:p>
          <a:p>
            <a:endParaRPr lang="en-US"/>
          </a:p>
          <a:p>
            <a:endParaRPr lang="en-US"/>
          </a:p>
        </p:txBody>
      </p:sp>
    </p:spTree>
    <p:extLst>
      <p:ext uri="{BB962C8B-B14F-4D97-AF65-F5344CB8AC3E}">
        <p14:creationId xmlns:p14="http://schemas.microsoft.com/office/powerpoint/2010/main" val="264516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73C99-1BF3-4275-A3F9-49018C6D6D40}"/>
              </a:ext>
            </a:extLst>
          </p:cNvPr>
          <p:cNvSpPr>
            <a:spLocks noGrp="1"/>
          </p:cNvSpPr>
          <p:nvPr>
            <p:ph type="title"/>
          </p:nvPr>
        </p:nvSpPr>
        <p:spPr>
          <a:xfrm>
            <a:off x="1222309" y="964692"/>
            <a:ext cx="9886931" cy="938753"/>
          </a:xfrm>
        </p:spPr>
        <p:txBody>
          <a:bodyPr/>
          <a:lstStyle/>
          <a:p>
            <a:r>
              <a:rPr lang="en-US"/>
              <a:t>U-NETs</a:t>
            </a:r>
          </a:p>
        </p:txBody>
      </p:sp>
      <p:sp>
        <p:nvSpPr>
          <p:cNvPr id="3" name="Content Placeholder 2">
            <a:extLst>
              <a:ext uri="{FF2B5EF4-FFF2-40B4-BE49-F238E27FC236}">
                <a16:creationId xmlns:a16="http://schemas.microsoft.com/office/drawing/2014/main" id="{5F0A719B-8D24-47D6-9439-29A743FAE9EC}"/>
              </a:ext>
            </a:extLst>
          </p:cNvPr>
          <p:cNvSpPr>
            <a:spLocks noGrp="1"/>
          </p:cNvSpPr>
          <p:nvPr>
            <p:ph idx="1"/>
          </p:nvPr>
        </p:nvSpPr>
        <p:spPr>
          <a:xfrm>
            <a:off x="1082759" y="2351034"/>
            <a:ext cx="5013241" cy="3424615"/>
          </a:xfrm>
        </p:spPr>
        <p:txBody>
          <a:bodyPr>
            <a:normAutofit fontScale="92500"/>
          </a:bodyPr>
          <a:lstStyle/>
          <a:p>
            <a:r>
              <a:rPr lang="en-US"/>
              <a:t>First introduced by </a:t>
            </a:r>
            <a:r>
              <a:rPr lang="en-US" err="1"/>
              <a:t>Ronneberger</a:t>
            </a:r>
            <a:r>
              <a:rPr lang="en-US"/>
              <a:t> et al. 2015</a:t>
            </a:r>
          </a:p>
          <a:p>
            <a:r>
              <a:rPr lang="en-US"/>
              <a:t>Neural network that has a “U” structure</a:t>
            </a:r>
          </a:p>
          <a:p>
            <a:r>
              <a:rPr lang="en-US"/>
              <a:t>“U” structure helps with improving segmentation accuracy</a:t>
            </a:r>
          </a:p>
          <a:p>
            <a:r>
              <a:rPr lang="en-US"/>
              <a:t>Found to be the perfect tool for this task</a:t>
            </a:r>
          </a:p>
        </p:txBody>
      </p:sp>
      <p:pic>
        <p:nvPicPr>
          <p:cNvPr id="3074" name="Picture 2" descr="U-Net: Convolutional Networks for Biomedical Image Segmentation">
            <a:extLst>
              <a:ext uri="{FF2B5EF4-FFF2-40B4-BE49-F238E27FC236}">
                <a16:creationId xmlns:a16="http://schemas.microsoft.com/office/drawing/2014/main" id="{CECEBCA0-1805-45B9-855F-622D90287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51034"/>
            <a:ext cx="5013241" cy="334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14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2B3A-9FDE-42F0-AAE3-C88F230CB580}"/>
              </a:ext>
            </a:extLst>
          </p:cNvPr>
          <p:cNvSpPr>
            <a:spLocks noGrp="1"/>
          </p:cNvSpPr>
          <p:nvPr>
            <p:ph type="title"/>
          </p:nvPr>
        </p:nvSpPr>
        <p:spPr>
          <a:xfrm>
            <a:off x="2231136" y="96859"/>
            <a:ext cx="7729728" cy="453476"/>
          </a:xfrm>
        </p:spPr>
        <p:txBody>
          <a:bodyPr>
            <a:normAutofit fontScale="90000"/>
          </a:bodyPr>
          <a:lstStyle/>
          <a:p>
            <a:r>
              <a:rPr lang="en-US"/>
              <a:t>Preparing the Dataset</a:t>
            </a:r>
          </a:p>
        </p:txBody>
      </p:sp>
      <p:sp>
        <p:nvSpPr>
          <p:cNvPr id="3" name="Content Placeholder 2">
            <a:extLst>
              <a:ext uri="{FF2B5EF4-FFF2-40B4-BE49-F238E27FC236}">
                <a16:creationId xmlns:a16="http://schemas.microsoft.com/office/drawing/2014/main" id="{2A26AEDD-C762-4674-8E71-9524766E8C64}"/>
              </a:ext>
            </a:extLst>
          </p:cNvPr>
          <p:cNvSpPr>
            <a:spLocks noGrp="1"/>
          </p:cNvSpPr>
          <p:nvPr>
            <p:ph idx="1"/>
          </p:nvPr>
        </p:nvSpPr>
        <p:spPr>
          <a:xfrm>
            <a:off x="2231136" y="749977"/>
            <a:ext cx="7729728" cy="3101983"/>
          </a:xfrm>
        </p:spPr>
        <p:txBody>
          <a:bodyPr>
            <a:normAutofit/>
          </a:bodyPr>
          <a:lstStyle/>
          <a:p>
            <a:r>
              <a:rPr lang="en-US" sz="2400"/>
              <a:t>Tanja manually segments 120 satellite images</a:t>
            </a:r>
          </a:p>
          <a:p>
            <a:r>
              <a:rPr lang="en-US" sz="2400"/>
              <a:t>Can synthesis more data use Data Augmentation</a:t>
            </a:r>
          </a:p>
        </p:txBody>
      </p:sp>
      <p:grpSp>
        <p:nvGrpSpPr>
          <p:cNvPr id="6" name="Group 5">
            <a:extLst>
              <a:ext uri="{FF2B5EF4-FFF2-40B4-BE49-F238E27FC236}">
                <a16:creationId xmlns:a16="http://schemas.microsoft.com/office/drawing/2014/main" id="{BE106DB3-CD9F-FEB8-B980-E66507B98DC5}"/>
              </a:ext>
            </a:extLst>
          </p:cNvPr>
          <p:cNvGrpSpPr/>
          <p:nvPr/>
        </p:nvGrpSpPr>
        <p:grpSpPr>
          <a:xfrm>
            <a:off x="1564212" y="1947636"/>
            <a:ext cx="9063575" cy="4207932"/>
            <a:chOff x="321724" y="321732"/>
            <a:chExt cx="11548551" cy="6214533"/>
          </a:xfrm>
        </p:grpSpPr>
        <p:pic>
          <p:nvPicPr>
            <p:cNvPr id="4" name="Content Placeholder 4" descr="A close-up of a grey textured surface&#10;&#10;Description automatically generated with low confidence">
              <a:extLst>
                <a:ext uri="{FF2B5EF4-FFF2-40B4-BE49-F238E27FC236}">
                  <a16:creationId xmlns:a16="http://schemas.microsoft.com/office/drawing/2014/main" id="{CB2043A9-5F93-3D09-6231-8416BFEC794A}"/>
                </a:ext>
              </a:extLst>
            </p:cNvPr>
            <p:cNvPicPr>
              <a:picLocks noChangeAspect="1"/>
            </p:cNvPicPr>
            <p:nvPr/>
          </p:nvPicPr>
          <p:blipFill rotWithShape="1">
            <a:blip r:embed="rId2">
              <a:extLst>
                <a:ext uri="{28A0092B-C50C-407E-A947-70E740481C1C}">
                  <a14:useLocalDpi xmlns:a14="http://schemas.microsoft.com/office/drawing/2010/main" val="0"/>
                </a:ext>
              </a:extLst>
            </a:blip>
            <a:srcRect b="-2"/>
            <a:stretch/>
          </p:blipFill>
          <p:spPr>
            <a:xfrm>
              <a:off x="321724" y="321732"/>
              <a:ext cx="5728548" cy="6214533"/>
            </a:xfrm>
            <a:prstGeom prst="rect">
              <a:avLst/>
            </a:prstGeom>
          </p:spPr>
        </p:pic>
        <p:pic>
          <p:nvPicPr>
            <p:cNvPr id="5" name="Picture 4" descr="Diagram&#10;&#10;Description automatically generated">
              <a:extLst>
                <a:ext uri="{FF2B5EF4-FFF2-40B4-BE49-F238E27FC236}">
                  <a16:creationId xmlns:a16="http://schemas.microsoft.com/office/drawing/2014/main" id="{2DA7CA31-10EB-85E3-A002-829550EE241E}"/>
                </a:ext>
              </a:extLst>
            </p:cNvPr>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6141728" y="321732"/>
              <a:ext cx="5728547" cy="6214533"/>
            </a:xfrm>
            <a:prstGeom prst="rect">
              <a:avLst/>
            </a:prstGeom>
          </p:spPr>
        </p:pic>
      </p:grpSp>
      <p:sp>
        <p:nvSpPr>
          <p:cNvPr id="7" name="TextBox 6">
            <a:extLst>
              <a:ext uri="{FF2B5EF4-FFF2-40B4-BE49-F238E27FC236}">
                <a16:creationId xmlns:a16="http://schemas.microsoft.com/office/drawing/2014/main" id="{727DB94C-39FE-A304-2C93-09D074B8BAD4}"/>
              </a:ext>
            </a:extLst>
          </p:cNvPr>
          <p:cNvSpPr txBox="1"/>
          <p:nvPr/>
        </p:nvSpPr>
        <p:spPr>
          <a:xfrm>
            <a:off x="2726266" y="6117467"/>
            <a:ext cx="2658533" cy="461665"/>
          </a:xfrm>
          <a:prstGeom prst="rect">
            <a:avLst/>
          </a:prstGeom>
          <a:noFill/>
        </p:spPr>
        <p:txBody>
          <a:bodyPr wrap="square" rtlCol="0">
            <a:spAutoFit/>
          </a:bodyPr>
          <a:lstStyle/>
          <a:p>
            <a:r>
              <a:rPr lang="en-US" sz="2400"/>
              <a:t>INPUT IMAGE </a:t>
            </a:r>
          </a:p>
        </p:txBody>
      </p:sp>
      <p:sp>
        <p:nvSpPr>
          <p:cNvPr id="8" name="TextBox 7">
            <a:extLst>
              <a:ext uri="{FF2B5EF4-FFF2-40B4-BE49-F238E27FC236}">
                <a16:creationId xmlns:a16="http://schemas.microsoft.com/office/drawing/2014/main" id="{730B4D7E-9E18-7E8F-68F1-15A7B66CF1C7}"/>
              </a:ext>
            </a:extLst>
          </p:cNvPr>
          <p:cNvSpPr txBox="1"/>
          <p:nvPr/>
        </p:nvSpPr>
        <p:spPr>
          <a:xfrm>
            <a:off x="7050570" y="6117466"/>
            <a:ext cx="2658533" cy="461665"/>
          </a:xfrm>
          <a:prstGeom prst="rect">
            <a:avLst/>
          </a:prstGeom>
          <a:noFill/>
        </p:spPr>
        <p:txBody>
          <a:bodyPr wrap="square" rtlCol="0">
            <a:spAutoFit/>
          </a:bodyPr>
          <a:lstStyle/>
          <a:p>
            <a:r>
              <a:rPr lang="en-US" sz="2400"/>
              <a:t>HUMAN OUTPUT</a:t>
            </a:r>
          </a:p>
        </p:txBody>
      </p:sp>
    </p:spTree>
    <p:extLst>
      <p:ext uri="{BB962C8B-B14F-4D97-AF65-F5344CB8AC3E}">
        <p14:creationId xmlns:p14="http://schemas.microsoft.com/office/powerpoint/2010/main" val="4262650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03214-7980-474B-9C12-4725FA185F65}"/>
              </a:ext>
            </a:extLst>
          </p:cNvPr>
          <p:cNvSpPr>
            <a:spLocks noGrp="1"/>
          </p:cNvSpPr>
          <p:nvPr>
            <p:ph type="title"/>
          </p:nvPr>
        </p:nvSpPr>
        <p:spPr/>
        <p:txBody>
          <a:bodyPr/>
          <a:lstStyle/>
          <a:p>
            <a:r>
              <a:rPr lang="en-US"/>
              <a:t>Training the Network</a:t>
            </a:r>
          </a:p>
        </p:txBody>
      </p:sp>
      <p:sp>
        <p:nvSpPr>
          <p:cNvPr id="3" name="Content Placeholder 2">
            <a:extLst>
              <a:ext uri="{FF2B5EF4-FFF2-40B4-BE49-F238E27FC236}">
                <a16:creationId xmlns:a16="http://schemas.microsoft.com/office/drawing/2014/main" id="{E0537720-EB9F-42E5-B016-95307C351B37}"/>
              </a:ext>
            </a:extLst>
          </p:cNvPr>
          <p:cNvSpPr>
            <a:spLocks noGrp="1"/>
          </p:cNvSpPr>
          <p:nvPr>
            <p:ph idx="1"/>
          </p:nvPr>
        </p:nvSpPr>
        <p:spPr/>
        <p:txBody>
          <a:bodyPr>
            <a:normAutofit/>
          </a:bodyPr>
          <a:lstStyle/>
          <a:p>
            <a:r>
              <a:rPr lang="en-US" sz="2400"/>
              <a:t>Iterative adjust UNET model to minimize error</a:t>
            </a:r>
          </a:p>
          <a:p>
            <a:r>
              <a:rPr lang="en-US" sz="2400"/>
              <a:t>Objective function corrects for the fact that most pixels are not tiles</a:t>
            </a:r>
          </a:p>
          <a:p>
            <a:pPr marL="0" indent="0">
              <a:buNone/>
            </a:pPr>
            <a:endParaRPr lang="en-US" sz="2400"/>
          </a:p>
        </p:txBody>
      </p:sp>
    </p:spTree>
    <p:extLst>
      <p:ext uri="{BB962C8B-B14F-4D97-AF65-F5344CB8AC3E}">
        <p14:creationId xmlns:p14="http://schemas.microsoft.com/office/powerpoint/2010/main" val="2283110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19EF9C8-9E5D-4909-B638-17081A21F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11430000" cy="3810000"/>
          </a:xfrm>
          <a:prstGeom prst="rect">
            <a:avLst/>
          </a:prstGeom>
        </p:spPr>
      </p:pic>
      <p:sp>
        <p:nvSpPr>
          <p:cNvPr id="2" name="TextBox 1">
            <a:extLst>
              <a:ext uri="{FF2B5EF4-FFF2-40B4-BE49-F238E27FC236}">
                <a16:creationId xmlns:a16="http://schemas.microsoft.com/office/drawing/2014/main" id="{B96AE521-3D81-833A-A264-91BFD0D689A4}"/>
              </a:ext>
            </a:extLst>
          </p:cNvPr>
          <p:cNvSpPr txBox="1"/>
          <p:nvPr/>
        </p:nvSpPr>
        <p:spPr>
          <a:xfrm>
            <a:off x="1227667" y="914400"/>
            <a:ext cx="2658533" cy="461665"/>
          </a:xfrm>
          <a:prstGeom prst="rect">
            <a:avLst/>
          </a:prstGeom>
          <a:noFill/>
        </p:spPr>
        <p:txBody>
          <a:bodyPr wrap="square" rtlCol="0">
            <a:spAutoFit/>
          </a:bodyPr>
          <a:lstStyle/>
          <a:p>
            <a:r>
              <a:rPr lang="en-US" sz="2400"/>
              <a:t>INPUT IMAGE </a:t>
            </a:r>
          </a:p>
        </p:txBody>
      </p:sp>
      <p:sp>
        <p:nvSpPr>
          <p:cNvPr id="4" name="TextBox 3">
            <a:extLst>
              <a:ext uri="{FF2B5EF4-FFF2-40B4-BE49-F238E27FC236}">
                <a16:creationId xmlns:a16="http://schemas.microsoft.com/office/drawing/2014/main" id="{14FD86BB-90C9-3C49-C2E1-5003CEE3A547}"/>
              </a:ext>
            </a:extLst>
          </p:cNvPr>
          <p:cNvSpPr txBox="1"/>
          <p:nvPr/>
        </p:nvSpPr>
        <p:spPr>
          <a:xfrm>
            <a:off x="8665633" y="927100"/>
            <a:ext cx="2658533" cy="461665"/>
          </a:xfrm>
          <a:prstGeom prst="rect">
            <a:avLst/>
          </a:prstGeom>
          <a:noFill/>
        </p:spPr>
        <p:txBody>
          <a:bodyPr wrap="square" rtlCol="0">
            <a:spAutoFit/>
          </a:bodyPr>
          <a:lstStyle/>
          <a:p>
            <a:r>
              <a:rPr lang="en-US" sz="2400"/>
              <a:t>HUMAN OUTPUT</a:t>
            </a:r>
          </a:p>
        </p:txBody>
      </p:sp>
      <p:sp>
        <p:nvSpPr>
          <p:cNvPr id="5" name="TextBox 4">
            <a:extLst>
              <a:ext uri="{FF2B5EF4-FFF2-40B4-BE49-F238E27FC236}">
                <a16:creationId xmlns:a16="http://schemas.microsoft.com/office/drawing/2014/main" id="{F8394975-79A1-E442-C513-D9606415148E}"/>
              </a:ext>
            </a:extLst>
          </p:cNvPr>
          <p:cNvSpPr txBox="1"/>
          <p:nvPr/>
        </p:nvSpPr>
        <p:spPr>
          <a:xfrm>
            <a:off x="4986866" y="933966"/>
            <a:ext cx="2658533" cy="461665"/>
          </a:xfrm>
          <a:prstGeom prst="rect">
            <a:avLst/>
          </a:prstGeom>
          <a:noFill/>
        </p:spPr>
        <p:txBody>
          <a:bodyPr wrap="square" rtlCol="0">
            <a:spAutoFit/>
          </a:bodyPr>
          <a:lstStyle/>
          <a:p>
            <a:r>
              <a:rPr lang="en-US" sz="2400"/>
              <a:t>MODEL OUTPUT </a:t>
            </a:r>
          </a:p>
        </p:txBody>
      </p:sp>
      <p:sp>
        <p:nvSpPr>
          <p:cNvPr id="6" name="TextBox 5">
            <a:extLst>
              <a:ext uri="{FF2B5EF4-FFF2-40B4-BE49-F238E27FC236}">
                <a16:creationId xmlns:a16="http://schemas.microsoft.com/office/drawing/2014/main" id="{FFEF2999-D2A1-5706-AB70-60AB2F2B2867}"/>
              </a:ext>
            </a:extLst>
          </p:cNvPr>
          <p:cNvSpPr txBox="1"/>
          <p:nvPr/>
        </p:nvSpPr>
        <p:spPr>
          <a:xfrm>
            <a:off x="4389966" y="101601"/>
            <a:ext cx="5604933" cy="369332"/>
          </a:xfrm>
          <a:prstGeom prst="rect">
            <a:avLst/>
          </a:prstGeom>
          <a:noFill/>
        </p:spPr>
        <p:txBody>
          <a:bodyPr wrap="square" rtlCol="0">
            <a:spAutoFit/>
          </a:bodyPr>
          <a:lstStyle/>
          <a:p>
            <a:r>
              <a:rPr lang="en-US"/>
              <a:t>AFTER 500 TRAINING ITERATIONS</a:t>
            </a:r>
          </a:p>
        </p:txBody>
      </p:sp>
    </p:spTree>
    <p:extLst>
      <p:ext uri="{BB962C8B-B14F-4D97-AF65-F5344CB8AC3E}">
        <p14:creationId xmlns:p14="http://schemas.microsoft.com/office/powerpoint/2010/main" val="182876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295437C-F854-42CA-8B4A-9D0144184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11430000" cy="3810000"/>
          </a:xfrm>
          <a:prstGeom prst="rect">
            <a:avLst/>
          </a:prstGeom>
        </p:spPr>
      </p:pic>
      <p:sp>
        <p:nvSpPr>
          <p:cNvPr id="2" name="TextBox 1">
            <a:extLst>
              <a:ext uri="{FF2B5EF4-FFF2-40B4-BE49-F238E27FC236}">
                <a16:creationId xmlns:a16="http://schemas.microsoft.com/office/drawing/2014/main" id="{0BA9A30A-4CCB-31D5-1232-D6305C5B7E37}"/>
              </a:ext>
            </a:extLst>
          </p:cNvPr>
          <p:cNvSpPr txBox="1"/>
          <p:nvPr/>
        </p:nvSpPr>
        <p:spPr>
          <a:xfrm>
            <a:off x="1227667" y="914400"/>
            <a:ext cx="2658533" cy="461665"/>
          </a:xfrm>
          <a:prstGeom prst="rect">
            <a:avLst/>
          </a:prstGeom>
          <a:noFill/>
        </p:spPr>
        <p:txBody>
          <a:bodyPr wrap="square" rtlCol="0">
            <a:spAutoFit/>
          </a:bodyPr>
          <a:lstStyle/>
          <a:p>
            <a:r>
              <a:rPr lang="en-US" sz="2400"/>
              <a:t>INPUT IMAGE </a:t>
            </a:r>
          </a:p>
        </p:txBody>
      </p:sp>
      <p:sp>
        <p:nvSpPr>
          <p:cNvPr id="4" name="TextBox 3">
            <a:extLst>
              <a:ext uri="{FF2B5EF4-FFF2-40B4-BE49-F238E27FC236}">
                <a16:creationId xmlns:a16="http://schemas.microsoft.com/office/drawing/2014/main" id="{75DF54F0-C7FE-DCD3-7CA5-9AE5D57E0CA8}"/>
              </a:ext>
            </a:extLst>
          </p:cNvPr>
          <p:cNvSpPr txBox="1"/>
          <p:nvPr/>
        </p:nvSpPr>
        <p:spPr>
          <a:xfrm>
            <a:off x="8665633" y="927100"/>
            <a:ext cx="2658533" cy="461665"/>
          </a:xfrm>
          <a:prstGeom prst="rect">
            <a:avLst/>
          </a:prstGeom>
          <a:noFill/>
        </p:spPr>
        <p:txBody>
          <a:bodyPr wrap="square" rtlCol="0">
            <a:spAutoFit/>
          </a:bodyPr>
          <a:lstStyle/>
          <a:p>
            <a:r>
              <a:rPr lang="en-US" sz="2400"/>
              <a:t>HUMAN OUTPUT</a:t>
            </a:r>
          </a:p>
        </p:txBody>
      </p:sp>
      <p:sp>
        <p:nvSpPr>
          <p:cNvPr id="5" name="TextBox 4">
            <a:extLst>
              <a:ext uri="{FF2B5EF4-FFF2-40B4-BE49-F238E27FC236}">
                <a16:creationId xmlns:a16="http://schemas.microsoft.com/office/drawing/2014/main" id="{FD2EAC1E-5871-005E-40A1-2C9212CC9D40}"/>
              </a:ext>
            </a:extLst>
          </p:cNvPr>
          <p:cNvSpPr txBox="1"/>
          <p:nvPr/>
        </p:nvSpPr>
        <p:spPr>
          <a:xfrm>
            <a:off x="4986866" y="933966"/>
            <a:ext cx="2658533" cy="461665"/>
          </a:xfrm>
          <a:prstGeom prst="rect">
            <a:avLst/>
          </a:prstGeom>
          <a:noFill/>
        </p:spPr>
        <p:txBody>
          <a:bodyPr wrap="square" rtlCol="0">
            <a:spAutoFit/>
          </a:bodyPr>
          <a:lstStyle/>
          <a:p>
            <a:r>
              <a:rPr lang="en-US" sz="2400"/>
              <a:t>MODEL OUTPUT </a:t>
            </a:r>
          </a:p>
        </p:txBody>
      </p:sp>
      <p:sp>
        <p:nvSpPr>
          <p:cNvPr id="6" name="TextBox 5">
            <a:extLst>
              <a:ext uri="{FF2B5EF4-FFF2-40B4-BE49-F238E27FC236}">
                <a16:creationId xmlns:a16="http://schemas.microsoft.com/office/drawing/2014/main" id="{CCF60979-9A38-4D41-96E5-E4F5388C050B}"/>
              </a:ext>
            </a:extLst>
          </p:cNvPr>
          <p:cNvSpPr txBox="1"/>
          <p:nvPr/>
        </p:nvSpPr>
        <p:spPr>
          <a:xfrm>
            <a:off x="4389966" y="101601"/>
            <a:ext cx="5604933" cy="369332"/>
          </a:xfrm>
          <a:prstGeom prst="rect">
            <a:avLst/>
          </a:prstGeom>
          <a:noFill/>
        </p:spPr>
        <p:txBody>
          <a:bodyPr wrap="square" rtlCol="0">
            <a:spAutoFit/>
          </a:bodyPr>
          <a:lstStyle/>
          <a:p>
            <a:r>
              <a:rPr lang="en-US"/>
              <a:t>AFTER 1000 TRAINING ITERATIONS</a:t>
            </a:r>
          </a:p>
        </p:txBody>
      </p:sp>
    </p:spTree>
    <p:extLst>
      <p:ext uri="{BB962C8B-B14F-4D97-AF65-F5344CB8AC3E}">
        <p14:creationId xmlns:p14="http://schemas.microsoft.com/office/powerpoint/2010/main" val="391787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1767F61-1969-4A07-A113-0AB28DC6F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11430000" cy="3810000"/>
          </a:xfrm>
          <a:prstGeom prst="rect">
            <a:avLst/>
          </a:prstGeom>
        </p:spPr>
      </p:pic>
      <p:sp>
        <p:nvSpPr>
          <p:cNvPr id="2" name="TextBox 1">
            <a:extLst>
              <a:ext uri="{FF2B5EF4-FFF2-40B4-BE49-F238E27FC236}">
                <a16:creationId xmlns:a16="http://schemas.microsoft.com/office/drawing/2014/main" id="{5A574272-DA62-2A86-BC2E-E7F4DBB12A7A}"/>
              </a:ext>
            </a:extLst>
          </p:cNvPr>
          <p:cNvSpPr txBox="1"/>
          <p:nvPr/>
        </p:nvSpPr>
        <p:spPr>
          <a:xfrm>
            <a:off x="1227667" y="914400"/>
            <a:ext cx="2658533" cy="461665"/>
          </a:xfrm>
          <a:prstGeom prst="rect">
            <a:avLst/>
          </a:prstGeom>
          <a:noFill/>
        </p:spPr>
        <p:txBody>
          <a:bodyPr wrap="square" rtlCol="0">
            <a:spAutoFit/>
          </a:bodyPr>
          <a:lstStyle/>
          <a:p>
            <a:r>
              <a:rPr lang="en-US" sz="2400"/>
              <a:t>INPUT IMAGE </a:t>
            </a:r>
          </a:p>
        </p:txBody>
      </p:sp>
      <p:sp>
        <p:nvSpPr>
          <p:cNvPr id="4" name="TextBox 3">
            <a:extLst>
              <a:ext uri="{FF2B5EF4-FFF2-40B4-BE49-F238E27FC236}">
                <a16:creationId xmlns:a16="http://schemas.microsoft.com/office/drawing/2014/main" id="{7E8A4D9A-333F-E172-8369-FC474C66BB3D}"/>
              </a:ext>
            </a:extLst>
          </p:cNvPr>
          <p:cNvSpPr txBox="1"/>
          <p:nvPr/>
        </p:nvSpPr>
        <p:spPr>
          <a:xfrm>
            <a:off x="8665633" y="927100"/>
            <a:ext cx="2658533" cy="461665"/>
          </a:xfrm>
          <a:prstGeom prst="rect">
            <a:avLst/>
          </a:prstGeom>
          <a:noFill/>
        </p:spPr>
        <p:txBody>
          <a:bodyPr wrap="square" rtlCol="0">
            <a:spAutoFit/>
          </a:bodyPr>
          <a:lstStyle/>
          <a:p>
            <a:r>
              <a:rPr lang="en-US" sz="2400"/>
              <a:t>HUMAN OUTPUT</a:t>
            </a:r>
          </a:p>
        </p:txBody>
      </p:sp>
      <p:sp>
        <p:nvSpPr>
          <p:cNvPr id="5" name="TextBox 4">
            <a:extLst>
              <a:ext uri="{FF2B5EF4-FFF2-40B4-BE49-F238E27FC236}">
                <a16:creationId xmlns:a16="http://schemas.microsoft.com/office/drawing/2014/main" id="{A6C803FE-5F48-A41B-9987-06133950494D}"/>
              </a:ext>
            </a:extLst>
          </p:cNvPr>
          <p:cNvSpPr txBox="1"/>
          <p:nvPr/>
        </p:nvSpPr>
        <p:spPr>
          <a:xfrm>
            <a:off x="4986866" y="933966"/>
            <a:ext cx="2658533" cy="461665"/>
          </a:xfrm>
          <a:prstGeom prst="rect">
            <a:avLst/>
          </a:prstGeom>
          <a:noFill/>
        </p:spPr>
        <p:txBody>
          <a:bodyPr wrap="square" rtlCol="0">
            <a:spAutoFit/>
          </a:bodyPr>
          <a:lstStyle/>
          <a:p>
            <a:r>
              <a:rPr lang="en-US" sz="2400"/>
              <a:t>MODEL OUTPUT </a:t>
            </a:r>
          </a:p>
        </p:txBody>
      </p:sp>
      <p:sp>
        <p:nvSpPr>
          <p:cNvPr id="6" name="TextBox 5">
            <a:extLst>
              <a:ext uri="{FF2B5EF4-FFF2-40B4-BE49-F238E27FC236}">
                <a16:creationId xmlns:a16="http://schemas.microsoft.com/office/drawing/2014/main" id="{8055CDA7-DE32-5B1B-E78B-CB4BCB1D60B3}"/>
              </a:ext>
            </a:extLst>
          </p:cNvPr>
          <p:cNvSpPr txBox="1"/>
          <p:nvPr/>
        </p:nvSpPr>
        <p:spPr>
          <a:xfrm>
            <a:off x="4389966" y="101601"/>
            <a:ext cx="5604933" cy="369332"/>
          </a:xfrm>
          <a:prstGeom prst="rect">
            <a:avLst/>
          </a:prstGeom>
          <a:noFill/>
        </p:spPr>
        <p:txBody>
          <a:bodyPr wrap="square" rtlCol="0">
            <a:spAutoFit/>
          </a:bodyPr>
          <a:lstStyle/>
          <a:p>
            <a:r>
              <a:rPr lang="en-US"/>
              <a:t>AFTER 1500 TRAINING ITERATIONS</a:t>
            </a:r>
          </a:p>
        </p:txBody>
      </p:sp>
    </p:spTree>
    <p:extLst>
      <p:ext uri="{BB962C8B-B14F-4D97-AF65-F5344CB8AC3E}">
        <p14:creationId xmlns:p14="http://schemas.microsoft.com/office/powerpoint/2010/main" val="422132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10E9E-01C7-7931-05AB-667519A3512A}"/>
              </a:ext>
            </a:extLst>
          </p:cNvPr>
          <p:cNvSpPr>
            <a:spLocks noGrp="1"/>
          </p:cNvSpPr>
          <p:nvPr>
            <p:ph type="title"/>
          </p:nvPr>
        </p:nvSpPr>
        <p:spPr/>
        <p:txBody>
          <a:bodyPr/>
          <a:lstStyle/>
          <a:p>
            <a:r>
              <a:rPr lang="en-US"/>
              <a:t>Publications Rolling Out Soon</a:t>
            </a:r>
          </a:p>
        </p:txBody>
      </p:sp>
      <p:pic>
        <p:nvPicPr>
          <p:cNvPr id="9" name="Content Placeholder 8" descr="Text, letter&#10;&#10;Description automatically generated">
            <a:extLst>
              <a:ext uri="{FF2B5EF4-FFF2-40B4-BE49-F238E27FC236}">
                <a16:creationId xmlns:a16="http://schemas.microsoft.com/office/drawing/2014/main" id="{9B34589D-7633-5143-45C6-5DA384A985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92800" y="237845"/>
            <a:ext cx="4838700" cy="6261847"/>
          </a:xfrm>
        </p:spPr>
      </p:pic>
      <p:sp>
        <p:nvSpPr>
          <p:cNvPr id="7" name="Text Placeholder 6">
            <a:extLst>
              <a:ext uri="{FF2B5EF4-FFF2-40B4-BE49-F238E27FC236}">
                <a16:creationId xmlns:a16="http://schemas.microsoft.com/office/drawing/2014/main" id="{15395A5C-24B9-9058-F3DE-070E4BD2E66C}"/>
              </a:ext>
            </a:extLst>
          </p:cNvPr>
          <p:cNvSpPr>
            <a:spLocks noGrp="1"/>
          </p:cNvSpPr>
          <p:nvPr>
            <p:ph type="body" sz="half" idx="2"/>
          </p:nvPr>
        </p:nvSpPr>
        <p:spPr/>
        <p:txBody>
          <a:bodyPr>
            <a:normAutofit lnSpcReduction="10000"/>
          </a:bodyPr>
          <a:lstStyle/>
          <a:p>
            <a:r>
              <a:rPr lang="en-US" dirty="0"/>
              <a:t>Ryberg, K.R., Over, T.M., Levin, S.B., Heimann, D.C., Barth, N.A., Marti, M.K., O’Shea, P.S., Sanocki, C.A., Williams-Sether, T.J., Wavra, H.N., Sando, T.R., Sando, S.K., and Liu, M.S., 2024</a:t>
            </a:r>
            <a:r>
              <a:rPr lang="en-US" b="1" dirty="0"/>
              <a:t>, Introduction and methods of analysis for peak streamflow trends and their relation to changes in climate in Illinois, Iowa, Michigan, Minnesota, Missouri, Montana, North Dakota, South Dakota, and Wisconsin</a:t>
            </a:r>
            <a:r>
              <a:rPr lang="en-US" dirty="0"/>
              <a:t>, chap. A of Ryberg, K.R., comp., Peak streamflow trends and their relation to changes in climate in Illinois, Iowa, Michigan, Minnesota, Missouri, Montana, North Dakota, South Dakota, and Wisconsin: U.S. Geological Survey Scientific Investigations Report 2023–5064–A, 27 p., https://doi.org/10.3133/sir20235064A.</a:t>
            </a:r>
          </a:p>
        </p:txBody>
      </p:sp>
    </p:spTree>
    <p:extLst>
      <p:ext uri="{BB962C8B-B14F-4D97-AF65-F5344CB8AC3E}">
        <p14:creationId xmlns:p14="http://schemas.microsoft.com/office/powerpoint/2010/main" val="2149210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CA5A-7785-0883-C0C4-910D55134E71}"/>
              </a:ext>
            </a:extLst>
          </p:cNvPr>
          <p:cNvSpPr>
            <a:spLocks noGrp="1"/>
          </p:cNvSpPr>
          <p:nvPr>
            <p:ph type="ctrTitle"/>
          </p:nvPr>
        </p:nvSpPr>
        <p:spPr/>
        <p:txBody>
          <a:bodyPr/>
          <a:lstStyle/>
          <a:p>
            <a:r>
              <a:rPr lang="en-US"/>
              <a:t>Validation</a:t>
            </a:r>
          </a:p>
        </p:txBody>
      </p:sp>
      <p:sp>
        <p:nvSpPr>
          <p:cNvPr id="3" name="Subtitle 2">
            <a:extLst>
              <a:ext uri="{FF2B5EF4-FFF2-40B4-BE49-F238E27FC236}">
                <a16:creationId xmlns:a16="http://schemas.microsoft.com/office/drawing/2014/main" id="{68C4AA63-8112-E9C8-746F-0C9E4187A945}"/>
              </a:ext>
            </a:extLst>
          </p:cNvPr>
          <p:cNvSpPr>
            <a:spLocks noGrp="1"/>
          </p:cNvSpPr>
          <p:nvPr>
            <p:ph type="subTitle" idx="1"/>
          </p:nvPr>
        </p:nvSpPr>
        <p:spPr/>
        <p:txBody>
          <a:bodyPr/>
          <a:lstStyle/>
          <a:p>
            <a:r>
              <a:rPr lang="en-US"/>
              <a:t>Testing on images the model has never seen before!</a:t>
            </a:r>
          </a:p>
        </p:txBody>
      </p:sp>
    </p:spTree>
    <p:extLst>
      <p:ext uri="{BB962C8B-B14F-4D97-AF65-F5344CB8AC3E}">
        <p14:creationId xmlns:p14="http://schemas.microsoft.com/office/powerpoint/2010/main" val="12350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B69CC04-DA2A-4BEA-8176-F23CAFD5A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702349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00B8514-8C26-44DC-9B54-71CED39D9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038805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C692-C1F6-E90D-77C9-27AE9E9755DD}"/>
              </a:ext>
            </a:extLst>
          </p:cNvPr>
          <p:cNvSpPr>
            <a:spLocks noGrp="1"/>
          </p:cNvSpPr>
          <p:nvPr>
            <p:ph type="title"/>
          </p:nvPr>
        </p:nvSpPr>
        <p:spPr>
          <a:xfrm>
            <a:off x="2231136" y="206925"/>
            <a:ext cx="7729728" cy="749808"/>
          </a:xfrm>
        </p:spPr>
        <p:txBody>
          <a:bodyPr/>
          <a:lstStyle/>
          <a:p>
            <a:r>
              <a:rPr lang="en-US"/>
              <a:t>Limitations: Soil contrast</a:t>
            </a:r>
          </a:p>
        </p:txBody>
      </p:sp>
      <p:grpSp>
        <p:nvGrpSpPr>
          <p:cNvPr id="4" name="Group 3">
            <a:extLst>
              <a:ext uri="{FF2B5EF4-FFF2-40B4-BE49-F238E27FC236}">
                <a16:creationId xmlns:a16="http://schemas.microsoft.com/office/drawing/2014/main" id="{26D7897F-344E-985F-9F97-1887BA023820}"/>
              </a:ext>
            </a:extLst>
          </p:cNvPr>
          <p:cNvGrpSpPr/>
          <p:nvPr/>
        </p:nvGrpSpPr>
        <p:grpSpPr>
          <a:xfrm>
            <a:off x="478366" y="1846719"/>
            <a:ext cx="11430000" cy="3810000"/>
            <a:chOff x="155360" y="1728186"/>
            <a:chExt cx="11430000" cy="3810000"/>
          </a:xfrm>
        </p:grpSpPr>
        <p:pic>
          <p:nvPicPr>
            <p:cNvPr id="5" name="Picture 4" descr="A picture containing text, indoor&#10;&#10;Description automatically generated">
              <a:extLst>
                <a:ext uri="{FF2B5EF4-FFF2-40B4-BE49-F238E27FC236}">
                  <a16:creationId xmlns:a16="http://schemas.microsoft.com/office/drawing/2014/main" id="{A75ECE63-BDC3-1280-2824-9780FCE16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60" y="1728186"/>
              <a:ext cx="7620000" cy="3810000"/>
            </a:xfrm>
            <a:prstGeom prst="rect">
              <a:avLst/>
            </a:prstGeom>
          </p:spPr>
        </p:pic>
        <p:pic>
          <p:nvPicPr>
            <p:cNvPr id="6" name="Picture 5">
              <a:extLst>
                <a:ext uri="{FF2B5EF4-FFF2-40B4-BE49-F238E27FC236}">
                  <a16:creationId xmlns:a16="http://schemas.microsoft.com/office/drawing/2014/main" id="{F024F397-0695-2FCB-5742-E6912B294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360" y="1728186"/>
              <a:ext cx="3810000" cy="3810000"/>
            </a:xfrm>
            <a:prstGeom prst="rect">
              <a:avLst/>
            </a:prstGeom>
          </p:spPr>
        </p:pic>
      </p:grpSp>
      <p:sp>
        <p:nvSpPr>
          <p:cNvPr id="7" name="TextBox 6">
            <a:extLst>
              <a:ext uri="{FF2B5EF4-FFF2-40B4-BE49-F238E27FC236}">
                <a16:creationId xmlns:a16="http://schemas.microsoft.com/office/drawing/2014/main" id="{1C532ABF-0BC1-7140-53EE-C9C69B1D5667}"/>
              </a:ext>
            </a:extLst>
          </p:cNvPr>
          <p:cNvSpPr txBox="1"/>
          <p:nvPr/>
        </p:nvSpPr>
        <p:spPr>
          <a:xfrm>
            <a:off x="1024467" y="1302927"/>
            <a:ext cx="2658533" cy="461665"/>
          </a:xfrm>
          <a:prstGeom prst="rect">
            <a:avLst/>
          </a:prstGeom>
          <a:noFill/>
        </p:spPr>
        <p:txBody>
          <a:bodyPr wrap="square" rtlCol="0">
            <a:spAutoFit/>
          </a:bodyPr>
          <a:lstStyle/>
          <a:p>
            <a:r>
              <a:rPr lang="en-US" sz="2400"/>
              <a:t>INPUT IMAGE </a:t>
            </a:r>
          </a:p>
        </p:txBody>
      </p:sp>
      <p:sp>
        <p:nvSpPr>
          <p:cNvPr id="8" name="TextBox 7">
            <a:extLst>
              <a:ext uri="{FF2B5EF4-FFF2-40B4-BE49-F238E27FC236}">
                <a16:creationId xmlns:a16="http://schemas.microsoft.com/office/drawing/2014/main" id="{1F351AA6-8E99-E638-081F-1CFB2E42D448}"/>
              </a:ext>
            </a:extLst>
          </p:cNvPr>
          <p:cNvSpPr txBox="1"/>
          <p:nvPr/>
        </p:nvSpPr>
        <p:spPr>
          <a:xfrm>
            <a:off x="8462433" y="1315627"/>
            <a:ext cx="2658533" cy="461665"/>
          </a:xfrm>
          <a:prstGeom prst="rect">
            <a:avLst/>
          </a:prstGeom>
          <a:noFill/>
        </p:spPr>
        <p:txBody>
          <a:bodyPr wrap="square" rtlCol="0">
            <a:spAutoFit/>
          </a:bodyPr>
          <a:lstStyle/>
          <a:p>
            <a:r>
              <a:rPr lang="en-US" sz="2400"/>
              <a:t>HUMAN OUTPUT</a:t>
            </a:r>
          </a:p>
        </p:txBody>
      </p:sp>
      <p:sp>
        <p:nvSpPr>
          <p:cNvPr id="9" name="TextBox 8">
            <a:extLst>
              <a:ext uri="{FF2B5EF4-FFF2-40B4-BE49-F238E27FC236}">
                <a16:creationId xmlns:a16="http://schemas.microsoft.com/office/drawing/2014/main" id="{173FDFF9-F243-5103-0257-C9C8F8856F46}"/>
              </a:ext>
            </a:extLst>
          </p:cNvPr>
          <p:cNvSpPr txBox="1"/>
          <p:nvPr/>
        </p:nvSpPr>
        <p:spPr>
          <a:xfrm>
            <a:off x="4783666" y="1322493"/>
            <a:ext cx="2658533" cy="461665"/>
          </a:xfrm>
          <a:prstGeom prst="rect">
            <a:avLst/>
          </a:prstGeom>
          <a:noFill/>
        </p:spPr>
        <p:txBody>
          <a:bodyPr wrap="square" rtlCol="0">
            <a:spAutoFit/>
          </a:bodyPr>
          <a:lstStyle/>
          <a:p>
            <a:r>
              <a:rPr lang="en-US" sz="2400"/>
              <a:t>MODEL OUTPUT </a:t>
            </a:r>
          </a:p>
        </p:txBody>
      </p:sp>
      <p:sp>
        <p:nvSpPr>
          <p:cNvPr id="10" name="TextBox 9">
            <a:extLst>
              <a:ext uri="{FF2B5EF4-FFF2-40B4-BE49-F238E27FC236}">
                <a16:creationId xmlns:a16="http://schemas.microsoft.com/office/drawing/2014/main" id="{CCFB36C4-2C21-F500-4B5B-E34B008E47D0}"/>
              </a:ext>
            </a:extLst>
          </p:cNvPr>
          <p:cNvSpPr txBox="1"/>
          <p:nvPr/>
        </p:nvSpPr>
        <p:spPr>
          <a:xfrm>
            <a:off x="4224868" y="6096940"/>
            <a:ext cx="5825066" cy="369332"/>
          </a:xfrm>
          <a:prstGeom prst="rect">
            <a:avLst/>
          </a:prstGeom>
          <a:noFill/>
        </p:spPr>
        <p:txBody>
          <a:bodyPr wrap="square" rtlCol="0">
            <a:spAutoFit/>
          </a:bodyPr>
          <a:lstStyle/>
          <a:p>
            <a:r>
              <a:rPr lang="en-US"/>
              <a:t>PROPOSED FIX:  INPUT WEATHER</a:t>
            </a:r>
          </a:p>
        </p:txBody>
      </p:sp>
    </p:spTree>
    <p:extLst>
      <p:ext uri="{BB962C8B-B14F-4D97-AF65-F5344CB8AC3E}">
        <p14:creationId xmlns:p14="http://schemas.microsoft.com/office/powerpoint/2010/main" val="243028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A086-0196-405C-2B8B-90791B5064A1}"/>
              </a:ext>
            </a:extLst>
          </p:cNvPr>
          <p:cNvSpPr>
            <a:spLocks noGrp="1"/>
          </p:cNvSpPr>
          <p:nvPr>
            <p:ph type="title"/>
          </p:nvPr>
        </p:nvSpPr>
        <p:spPr>
          <a:xfrm>
            <a:off x="2231136" y="147658"/>
            <a:ext cx="7729728" cy="775209"/>
          </a:xfrm>
        </p:spPr>
        <p:txBody>
          <a:bodyPr>
            <a:noAutofit/>
          </a:bodyPr>
          <a:lstStyle/>
          <a:p>
            <a:r>
              <a:rPr lang="en-US" sz="4800"/>
              <a:t>Limitations: Rare Objects</a:t>
            </a:r>
            <a:endParaRPr lang="en-US" sz="4800">
              <a:cs typeface="Calibri Light"/>
            </a:endParaRPr>
          </a:p>
        </p:txBody>
      </p:sp>
      <p:pic>
        <p:nvPicPr>
          <p:cNvPr id="4" name="Content Placeholder 3" descr="A picture containing text&#10;&#10;Description automatically generated">
            <a:extLst>
              <a:ext uri="{FF2B5EF4-FFF2-40B4-BE49-F238E27FC236}">
                <a16:creationId xmlns:a16="http://schemas.microsoft.com/office/drawing/2014/main" id="{C635309D-D4E5-0CF5-6ECB-44CBAB1003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5642" y="1821803"/>
            <a:ext cx="7835222" cy="3917611"/>
          </a:xfrm>
          <a:prstGeom prst="rect">
            <a:avLst/>
          </a:prstGeom>
        </p:spPr>
      </p:pic>
      <p:sp>
        <p:nvSpPr>
          <p:cNvPr id="5" name="TextBox 4">
            <a:extLst>
              <a:ext uri="{FF2B5EF4-FFF2-40B4-BE49-F238E27FC236}">
                <a16:creationId xmlns:a16="http://schemas.microsoft.com/office/drawing/2014/main" id="{0E131C5E-2AD0-0645-33FD-5AB908B9A5DF}"/>
              </a:ext>
            </a:extLst>
          </p:cNvPr>
          <p:cNvSpPr txBox="1"/>
          <p:nvPr/>
        </p:nvSpPr>
        <p:spPr>
          <a:xfrm>
            <a:off x="4105922" y="1313895"/>
            <a:ext cx="4063292" cy="369332"/>
          </a:xfrm>
          <a:prstGeom prst="rect">
            <a:avLst/>
          </a:prstGeom>
          <a:noFill/>
        </p:spPr>
        <p:txBody>
          <a:bodyPr wrap="none" rtlCol="0">
            <a:spAutoFit/>
          </a:bodyPr>
          <a:lstStyle/>
          <a:p>
            <a:r>
              <a:rPr lang="en-US"/>
              <a:t>WIND TURBINE MISCLASSFIED AS TILE</a:t>
            </a:r>
          </a:p>
        </p:txBody>
      </p:sp>
      <p:sp>
        <p:nvSpPr>
          <p:cNvPr id="6" name="TextBox 5">
            <a:extLst>
              <a:ext uri="{FF2B5EF4-FFF2-40B4-BE49-F238E27FC236}">
                <a16:creationId xmlns:a16="http://schemas.microsoft.com/office/drawing/2014/main" id="{466E3BEE-D427-9B55-5664-5D66871D39E9}"/>
              </a:ext>
            </a:extLst>
          </p:cNvPr>
          <p:cNvSpPr txBox="1"/>
          <p:nvPr/>
        </p:nvSpPr>
        <p:spPr>
          <a:xfrm>
            <a:off x="3345979" y="6088062"/>
            <a:ext cx="5825066" cy="369332"/>
          </a:xfrm>
          <a:prstGeom prst="rect">
            <a:avLst/>
          </a:prstGeom>
          <a:noFill/>
        </p:spPr>
        <p:txBody>
          <a:bodyPr wrap="square" rtlCol="0">
            <a:spAutoFit/>
          </a:bodyPr>
          <a:lstStyle/>
          <a:p>
            <a:r>
              <a:rPr lang="en-US"/>
              <a:t>PROPOSED FIX:  MORE EXAMPLES IN TRAINING SET</a:t>
            </a:r>
          </a:p>
        </p:txBody>
      </p:sp>
    </p:spTree>
    <p:extLst>
      <p:ext uri="{BB962C8B-B14F-4D97-AF65-F5344CB8AC3E}">
        <p14:creationId xmlns:p14="http://schemas.microsoft.com/office/powerpoint/2010/main" val="2081896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D571-0C1E-434D-811F-0434C54956B3}"/>
              </a:ext>
            </a:extLst>
          </p:cNvPr>
          <p:cNvSpPr>
            <a:spLocks noGrp="1"/>
          </p:cNvSpPr>
          <p:nvPr>
            <p:ph type="title"/>
          </p:nvPr>
        </p:nvSpPr>
        <p:spPr>
          <a:xfrm>
            <a:off x="2231136" y="190251"/>
            <a:ext cx="7729728" cy="774949"/>
          </a:xfrm>
        </p:spPr>
        <p:txBody>
          <a:bodyPr/>
          <a:lstStyle/>
          <a:p>
            <a:r>
              <a:rPr lang="en-US"/>
              <a:t>Future work</a:t>
            </a:r>
          </a:p>
        </p:txBody>
      </p:sp>
      <p:sp>
        <p:nvSpPr>
          <p:cNvPr id="3" name="Content Placeholder 2">
            <a:extLst>
              <a:ext uri="{FF2B5EF4-FFF2-40B4-BE49-F238E27FC236}">
                <a16:creationId xmlns:a16="http://schemas.microsoft.com/office/drawing/2014/main" id="{321EE086-5A15-4C3D-9AF4-1DBA398CBD57}"/>
              </a:ext>
            </a:extLst>
          </p:cNvPr>
          <p:cNvSpPr>
            <a:spLocks noGrp="1"/>
          </p:cNvSpPr>
          <p:nvPr>
            <p:ph idx="1"/>
          </p:nvPr>
        </p:nvSpPr>
        <p:spPr>
          <a:xfrm>
            <a:off x="2269236" y="1336910"/>
            <a:ext cx="7729728" cy="3101983"/>
          </a:xfrm>
        </p:spPr>
        <p:txBody>
          <a:bodyPr>
            <a:normAutofit/>
          </a:bodyPr>
          <a:lstStyle/>
          <a:p>
            <a:r>
              <a:rPr lang="en-US" sz="2000"/>
              <a:t>Manuscript submitted to Journal of Environmental Quality</a:t>
            </a:r>
          </a:p>
          <a:p>
            <a:pPr lvl="1"/>
            <a:r>
              <a:rPr lang="en-US" sz="1600"/>
              <a:t>“</a:t>
            </a:r>
            <a:r>
              <a:rPr lang="en-US" sz="1200" b="1" i="0">
                <a:solidFill>
                  <a:srgbClr val="1C1D1E"/>
                </a:solidFill>
                <a:effectLst/>
                <a:latin typeface="Open Sans" panose="020B0606030504020204" pitchFamily="34" charset="0"/>
              </a:rPr>
              <a:t>Machine-learning model to delineate sub-surface agricultural drainage from satellite imagery”</a:t>
            </a:r>
            <a:endParaRPr lang="en-US" sz="1600"/>
          </a:p>
          <a:p>
            <a:r>
              <a:rPr lang="en-US" sz="2000"/>
              <a:t>Using U-Nets to highlight specific types of tile drainage structures</a:t>
            </a:r>
          </a:p>
        </p:txBody>
      </p:sp>
      <p:pic>
        <p:nvPicPr>
          <p:cNvPr id="5" name="Picture 4" descr="Text&#10;&#10;Description automatically generated">
            <a:extLst>
              <a:ext uri="{FF2B5EF4-FFF2-40B4-BE49-F238E27FC236}">
                <a16:creationId xmlns:a16="http://schemas.microsoft.com/office/drawing/2014/main" id="{DD31A35E-0596-4B9F-B4BC-C8F7646A8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699" y="2713706"/>
            <a:ext cx="6409677" cy="3204839"/>
          </a:xfrm>
          <a:prstGeom prst="rect">
            <a:avLst/>
          </a:prstGeom>
        </p:spPr>
      </p:pic>
      <p:sp>
        <p:nvSpPr>
          <p:cNvPr id="4" name="TextBox 3">
            <a:extLst>
              <a:ext uri="{FF2B5EF4-FFF2-40B4-BE49-F238E27FC236}">
                <a16:creationId xmlns:a16="http://schemas.microsoft.com/office/drawing/2014/main" id="{BBC3AD14-F3A4-7FA5-35E8-AFE1E95823A4}"/>
              </a:ext>
            </a:extLst>
          </p:cNvPr>
          <p:cNvSpPr txBox="1"/>
          <p:nvPr/>
        </p:nvSpPr>
        <p:spPr>
          <a:xfrm>
            <a:off x="3071468" y="5918545"/>
            <a:ext cx="2676617" cy="646331"/>
          </a:xfrm>
          <a:prstGeom prst="rect">
            <a:avLst/>
          </a:prstGeom>
          <a:noFill/>
        </p:spPr>
        <p:txBody>
          <a:bodyPr wrap="square" rtlCol="0">
            <a:spAutoFit/>
          </a:bodyPr>
          <a:lstStyle/>
          <a:p>
            <a:r>
              <a:rPr lang="en-US"/>
              <a:t>Model Input: Patterned and Topographic Tiles</a:t>
            </a:r>
          </a:p>
        </p:txBody>
      </p:sp>
      <p:sp>
        <p:nvSpPr>
          <p:cNvPr id="6" name="TextBox 5">
            <a:extLst>
              <a:ext uri="{FF2B5EF4-FFF2-40B4-BE49-F238E27FC236}">
                <a16:creationId xmlns:a16="http://schemas.microsoft.com/office/drawing/2014/main" id="{3C0AF7B3-83BE-55F9-4188-75B572A6CB62}"/>
              </a:ext>
            </a:extLst>
          </p:cNvPr>
          <p:cNvSpPr txBox="1"/>
          <p:nvPr/>
        </p:nvSpPr>
        <p:spPr>
          <a:xfrm>
            <a:off x="6379880" y="5918544"/>
            <a:ext cx="2676617" cy="646331"/>
          </a:xfrm>
          <a:prstGeom prst="rect">
            <a:avLst/>
          </a:prstGeom>
          <a:noFill/>
        </p:spPr>
        <p:txBody>
          <a:bodyPr wrap="square" rtlCol="0">
            <a:spAutoFit/>
          </a:bodyPr>
          <a:lstStyle/>
          <a:p>
            <a:r>
              <a:rPr lang="en-US"/>
              <a:t>Model Output: Just Patterned Tiles</a:t>
            </a:r>
          </a:p>
        </p:txBody>
      </p:sp>
    </p:spTree>
    <p:extLst>
      <p:ext uri="{BB962C8B-B14F-4D97-AF65-F5344CB8AC3E}">
        <p14:creationId xmlns:p14="http://schemas.microsoft.com/office/powerpoint/2010/main" val="28144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6431-2C4D-400E-B5A1-DDE63BD79571}"/>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6F7368E-14DE-4CAD-89F1-8BF175154B54}"/>
              </a:ext>
            </a:extLst>
          </p:cNvPr>
          <p:cNvSpPr>
            <a:spLocks noGrp="1"/>
          </p:cNvSpPr>
          <p:nvPr>
            <p:ph idx="1"/>
          </p:nvPr>
        </p:nvSpPr>
        <p:spPr/>
        <p:txBody>
          <a:bodyPr/>
          <a:lstStyle/>
          <a:p>
            <a:r>
              <a:rPr lang="en-US" sz="2400" b="0" i="0" dirty="0" err="1">
                <a:solidFill>
                  <a:srgbClr val="1C1D1E"/>
                </a:solidFill>
                <a:effectLst/>
                <a:latin typeface="Open Sans" panose="020B0606030504020204" pitchFamily="34" charset="0"/>
              </a:rPr>
              <a:t>Redoloza</a:t>
            </a:r>
            <a:r>
              <a:rPr lang="en-US" sz="2400" b="0" i="0" dirty="0">
                <a:solidFill>
                  <a:srgbClr val="1C1D1E"/>
                </a:solidFill>
                <a:effectLst/>
                <a:latin typeface="Open Sans" panose="020B0606030504020204" pitchFamily="34" charset="0"/>
              </a:rPr>
              <a:t>, F. S., Williamson, T. N., Headman, A. O., &amp; Allred, B. J. (2023). Machine-learning model to delineate sub-surface agricultural drainage from satellite imagery. </a:t>
            </a:r>
            <a:r>
              <a:rPr lang="en-US" sz="2400" b="0" i="1" dirty="0">
                <a:solidFill>
                  <a:srgbClr val="1C1D1E"/>
                </a:solidFill>
                <a:effectLst/>
                <a:latin typeface="Open Sans" panose="020B0606030504020204" pitchFamily="34" charset="0"/>
              </a:rPr>
              <a:t>Journal of Environmental Quality</a:t>
            </a:r>
            <a:r>
              <a:rPr lang="en-US" sz="2400" b="0" i="0" dirty="0">
                <a:solidFill>
                  <a:srgbClr val="1C1D1E"/>
                </a:solidFill>
                <a:effectLst/>
                <a:latin typeface="Open Sans" panose="020B0606030504020204" pitchFamily="34" charset="0"/>
              </a:rPr>
              <a:t>, 52, 907–921. </a:t>
            </a:r>
            <a:r>
              <a:rPr lang="en-US" sz="2400" i="0" u="none" strike="noStrike" dirty="0">
                <a:solidFill>
                  <a:srgbClr val="931B22"/>
                </a:solidFill>
                <a:effectLst/>
                <a:latin typeface="Open Sans" panose="020B0606030504020204" pitchFamily="34" charset="0"/>
                <a:hlinkClick r:id="rId3"/>
              </a:rPr>
              <a:t>https://doi.org/10.1002</a:t>
            </a:r>
            <a:r>
              <a:rPr lang="en-US" sz="2400" i="0" u="none" strike="noStrike">
                <a:solidFill>
                  <a:srgbClr val="931B22"/>
                </a:solidFill>
                <a:effectLst/>
                <a:latin typeface="Open Sans" panose="020B0606030504020204" pitchFamily="34" charset="0"/>
                <a:hlinkClick r:id="rId3"/>
              </a:rPr>
              <a:t>/jeq2.20493</a:t>
            </a:r>
            <a:endParaRPr lang="en-US" sz="2400" i="0" u="none" strike="noStrike">
              <a:solidFill>
                <a:srgbClr val="931B22"/>
              </a:solidFill>
              <a:effectLst/>
              <a:latin typeface="Open Sans" panose="020B0606030504020204" pitchFamily="34" charset="0"/>
            </a:endParaRPr>
          </a:p>
          <a:p>
            <a:pPr marL="0" indent="0">
              <a:buNone/>
            </a:pPr>
            <a:endParaRPr lang="en-US" sz="2400" b="0" i="0" dirty="0">
              <a:solidFill>
                <a:srgbClr val="222222"/>
              </a:solidFill>
              <a:effectLst/>
              <a:latin typeface="Arial" panose="020B0604020202020204" pitchFamily="34" charset="0"/>
            </a:endParaRPr>
          </a:p>
          <a:p>
            <a:r>
              <a:rPr lang="en-US" sz="2400" b="0" i="0" dirty="0" err="1">
                <a:solidFill>
                  <a:srgbClr val="222222"/>
                </a:solidFill>
                <a:effectLst/>
                <a:latin typeface="Arial" panose="020B0604020202020204" pitchFamily="34" charset="0"/>
              </a:rPr>
              <a:t>Ronneberger</a:t>
            </a:r>
            <a:r>
              <a:rPr lang="en-US" sz="2400" b="0" i="0" dirty="0">
                <a:solidFill>
                  <a:srgbClr val="222222"/>
                </a:solidFill>
                <a:effectLst/>
                <a:latin typeface="Arial" panose="020B0604020202020204" pitchFamily="34" charset="0"/>
              </a:rPr>
              <a:t>, Olaf, Philipp Fischer, and Thomas </a:t>
            </a:r>
            <a:r>
              <a:rPr lang="en-US" sz="2400" b="0" i="0" dirty="0" err="1">
                <a:solidFill>
                  <a:srgbClr val="222222"/>
                </a:solidFill>
                <a:effectLst/>
                <a:latin typeface="Arial" panose="020B0604020202020204" pitchFamily="34" charset="0"/>
              </a:rPr>
              <a:t>Brox</a:t>
            </a:r>
            <a:r>
              <a:rPr lang="en-US" sz="2400" b="0" i="0" dirty="0">
                <a:solidFill>
                  <a:srgbClr val="222222"/>
                </a:solidFill>
                <a:effectLst/>
                <a:latin typeface="Arial" panose="020B0604020202020204" pitchFamily="34" charset="0"/>
              </a:rPr>
              <a:t>. "U-net: Convolutional networks for biomedical image segmentation." </a:t>
            </a:r>
            <a:r>
              <a:rPr lang="en-US" sz="2400" b="0" i="1" dirty="0">
                <a:solidFill>
                  <a:srgbClr val="222222"/>
                </a:solidFill>
                <a:effectLst/>
                <a:latin typeface="Arial" panose="020B0604020202020204" pitchFamily="34" charset="0"/>
              </a:rPr>
              <a:t>International Conference on Medical image computing and computer-assisted intervention</a:t>
            </a:r>
            <a:r>
              <a:rPr lang="en-US" sz="2400" b="0" i="0" dirty="0">
                <a:solidFill>
                  <a:srgbClr val="222222"/>
                </a:solidFill>
                <a:effectLst/>
                <a:latin typeface="Arial" panose="020B0604020202020204" pitchFamily="34" charset="0"/>
              </a:rPr>
              <a:t>. Springer, Cham, 2015.</a:t>
            </a:r>
          </a:p>
          <a:p>
            <a:endParaRPr lang="en-US" dirty="0"/>
          </a:p>
        </p:txBody>
      </p:sp>
    </p:spTree>
    <p:extLst>
      <p:ext uri="{BB962C8B-B14F-4D97-AF65-F5344CB8AC3E}">
        <p14:creationId xmlns:p14="http://schemas.microsoft.com/office/powerpoint/2010/main" val="610448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17E2-F5DF-4BCB-AD3B-DF46B3B3E0DF}"/>
              </a:ext>
            </a:extLst>
          </p:cNvPr>
          <p:cNvSpPr>
            <a:spLocks noGrp="1"/>
          </p:cNvSpPr>
          <p:nvPr>
            <p:ph type="title"/>
          </p:nvPr>
        </p:nvSpPr>
        <p:spPr>
          <a:xfrm>
            <a:off x="831850" y="1709739"/>
            <a:ext cx="10515600" cy="2377070"/>
          </a:xfrm>
        </p:spPr>
        <p:txBody>
          <a:bodyPr/>
          <a:lstStyle/>
          <a:p>
            <a:r>
              <a:rPr lang="en-US" dirty="0"/>
              <a:t>5</a:t>
            </a:r>
            <a:r>
              <a:rPr lang="en-US" baseline="30000" dirty="0"/>
              <a:t>th</a:t>
            </a:r>
            <a:r>
              <a:rPr lang="en-US" dirty="0"/>
              <a:t> National Climate Assessment, NCA5</a:t>
            </a:r>
          </a:p>
        </p:txBody>
      </p:sp>
      <p:sp>
        <p:nvSpPr>
          <p:cNvPr id="4" name="TextBox 3">
            <a:extLst>
              <a:ext uri="{FF2B5EF4-FFF2-40B4-BE49-F238E27FC236}">
                <a16:creationId xmlns:a16="http://schemas.microsoft.com/office/drawing/2014/main" id="{3C27C741-6A59-3A44-5158-5B1B03794D48}"/>
              </a:ext>
            </a:extLst>
          </p:cNvPr>
          <p:cNvSpPr txBox="1"/>
          <p:nvPr/>
        </p:nvSpPr>
        <p:spPr>
          <a:xfrm>
            <a:off x="2787520" y="4861449"/>
            <a:ext cx="8801099" cy="1477328"/>
          </a:xfrm>
          <a:prstGeom prst="rect">
            <a:avLst/>
          </a:prstGeom>
          <a:noFill/>
        </p:spPr>
        <p:txBody>
          <a:bodyPr wrap="square">
            <a:spAutoFit/>
          </a:bodyPr>
          <a:lstStyle/>
          <a:p>
            <a:pPr marL="285750" indent="-285750">
              <a:buFont typeface="Arial" panose="020B0604020202020204" pitchFamily="34" charset="0"/>
              <a:buChar char="•"/>
            </a:pPr>
            <a:r>
              <a:rPr lang="en-US" dirty="0"/>
              <a:t>NCA5 Website: </a:t>
            </a:r>
            <a:r>
              <a:rPr lang="en-US" dirty="0">
                <a:hlinkClick r:id="rId3"/>
              </a:rPr>
              <a:t>https://nca2023.globalchange.gov</a:t>
            </a:r>
            <a:endParaRPr lang="en-US" dirty="0"/>
          </a:p>
          <a:p>
            <a:pPr marL="285750" indent="-285750">
              <a:buFont typeface="Arial" panose="020B0604020202020204" pitchFamily="34" charset="0"/>
              <a:buChar char="•"/>
            </a:pPr>
            <a:r>
              <a:rPr lang="en-US" dirty="0"/>
              <a:t>Northern Great Plains Chapter Website: </a:t>
            </a:r>
            <a:r>
              <a:rPr lang="en-US" dirty="0">
                <a:hlinkClick r:id="rId4"/>
              </a:rPr>
              <a:t>https://nca2023.globalchange.gov/chapter/25</a:t>
            </a:r>
            <a:endParaRPr lang="en-US" dirty="0"/>
          </a:p>
          <a:p>
            <a:pPr marL="285750" indent="-285750">
              <a:buFont typeface="Arial" panose="020B0604020202020204" pitchFamily="34" charset="0"/>
              <a:buChar char="•"/>
            </a:pPr>
            <a:r>
              <a:rPr lang="en-US" dirty="0"/>
              <a:t>Midwest Chapter Website: </a:t>
            </a:r>
            <a:r>
              <a:rPr lang="en-US" dirty="0">
                <a:hlinkClick r:id="rId5"/>
              </a:rPr>
              <a:t>https://nca2023.globalchange.gov/chapter/24</a:t>
            </a:r>
            <a:endParaRPr lang="en-US" dirty="0"/>
          </a:p>
          <a:p>
            <a:pPr marL="285750" indent="-285750">
              <a:buFont typeface="Arial" panose="020B0604020202020204" pitchFamily="34" charset="0"/>
              <a:buChar char="•"/>
            </a:pPr>
            <a:r>
              <a:rPr lang="en-US" dirty="0"/>
              <a:t>NCA5 Atlas: </a:t>
            </a:r>
            <a:r>
              <a:rPr lang="en-US" dirty="0">
                <a:hlinkClick r:id="rId6"/>
              </a:rPr>
              <a:t>https://atlas.globalchange.gov</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96299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AA705-0799-934F-99C9-34BDD7572786}"/>
              </a:ext>
            </a:extLst>
          </p:cNvPr>
          <p:cNvSpPr>
            <a:spLocks noGrp="1"/>
          </p:cNvSpPr>
          <p:nvPr>
            <p:ph type="title"/>
          </p:nvPr>
        </p:nvSpPr>
        <p:spPr/>
        <p:txBody>
          <a:bodyPr/>
          <a:lstStyle/>
          <a:p>
            <a:r>
              <a:rPr lang="en-US" dirty="0"/>
              <a:t>NCA5 Northern Great Plains Chapter</a:t>
            </a:r>
          </a:p>
        </p:txBody>
      </p:sp>
      <p:sp>
        <p:nvSpPr>
          <p:cNvPr id="5" name="Content Placeholder 4">
            <a:extLst>
              <a:ext uri="{FF2B5EF4-FFF2-40B4-BE49-F238E27FC236}">
                <a16:creationId xmlns:a16="http://schemas.microsoft.com/office/drawing/2014/main" id="{098E2E7F-486F-B1E6-B9B1-3D7689971FB7}"/>
              </a:ext>
            </a:extLst>
          </p:cNvPr>
          <p:cNvSpPr>
            <a:spLocks noGrp="1"/>
          </p:cNvSpPr>
          <p:nvPr>
            <p:ph idx="1"/>
          </p:nvPr>
        </p:nvSpPr>
        <p:spPr/>
        <p:txBody>
          <a:bodyPr/>
          <a:lstStyle/>
          <a:p>
            <a:r>
              <a:rPr lang="en-US" dirty="0"/>
              <a:t>Some of the work for this Transportation Pooled Fund Project informed this chapter of NCA5.</a:t>
            </a:r>
          </a:p>
          <a:p>
            <a:r>
              <a:rPr lang="en-US" dirty="0"/>
              <a:t>We presented the five key messages of the chapter as well as some of the figures related to water resources. </a:t>
            </a:r>
          </a:p>
          <a:p>
            <a:r>
              <a:rPr lang="en-US" dirty="0"/>
              <a:t>The slides were the slides provided by NCA5 and the complete slide deck is available at:</a:t>
            </a:r>
          </a:p>
          <a:p>
            <a:pPr marL="0" indent="0" algn="ctr">
              <a:buNone/>
            </a:pPr>
            <a:r>
              <a:rPr lang="en-US" sz="2000" dirty="0">
                <a:hlinkClick r:id="rId2"/>
              </a:rPr>
              <a:t>https://nca2023.globalchange.gov/downloads/NCA5_Ch25_Northern-Great-Plains.pptx</a:t>
            </a:r>
            <a:r>
              <a:rPr lang="en-US" sz="2000" dirty="0"/>
              <a:t>.</a:t>
            </a:r>
          </a:p>
          <a:p>
            <a:endParaRPr lang="en-US" dirty="0"/>
          </a:p>
        </p:txBody>
      </p:sp>
    </p:spTree>
    <p:extLst>
      <p:ext uri="{BB962C8B-B14F-4D97-AF65-F5344CB8AC3E}">
        <p14:creationId xmlns:p14="http://schemas.microsoft.com/office/powerpoint/2010/main" val="2001634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AA705-0799-934F-99C9-34BDD7572786}"/>
              </a:ext>
            </a:extLst>
          </p:cNvPr>
          <p:cNvSpPr>
            <a:spLocks noGrp="1"/>
          </p:cNvSpPr>
          <p:nvPr>
            <p:ph type="title"/>
          </p:nvPr>
        </p:nvSpPr>
        <p:spPr/>
        <p:txBody>
          <a:bodyPr/>
          <a:lstStyle/>
          <a:p>
            <a:r>
              <a:rPr lang="en-US" dirty="0"/>
              <a:t>NCA5 Midwest Chapter</a:t>
            </a:r>
          </a:p>
        </p:txBody>
      </p:sp>
      <p:sp>
        <p:nvSpPr>
          <p:cNvPr id="5" name="Content Placeholder 4">
            <a:extLst>
              <a:ext uri="{FF2B5EF4-FFF2-40B4-BE49-F238E27FC236}">
                <a16:creationId xmlns:a16="http://schemas.microsoft.com/office/drawing/2014/main" id="{098E2E7F-486F-B1E6-B9B1-3D7689971FB7}"/>
              </a:ext>
            </a:extLst>
          </p:cNvPr>
          <p:cNvSpPr>
            <a:spLocks noGrp="1"/>
          </p:cNvSpPr>
          <p:nvPr>
            <p:ph idx="1"/>
          </p:nvPr>
        </p:nvSpPr>
        <p:spPr/>
        <p:txBody>
          <a:bodyPr>
            <a:normAutofit/>
          </a:bodyPr>
          <a:lstStyle/>
          <a:p>
            <a:r>
              <a:rPr lang="en-US" dirty="0"/>
              <a:t>Much of the chapter content is applicable to water resources research and management.</a:t>
            </a:r>
          </a:p>
          <a:p>
            <a:r>
              <a:rPr lang="en-US" dirty="0"/>
              <a:t>We presented the five key messages of the chapter as well as some of the figures related to water resources. </a:t>
            </a:r>
          </a:p>
          <a:p>
            <a:r>
              <a:rPr lang="en-US" dirty="0"/>
              <a:t>The slides were the slides provided by NCA5 and the complete slide deck is available at:</a:t>
            </a:r>
          </a:p>
          <a:p>
            <a:pPr marL="0" indent="0" algn="ctr">
              <a:buNone/>
            </a:pPr>
            <a:r>
              <a:rPr lang="en-US" sz="2400" dirty="0">
                <a:hlinkClick r:id="rId2"/>
              </a:rPr>
              <a:t>https://nca2023.globalchange.gov/downloads/NCA5_Ch24_Midwest.pptx</a:t>
            </a:r>
            <a:endParaRPr lang="en-US" sz="2400" dirty="0"/>
          </a:p>
          <a:p>
            <a:pPr marL="0" indent="0">
              <a:buNone/>
            </a:pPr>
            <a:endParaRPr lang="en-US" dirty="0"/>
          </a:p>
        </p:txBody>
      </p:sp>
    </p:spTree>
    <p:extLst>
      <p:ext uri="{BB962C8B-B14F-4D97-AF65-F5344CB8AC3E}">
        <p14:creationId xmlns:p14="http://schemas.microsoft.com/office/powerpoint/2010/main" val="96688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17E2-F5DF-4BCB-AD3B-DF46B3B3E0DF}"/>
              </a:ext>
            </a:extLst>
          </p:cNvPr>
          <p:cNvSpPr>
            <a:spLocks noGrp="1"/>
          </p:cNvSpPr>
          <p:nvPr>
            <p:ph type="title"/>
          </p:nvPr>
        </p:nvSpPr>
        <p:spPr/>
        <p:txBody>
          <a:bodyPr>
            <a:normAutofit/>
          </a:bodyPr>
          <a:lstStyle/>
          <a:p>
            <a:r>
              <a:rPr lang="en-US"/>
              <a:t>Tasks 1 &amp; 2</a:t>
            </a:r>
          </a:p>
        </p:txBody>
      </p:sp>
    </p:spTree>
    <p:extLst>
      <p:ext uri="{BB962C8B-B14F-4D97-AF65-F5344CB8AC3E}">
        <p14:creationId xmlns:p14="http://schemas.microsoft.com/office/powerpoint/2010/main" val="2967361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17E2-F5DF-4BCB-AD3B-DF46B3B3E0DF}"/>
              </a:ext>
            </a:extLst>
          </p:cNvPr>
          <p:cNvSpPr>
            <a:spLocks noGrp="1"/>
          </p:cNvSpPr>
          <p:nvPr>
            <p:ph type="title"/>
          </p:nvPr>
        </p:nvSpPr>
        <p:spPr/>
        <p:txBody>
          <a:bodyPr/>
          <a:lstStyle/>
          <a:p>
            <a:r>
              <a:rPr lang="en-US"/>
              <a:t>Task 7: Nonstationarity in peak-flow frequency analysis</a:t>
            </a:r>
          </a:p>
        </p:txBody>
      </p:sp>
    </p:spTree>
    <p:extLst>
      <p:ext uri="{BB962C8B-B14F-4D97-AF65-F5344CB8AC3E}">
        <p14:creationId xmlns:p14="http://schemas.microsoft.com/office/powerpoint/2010/main" val="81356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6CD3-C6A1-AC36-081C-6BE8413C7EDB}"/>
              </a:ext>
            </a:extLst>
          </p:cNvPr>
          <p:cNvSpPr>
            <a:spLocks noGrp="1"/>
          </p:cNvSpPr>
          <p:nvPr>
            <p:ph type="title"/>
          </p:nvPr>
        </p:nvSpPr>
        <p:spPr>
          <a:xfrm>
            <a:off x="163975" y="337595"/>
            <a:ext cx="10515600" cy="563130"/>
          </a:xfrm>
        </p:spPr>
        <p:txBody>
          <a:bodyPr>
            <a:noAutofit/>
          </a:bodyPr>
          <a:lstStyle/>
          <a:p>
            <a:r>
              <a:rPr lang="en-US" sz="3600" dirty="0">
                <a:solidFill>
                  <a:schemeClr val="accent5">
                    <a:lumMod val="75000"/>
                  </a:schemeClr>
                </a:solidFill>
              </a:rPr>
              <a:t>Task 7 – non-stationary flood frequency analysis (</a:t>
            </a:r>
            <a:r>
              <a:rPr lang="en-US" sz="3600" err="1">
                <a:solidFill>
                  <a:schemeClr val="accent5">
                    <a:lumMod val="75000"/>
                  </a:schemeClr>
                </a:solidFill>
              </a:rPr>
              <a:t>nffa</a:t>
            </a:r>
            <a:r>
              <a:rPr lang="en-US" sz="3600" dirty="0">
                <a:solidFill>
                  <a:schemeClr val="accent5">
                    <a:lumMod val="75000"/>
                  </a:schemeClr>
                </a:solidFill>
              </a:rPr>
              <a:t>) using linear regression</a:t>
            </a:r>
          </a:p>
        </p:txBody>
      </p:sp>
      <p:sp>
        <p:nvSpPr>
          <p:cNvPr id="13" name="AutoShape 2">
            <a:extLst>
              <a:ext uri="{FF2B5EF4-FFF2-40B4-BE49-F238E27FC236}">
                <a16:creationId xmlns:a16="http://schemas.microsoft.com/office/drawing/2014/main" id="{F75DDEB9-0EB9-4F88-DACF-53086AB1E4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Content Placeholder 2">
            <a:extLst>
              <a:ext uri="{FF2B5EF4-FFF2-40B4-BE49-F238E27FC236}">
                <a16:creationId xmlns:a16="http://schemas.microsoft.com/office/drawing/2014/main" id="{7036FE6D-1E8A-68D7-54EB-3AC0A6CA6DC1}"/>
              </a:ext>
            </a:extLst>
          </p:cNvPr>
          <p:cNvSpPr txBox="1">
            <a:spLocks/>
          </p:cNvSpPr>
          <p:nvPr/>
        </p:nvSpPr>
        <p:spPr>
          <a:xfrm>
            <a:off x="165784" y="1162823"/>
            <a:ext cx="5777815" cy="489259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Conditional moments are derived from a linear regression of peak flows vs some covariate.</a:t>
            </a:r>
            <a:r>
              <a:rPr lang="en-US" dirty="0"/>
              <a:t> </a:t>
            </a:r>
            <a:endParaRPr lang="en-US" sz="2800"/>
          </a:p>
          <a:p>
            <a:pPr marL="0" indent="0">
              <a:buNone/>
            </a:pPr>
            <a:endParaRPr lang="en-US"/>
          </a:p>
          <a:p>
            <a:pPr marL="0" indent="0">
              <a:buNone/>
            </a:pPr>
            <a:r>
              <a:rPr lang="en-US" dirty="0"/>
              <a:t>Conditional moments:</a:t>
            </a:r>
            <a:endParaRPr lang="en-US" dirty="0">
              <a:cs typeface="Calibri"/>
            </a:endParaRPr>
          </a:p>
          <a:p>
            <a:r>
              <a:rPr lang="en-US" sz="2000" b="1" dirty="0"/>
              <a:t>Conditional mean </a:t>
            </a:r>
            <a:r>
              <a:rPr lang="en-US" sz="2000" dirty="0"/>
              <a:t>= estimated from regression equation for the year of interest </a:t>
            </a:r>
            <a:endParaRPr lang="en-US" sz="2000" dirty="0">
              <a:cs typeface="Calibri"/>
            </a:endParaRPr>
          </a:p>
          <a:p>
            <a:endParaRPr lang="en-US" sz="2000"/>
          </a:p>
          <a:p>
            <a:r>
              <a:rPr lang="en-US" sz="2000" b="1" dirty="0"/>
              <a:t>Conditional standard deviation </a:t>
            </a:r>
            <a:r>
              <a:rPr lang="en-US" sz="2000" dirty="0"/>
              <a:t>= function of regression residuals.</a:t>
            </a:r>
            <a:endParaRPr lang="en-US" sz="2000" dirty="0">
              <a:cs typeface="Calibri"/>
            </a:endParaRPr>
          </a:p>
          <a:p>
            <a:endParaRPr lang="en-US" sz="2000"/>
          </a:p>
          <a:p>
            <a:r>
              <a:rPr lang="en-US" sz="2000" b="1" dirty="0"/>
              <a:t>Conditional skew </a:t>
            </a:r>
            <a:r>
              <a:rPr lang="en-US" sz="2000" dirty="0"/>
              <a:t>= derived from standardized time series of peak </a:t>
            </a:r>
            <a:r>
              <a:rPr lang="en-US" sz="2000" dirty="0" err="1"/>
              <a:t>streamflows</a:t>
            </a:r>
            <a:endParaRPr lang="en-US" sz="2000" dirty="0" err="1">
              <a:cs typeface="Calibri"/>
            </a:endParaRPr>
          </a:p>
          <a:p>
            <a:endParaRPr lang="en-US" sz="2400"/>
          </a:p>
          <a:p>
            <a:pPr marL="0" indent="0">
              <a:buNone/>
            </a:pPr>
            <a:endParaRPr lang="en-US" sz="2400"/>
          </a:p>
        </p:txBody>
      </p:sp>
      <p:sp>
        <p:nvSpPr>
          <p:cNvPr id="3" name="TextBox 2">
            <a:extLst>
              <a:ext uri="{FF2B5EF4-FFF2-40B4-BE49-F238E27FC236}">
                <a16:creationId xmlns:a16="http://schemas.microsoft.com/office/drawing/2014/main" id="{E820509B-8E95-D6FF-5440-4605D23D427D}"/>
              </a:ext>
            </a:extLst>
          </p:cNvPr>
          <p:cNvSpPr txBox="1"/>
          <p:nvPr/>
        </p:nvSpPr>
        <p:spPr>
          <a:xfrm>
            <a:off x="6585601" y="1243894"/>
            <a:ext cx="4750339" cy="369332"/>
          </a:xfrm>
          <a:prstGeom prst="rect">
            <a:avLst/>
          </a:prstGeom>
          <a:noFill/>
        </p:spPr>
        <p:txBody>
          <a:bodyPr wrap="none" rtlCol="0">
            <a:spAutoFit/>
          </a:bodyPr>
          <a:lstStyle/>
          <a:p>
            <a:r>
              <a:rPr lang="en-US"/>
              <a:t>USGS 05484500, Raccoon River at Van Meter, IA</a:t>
            </a:r>
          </a:p>
        </p:txBody>
      </p:sp>
      <p:pic>
        <p:nvPicPr>
          <p:cNvPr id="4" name="Picture 3">
            <a:extLst>
              <a:ext uri="{FF2B5EF4-FFF2-40B4-BE49-F238E27FC236}">
                <a16:creationId xmlns:a16="http://schemas.microsoft.com/office/drawing/2014/main" id="{142C07A8-FBD1-1EA7-013D-94746814863A}"/>
              </a:ext>
            </a:extLst>
          </p:cNvPr>
          <p:cNvPicPr>
            <a:picLocks noChangeAspect="1"/>
          </p:cNvPicPr>
          <p:nvPr/>
        </p:nvPicPr>
        <p:blipFill>
          <a:blip r:embed="rId2"/>
          <a:stretch>
            <a:fillRect/>
          </a:stretch>
        </p:blipFill>
        <p:spPr>
          <a:xfrm>
            <a:off x="6849119" y="1742461"/>
            <a:ext cx="4152900" cy="3771900"/>
          </a:xfrm>
          <a:prstGeom prst="rect">
            <a:avLst/>
          </a:prstGeom>
        </p:spPr>
      </p:pic>
    </p:spTree>
    <p:extLst>
      <p:ext uri="{BB962C8B-B14F-4D97-AF65-F5344CB8AC3E}">
        <p14:creationId xmlns:p14="http://schemas.microsoft.com/office/powerpoint/2010/main" val="3971363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6E50-9906-0D90-865F-DAD8D460616A}"/>
              </a:ext>
            </a:extLst>
          </p:cNvPr>
          <p:cNvSpPr>
            <a:spLocks noGrp="1"/>
          </p:cNvSpPr>
          <p:nvPr>
            <p:ph type="title"/>
          </p:nvPr>
        </p:nvSpPr>
        <p:spPr>
          <a:xfrm>
            <a:off x="0" y="0"/>
            <a:ext cx="10878796" cy="1042587"/>
          </a:xfrm>
        </p:spPr>
        <p:txBody>
          <a:bodyPr>
            <a:noAutofit/>
          </a:bodyPr>
          <a:lstStyle/>
          <a:p>
            <a:r>
              <a:rPr lang="en-US" sz="3600" dirty="0">
                <a:solidFill>
                  <a:schemeClr val="accent5">
                    <a:lumMod val="75000"/>
                  </a:schemeClr>
                </a:solidFill>
              </a:rPr>
              <a:t>Time-based </a:t>
            </a:r>
            <a:r>
              <a:rPr lang="en-US" sz="3600" err="1">
                <a:solidFill>
                  <a:schemeClr val="accent5">
                    <a:lumMod val="75000"/>
                  </a:schemeClr>
                </a:solidFill>
              </a:rPr>
              <a:t>nffa</a:t>
            </a:r>
            <a:endParaRPr lang="en-US" sz="3600">
              <a:solidFill>
                <a:schemeClr val="accent5">
                  <a:lumMod val="75000"/>
                </a:schemeClr>
              </a:solidFill>
            </a:endParaRPr>
          </a:p>
        </p:txBody>
      </p:sp>
      <p:sp>
        <p:nvSpPr>
          <p:cNvPr id="4" name="AutoShape 2">
            <a:extLst>
              <a:ext uri="{FF2B5EF4-FFF2-40B4-BE49-F238E27FC236}">
                <a16:creationId xmlns:a16="http://schemas.microsoft.com/office/drawing/2014/main" id="{7F4CA350-7395-5CFC-51FE-47477187F8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6D89011F-2B91-0B23-75D9-BAC471DDEF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7">
            <a:extLst>
              <a:ext uri="{FF2B5EF4-FFF2-40B4-BE49-F238E27FC236}">
                <a16:creationId xmlns:a16="http://schemas.microsoft.com/office/drawing/2014/main" id="{4C56704D-D7C9-DE1C-A0C3-0F67CE09739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a:extLst>
              <a:ext uri="{FF2B5EF4-FFF2-40B4-BE49-F238E27FC236}">
                <a16:creationId xmlns:a16="http://schemas.microsoft.com/office/drawing/2014/main" id="{F005CA67-EBE8-B14D-EDDB-682561B97405}"/>
              </a:ext>
            </a:extLst>
          </p:cNvPr>
          <p:cNvSpPr>
            <a:spLocks noChangeAspect="1" noChangeArrowheads="1"/>
          </p:cNvSpPr>
          <p:nvPr/>
        </p:nvSpPr>
        <p:spPr bwMode="auto">
          <a:xfrm>
            <a:off x="6088144" y="24971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5" name="Table 13">
            <a:extLst>
              <a:ext uri="{FF2B5EF4-FFF2-40B4-BE49-F238E27FC236}">
                <a16:creationId xmlns:a16="http://schemas.microsoft.com/office/drawing/2014/main" id="{C5002A55-2877-F599-B993-87ABC6A0B7EA}"/>
              </a:ext>
            </a:extLst>
          </p:cNvPr>
          <p:cNvGraphicFramePr>
            <a:graphicFrameLocks noGrp="1"/>
          </p:cNvGraphicFramePr>
          <p:nvPr>
            <p:extLst>
              <p:ext uri="{D42A27DB-BD31-4B8C-83A1-F6EECF244321}">
                <p14:modId xmlns:p14="http://schemas.microsoft.com/office/powerpoint/2010/main" val="657574436"/>
              </p:ext>
            </p:extLst>
          </p:nvPr>
        </p:nvGraphicFramePr>
        <p:xfrm>
          <a:off x="619195" y="2814634"/>
          <a:ext cx="5602277" cy="2583012"/>
        </p:xfrm>
        <a:graphic>
          <a:graphicData uri="http://schemas.openxmlformats.org/drawingml/2006/table">
            <a:tbl>
              <a:tblPr firstRow="1" bandRow="1">
                <a:tableStyleId>{5C22544A-7EE6-4342-B048-85BDC9FD1C3A}</a:tableStyleId>
              </a:tblPr>
              <a:tblGrid>
                <a:gridCol w="2015006">
                  <a:extLst>
                    <a:ext uri="{9D8B030D-6E8A-4147-A177-3AD203B41FA5}">
                      <a16:colId xmlns:a16="http://schemas.microsoft.com/office/drawing/2014/main" val="146571790"/>
                    </a:ext>
                  </a:extLst>
                </a:gridCol>
                <a:gridCol w="1668498">
                  <a:extLst>
                    <a:ext uri="{9D8B030D-6E8A-4147-A177-3AD203B41FA5}">
                      <a16:colId xmlns:a16="http://schemas.microsoft.com/office/drawing/2014/main" val="2086184125"/>
                    </a:ext>
                  </a:extLst>
                </a:gridCol>
                <a:gridCol w="1918773">
                  <a:extLst>
                    <a:ext uri="{9D8B030D-6E8A-4147-A177-3AD203B41FA5}">
                      <a16:colId xmlns:a16="http://schemas.microsoft.com/office/drawing/2014/main" val="508267855"/>
                    </a:ext>
                  </a:extLst>
                </a:gridCol>
              </a:tblGrid>
              <a:tr h="315180">
                <a:tc>
                  <a:txBody>
                    <a:bodyPr/>
                    <a:lstStyle/>
                    <a:p>
                      <a:endParaRPr lang="en-US" sz="1400"/>
                    </a:p>
                  </a:txBody>
                  <a:tcPr/>
                </a:tc>
                <a:tc>
                  <a:txBody>
                    <a:bodyPr/>
                    <a:lstStyle/>
                    <a:p>
                      <a:r>
                        <a:rPr lang="en-US" sz="1400"/>
                        <a:t>Stationary</a:t>
                      </a:r>
                    </a:p>
                  </a:txBody>
                  <a:tcPr/>
                </a:tc>
                <a:tc>
                  <a:txBody>
                    <a:bodyPr/>
                    <a:lstStyle/>
                    <a:p>
                      <a:r>
                        <a:rPr lang="en-US" sz="1400"/>
                        <a:t>Nonstationary (time-adjusted for  2020)</a:t>
                      </a:r>
                    </a:p>
                  </a:txBody>
                  <a:tcPr/>
                </a:tc>
                <a:extLst>
                  <a:ext uri="{0D108BD9-81ED-4DB2-BD59-A6C34878D82A}">
                    <a16:rowId xmlns:a16="http://schemas.microsoft.com/office/drawing/2014/main" val="992983179"/>
                  </a:ext>
                </a:extLst>
              </a:tr>
              <a:tr h="557544">
                <a:tc>
                  <a:txBody>
                    <a:bodyPr/>
                    <a:lstStyle/>
                    <a:p>
                      <a:r>
                        <a:rPr lang="en-US" sz="1400"/>
                        <a:t>Mean, natural log scale </a:t>
                      </a:r>
                    </a:p>
                  </a:txBody>
                  <a:tcPr/>
                </a:tc>
                <a:tc>
                  <a:txBody>
                    <a:bodyPr/>
                    <a:lstStyle/>
                    <a:p>
                      <a:r>
                        <a:rPr lang="en-US" sz="1400"/>
                        <a:t> 9.625  (15,134 </a:t>
                      </a:r>
                      <a:r>
                        <a:rPr lang="en-US" sz="1400" err="1"/>
                        <a:t>cfs</a:t>
                      </a:r>
                      <a:r>
                        <a:rPr lang="en-US" sz="1400"/>
                        <a:t>)</a:t>
                      </a:r>
                    </a:p>
                  </a:txBody>
                  <a:tcPr/>
                </a:tc>
                <a:tc>
                  <a:txBody>
                    <a:bodyPr/>
                    <a:lstStyle/>
                    <a:p>
                      <a:r>
                        <a:rPr lang="en-US" sz="1400"/>
                        <a:t>9.96 (21,162 </a:t>
                      </a:r>
                      <a:r>
                        <a:rPr lang="en-US" sz="1400" err="1"/>
                        <a:t>cfs</a:t>
                      </a:r>
                      <a:r>
                        <a:rPr lang="en-US" sz="1400"/>
                        <a:t>)</a:t>
                      </a:r>
                    </a:p>
                  </a:txBody>
                  <a:tcPr/>
                </a:tc>
                <a:extLst>
                  <a:ext uri="{0D108BD9-81ED-4DB2-BD59-A6C34878D82A}">
                    <a16:rowId xmlns:a16="http://schemas.microsoft.com/office/drawing/2014/main" val="2502393575"/>
                  </a:ext>
                </a:extLst>
              </a:tr>
              <a:tr h="502436">
                <a:tc>
                  <a:txBody>
                    <a:bodyPr/>
                    <a:lstStyle/>
                    <a:p>
                      <a:r>
                        <a:rPr lang="en-US" sz="1400" dirty="0"/>
                        <a:t>Standard deviation</a:t>
                      </a:r>
                    </a:p>
                  </a:txBody>
                  <a:tcPr/>
                </a:tc>
                <a:tc>
                  <a:txBody>
                    <a:bodyPr/>
                    <a:lstStyle/>
                    <a:p>
                      <a:r>
                        <a:rPr lang="en-US" sz="1400"/>
                        <a:t>0.6510</a:t>
                      </a:r>
                    </a:p>
                  </a:txBody>
                  <a:tcPr/>
                </a:tc>
                <a:tc>
                  <a:txBody>
                    <a:bodyPr/>
                    <a:lstStyle/>
                    <a:p>
                      <a:r>
                        <a:rPr lang="en-US" sz="1400"/>
                        <a:t>0.626</a:t>
                      </a:r>
                    </a:p>
                  </a:txBody>
                  <a:tcPr/>
                </a:tc>
                <a:extLst>
                  <a:ext uri="{0D108BD9-81ED-4DB2-BD59-A6C34878D82A}">
                    <a16:rowId xmlns:a16="http://schemas.microsoft.com/office/drawing/2014/main" val="2252406921"/>
                  </a:ext>
                </a:extLst>
              </a:tr>
              <a:tr h="502436">
                <a:tc>
                  <a:txBody>
                    <a:bodyPr/>
                    <a:lstStyle/>
                    <a:p>
                      <a:r>
                        <a:rPr lang="en-US" sz="1400"/>
                        <a:t>Skew</a:t>
                      </a:r>
                    </a:p>
                  </a:txBody>
                  <a:tcPr/>
                </a:tc>
                <a:tc>
                  <a:txBody>
                    <a:bodyPr/>
                    <a:lstStyle/>
                    <a:p>
                      <a:r>
                        <a:rPr lang="en-US" sz="1400"/>
                        <a:t>-0.356</a:t>
                      </a:r>
                    </a:p>
                  </a:txBody>
                  <a:tcPr/>
                </a:tc>
                <a:tc>
                  <a:txBody>
                    <a:bodyPr/>
                    <a:lstStyle/>
                    <a:p>
                      <a:r>
                        <a:rPr lang="en-US" sz="1400"/>
                        <a:t>-0.441</a:t>
                      </a:r>
                    </a:p>
                  </a:txBody>
                  <a:tcPr/>
                </a:tc>
                <a:extLst>
                  <a:ext uri="{0D108BD9-81ED-4DB2-BD59-A6C34878D82A}">
                    <a16:rowId xmlns:a16="http://schemas.microsoft.com/office/drawing/2014/main" val="3111704503"/>
                  </a:ext>
                </a:extLst>
              </a:tr>
              <a:tr h="502436">
                <a:tc>
                  <a:txBody>
                    <a:bodyPr/>
                    <a:lstStyle/>
                    <a:p>
                      <a:r>
                        <a:rPr lang="en-US" sz="1400"/>
                        <a:t>AEP01</a:t>
                      </a:r>
                    </a:p>
                  </a:txBody>
                  <a:tcPr/>
                </a:tc>
                <a:tc>
                  <a:txBody>
                    <a:bodyPr/>
                    <a:lstStyle/>
                    <a:p>
                      <a:r>
                        <a:rPr lang="en-US" sz="1600"/>
                        <a:t>57,935 </a:t>
                      </a:r>
                      <a:r>
                        <a:rPr lang="en-US" sz="1600" err="1"/>
                        <a:t>cfs</a:t>
                      </a:r>
                      <a:endParaRPr lang="en-US" sz="1600"/>
                    </a:p>
                  </a:txBody>
                  <a:tcPr/>
                </a:tc>
                <a:tc>
                  <a:txBody>
                    <a:bodyPr/>
                    <a:lstStyle/>
                    <a:p>
                      <a:r>
                        <a:rPr lang="en-US" sz="1600" dirty="0"/>
                        <a:t>74,205 </a:t>
                      </a:r>
                      <a:r>
                        <a:rPr lang="en-US" sz="1600" dirty="0" err="1"/>
                        <a:t>cfs</a:t>
                      </a:r>
                      <a:endParaRPr lang="en-US" sz="1600" dirty="0"/>
                    </a:p>
                  </a:txBody>
                  <a:tcPr/>
                </a:tc>
                <a:extLst>
                  <a:ext uri="{0D108BD9-81ED-4DB2-BD59-A6C34878D82A}">
                    <a16:rowId xmlns:a16="http://schemas.microsoft.com/office/drawing/2014/main" val="128845105"/>
                  </a:ext>
                </a:extLst>
              </a:tr>
            </a:tbl>
          </a:graphicData>
        </a:graphic>
      </p:graphicFrame>
      <p:sp>
        <p:nvSpPr>
          <p:cNvPr id="16" name="AutoShape 2">
            <a:extLst>
              <a:ext uri="{FF2B5EF4-FFF2-40B4-BE49-F238E27FC236}">
                <a16:creationId xmlns:a16="http://schemas.microsoft.com/office/drawing/2014/main" id="{8965348D-6154-97D5-E4A8-B46D6EBD7126}"/>
              </a:ext>
            </a:extLst>
          </p:cNvPr>
          <p:cNvSpPr>
            <a:spLocks noChangeAspect="1" noChangeArrowheads="1"/>
          </p:cNvSpPr>
          <p:nvPr/>
        </p:nvSpPr>
        <p:spPr bwMode="auto">
          <a:xfrm>
            <a:off x="6240544" y="26495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9659815E-8D68-C025-4AAD-374987F67F72}"/>
              </a:ext>
            </a:extLst>
          </p:cNvPr>
          <p:cNvSpPr txBox="1"/>
          <p:nvPr/>
        </p:nvSpPr>
        <p:spPr>
          <a:xfrm>
            <a:off x="449322" y="1738616"/>
            <a:ext cx="5619750" cy="1569660"/>
          </a:xfrm>
          <a:prstGeom prst="rect">
            <a:avLst/>
          </a:prstGeom>
          <a:noFill/>
        </p:spPr>
        <p:txBody>
          <a:bodyPr wrap="square" rtlCol="0">
            <a:spAutoFit/>
          </a:bodyPr>
          <a:lstStyle/>
          <a:p>
            <a:r>
              <a:rPr lang="en-US" sz="2000" dirty="0"/>
              <a:t>Annual exceedance probability (AEP) is estimated from LP3 distribution fit with conditional moments for a year of interest. </a:t>
            </a:r>
          </a:p>
          <a:p>
            <a:pPr marL="285750" indent="-285750">
              <a:buFont typeface="Arial" panose="020B0604020202020204" pitchFamily="34" charset="0"/>
              <a:buChar char="•"/>
            </a:pPr>
            <a:endParaRPr lang="en-US" dirty="0"/>
          </a:p>
          <a:p>
            <a:endParaRPr lang="en-US" dirty="0"/>
          </a:p>
        </p:txBody>
      </p:sp>
      <p:sp>
        <p:nvSpPr>
          <p:cNvPr id="3" name="TextBox 2">
            <a:extLst>
              <a:ext uri="{FF2B5EF4-FFF2-40B4-BE49-F238E27FC236}">
                <a16:creationId xmlns:a16="http://schemas.microsoft.com/office/drawing/2014/main" id="{71F81940-BC85-4CFE-11B3-ABF9585D874C}"/>
              </a:ext>
            </a:extLst>
          </p:cNvPr>
          <p:cNvSpPr txBox="1"/>
          <p:nvPr/>
        </p:nvSpPr>
        <p:spPr>
          <a:xfrm>
            <a:off x="6585601" y="1243894"/>
            <a:ext cx="4750339" cy="369332"/>
          </a:xfrm>
          <a:prstGeom prst="rect">
            <a:avLst/>
          </a:prstGeom>
          <a:noFill/>
        </p:spPr>
        <p:txBody>
          <a:bodyPr wrap="none" rtlCol="0">
            <a:spAutoFit/>
          </a:bodyPr>
          <a:lstStyle/>
          <a:p>
            <a:r>
              <a:rPr lang="en-US"/>
              <a:t>USGS 05484500, Raccoon River at Van Meter, IA</a:t>
            </a:r>
          </a:p>
        </p:txBody>
      </p:sp>
      <p:pic>
        <p:nvPicPr>
          <p:cNvPr id="5" name="Picture 4">
            <a:extLst>
              <a:ext uri="{FF2B5EF4-FFF2-40B4-BE49-F238E27FC236}">
                <a16:creationId xmlns:a16="http://schemas.microsoft.com/office/drawing/2014/main" id="{69AA1862-524C-5D65-CD1D-473FAFC1A62A}"/>
              </a:ext>
            </a:extLst>
          </p:cNvPr>
          <p:cNvPicPr>
            <a:picLocks noChangeAspect="1"/>
          </p:cNvPicPr>
          <p:nvPr/>
        </p:nvPicPr>
        <p:blipFill>
          <a:blip r:embed="rId2"/>
          <a:stretch>
            <a:fillRect/>
          </a:stretch>
        </p:blipFill>
        <p:spPr>
          <a:xfrm>
            <a:off x="6849119" y="1742461"/>
            <a:ext cx="4152900" cy="3771900"/>
          </a:xfrm>
          <a:prstGeom prst="rect">
            <a:avLst/>
          </a:prstGeom>
        </p:spPr>
      </p:pic>
    </p:spTree>
    <p:extLst>
      <p:ext uri="{BB962C8B-B14F-4D97-AF65-F5344CB8AC3E}">
        <p14:creationId xmlns:p14="http://schemas.microsoft.com/office/powerpoint/2010/main" val="3283909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7F4CA350-7395-5CFC-51FE-47477187F8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6D89011F-2B91-0B23-75D9-BAC471DDEF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6867EC2D-A929-FF55-5CAE-C19F11571426}"/>
              </a:ext>
            </a:extLst>
          </p:cNvPr>
          <p:cNvSpPr txBox="1">
            <a:spLocks/>
          </p:cNvSpPr>
          <p:nvPr/>
        </p:nvSpPr>
        <p:spPr>
          <a:xfrm>
            <a:off x="162584" y="21908"/>
            <a:ext cx="10878796" cy="104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Climate-based </a:t>
            </a:r>
            <a:r>
              <a:rPr lang="en-US" sz="3600" err="1">
                <a:solidFill>
                  <a:schemeClr val="accent5">
                    <a:lumMod val="75000"/>
                  </a:schemeClr>
                </a:solidFill>
              </a:rPr>
              <a:t>nffa</a:t>
            </a:r>
            <a:endParaRPr lang="en-US" sz="3600">
              <a:solidFill>
                <a:schemeClr val="accent5">
                  <a:lumMod val="75000"/>
                </a:schemeClr>
              </a:solidFill>
            </a:endParaRPr>
          </a:p>
        </p:txBody>
      </p:sp>
      <p:sp>
        <p:nvSpPr>
          <p:cNvPr id="5" name="TextBox 4">
            <a:extLst>
              <a:ext uri="{FF2B5EF4-FFF2-40B4-BE49-F238E27FC236}">
                <a16:creationId xmlns:a16="http://schemas.microsoft.com/office/drawing/2014/main" id="{CF850328-C7C3-DA3C-46C3-B5D0EAD8D5F4}"/>
              </a:ext>
            </a:extLst>
          </p:cNvPr>
          <p:cNvSpPr txBox="1"/>
          <p:nvPr/>
        </p:nvSpPr>
        <p:spPr>
          <a:xfrm>
            <a:off x="437370" y="1138599"/>
            <a:ext cx="10878796" cy="1846659"/>
          </a:xfrm>
          <a:prstGeom prst="rect">
            <a:avLst/>
          </a:prstGeom>
          <a:noFill/>
        </p:spPr>
        <p:txBody>
          <a:bodyPr wrap="square" rtlCol="0">
            <a:spAutoFit/>
          </a:bodyPr>
          <a:lstStyle/>
          <a:p>
            <a:r>
              <a:rPr lang="en-US" sz="2400"/>
              <a:t>Annual precipitation is a reasonable predictor of increases in peak streamflow for this location.  Therefore, we can compute conditional moments for peak streamflow based on any value of annual precipitation, but which value of precipitation should we use if we want the conditional flood distribution for water year 2020?</a:t>
            </a:r>
          </a:p>
          <a:p>
            <a:endParaRPr lang="en-US"/>
          </a:p>
        </p:txBody>
      </p:sp>
      <p:sp>
        <p:nvSpPr>
          <p:cNvPr id="14" name="AutoShape 2">
            <a:extLst>
              <a:ext uri="{FF2B5EF4-FFF2-40B4-BE49-F238E27FC236}">
                <a16:creationId xmlns:a16="http://schemas.microsoft.com/office/drawing/2014/main" id="{CEBF548D-3039-FACA-F6FE-1E9FD9BD6DA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72CE71E7-C872-4484-ADCD-73972E358EAD}"/>
              </a:ext>
            </a:extLst>
          </p:cNvPr>
          <p:cNvPicPr>
            <a:picLocks noChangeAspect="1"/>
          </p:cNvPicPr>
          <p:nvPr/>
        </p:nvPicPr>
        <p:blipFill>
          <a:blip r:embed="rId2"/>
          <a:stretch>
            <a:fillRect/>
          </a:stretch>
        </p:blipFill>
        <p:spPr>
          <a:xfrm>
            <a:off x="2789396" y="3014240"/>
            <a:ext cx="3244838" cy="2947146"/>
          </a:xfrm>
          <a:prstGeom prst="rect">
            <a:avLst/>
          </a:prstGeom>
        </p:spPr>
      </p:pic>
      <p:pic>
        <p:nvPicPr>
          <p:cNvPr id="9" name="Picture 8">
            <a:extLst>
              <a:ext uri="{FF2B5EF4-FFF2-40B4-BE49-F238E27FC236}">
                <a16:creationId xmlns:a16="http://schemas.microsoft.com/office/drawing/2014/main" id="{47F70A1E-9F4A-EF46-F684-617C77861C9A}"/>
              </a:ext>
            </a:extLst>
          </p:cNvPr>
          <p:cNvPicPr>
            <a:picLocks noChangeAspect="1"/>
          </p:cNvPicPr>
          <p:nvPr/>
        </p:nvPicPr>
        <p:blipFill>
          <a:blip r:embed="rId3"/>
          <a:stretch>
            <a:fillRect/>
          </a:stretch>
        </p:blipFill>
        <p:spPr>
          <a:xfrm>
            <a:off x="6109504" y="3014241"/>
            <a:ext cx="3244838" cy="2947146"/>
          </a:xfrm>
          <a:prstGeom prst="rect">
            <a:avLst/>
          </a:prstGeom>
        </p:spPr>
      </p:pic>
      <p:sp>
        <p:nvSpPr>
          <p:cNvPr id="6" name="Rectangle 5">
            <a:extLst>
              <a:ext uri="{FF2B5EF4-FFF2-40B4-BE49-F238E27FC236}">
                <a16:creationId xmlns:a16="http://schemas.microsoft.com/office/drawing/2014/main" id="{B0EF64A6-7CA8-2C6F-D43B-3F6845184F04}"/>
              </a:ext>
            </a:extLst>
          </p:cNvPr>
          <p:cNvSpPr/>
          <p:nvPr/>
        </p:nvSpPr>
        <p:spPr>
          <a:xfrm>
            <a:off x="6144226" y="4099366"/>
            <a:ext cx="154329" cy="549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C326CB-0106-AF91-4F8A-BF7CDE1ABAB3}"/>
              </a:ext>
            </a:extLst>
          </p:cNvPr>
          <p:cNvSpPr txBox="1"/>
          <p:nvPr/>
        </p:nvSpPr>
        <p:spPr>
          <a:xfrm rot="16200000">
            <a:off x="4977113" y="4231477"/>
            <a:ext cx="2488556" cy="238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50" dirty="0">
                <a:cs typeface="Calibri"/>
              </a:rPr>
              <a:t>Peak streamflow, in cubic feet per second (</a:t>
            </a:r>
            <a:r>
              <a:rPr lang="en-US" sz="950" dirty="0" err="1">
                <a:cs typeface="Calibri"/>
              </a:rPr>
              <a:t>cfs</a:t>
            </a:r>
            <a:r>
              <a:rPr lang="en-US" sz="950" dirty="0">
                <a:cs typeface="Calibri"/>
              </a:rPr>
              <a:t>)</a:t>
            </a:r>
          </a:p>
        </p:txBody>
      </p:sp>
    </p:spTree>
    <p:extLst>
      <p:ext uri="{BB962C8B-B14F-4D97-AF65-F5344CB8AC3E}">
        <p14:creationId xmlns:p14="http://schemas.microsoft.com/office/powerpoint/2010/main" val="3929120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7F4CA350-7395-5CFC-51FE-47477187F8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6D89011F-2B91-0B23-75D9-BAC471DDEF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6867EC2D-A929-FF55-5CAE-C19F11571426}"/>
              </a:ext>
            </a:extLst>
          </p:cNvPr>
          <p:cNvSpPr txBox="1">
            <a:spLocks/>
          </p:cNvSpPr>
          <p:nvPr/>
        </p:nvSpPr>
        <p:spPr>
          <a:xfrm>
            <a:off x="162584" y="21908"/>
            <a:ext cx="10878796" cy="104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Climate-based </a:t>
            </a:r>
            <a:r>
              <a:rPr lang="en-US" sz="3600" err="1">
                <a:solidFill>
                  <a:schemeClr val="accent5">
                    <a:lumMod val="75000"/>
                  </a:schemeClr>
                </a:solidFill>
              </a:rPr>
              <a:t>nffa</a:t>
            </a:r>
            <a:endParaRPr lang="en-US" sz="3600">
              <a:solidFill>
                <a:schemeClr val="accent5">
                  <a:lumMod val="75000"/>
                </a:schemeClr>
              </a:solidFill>
            </a:endParaRPr>
          </a:p>
        </p:txBody>
      </p:sp>
      <p:sp>
        <p:nvSpPr>
          <p:cNvPr id="5" name="TextBox 4">
            <a:extLst>
              <a:ext uri="{FF2B5EF4-FFF2-40B4-BE49-F238E27FC236}">
                <a16:creationId xmlns:a16="http://schemas.microsoft.com/office/drawing/2014/main" id="{CF850328-C7C3-DA3C-46C3-B5D0EAD8D5F4}"/>
              </a:ext>
            </a:extLst>
          </p:cNvPr>
          <p:cNvSpPr txBox="1"/>
          <p:nvPr/>
        </p:nvSpPr>
        <p:spPr>
          <a:xfrm>
            <a:off x="245122" y="973428"/>
            <a:ext cx="10878796" cy="2523768"/>
          </a:xfrm>
          <a:prstGeom prst="rect">
            <a:avLst/>
          </a:prstGeom>
          <a:noFill/>
        </p:spPr>
        <p:txBody>
          <a:bodyPr wrap="square" rtlCol="0">
            <a:spAutoFit/>
          </a:bodyPr>
          <a:lstStyle/>
          <a:p>
            <a:r>
              <a:rPr lang="en-US" sz="2000"/>
              <a:t>A conditional flood frequency based on a single value of precipitation is of limited use because we need to know the flood frequency for any value of precipitation.</a:t>
            </a:r>
          </a:p>
          <a:p>
            <a:endParaRPr lang="en-US" sz="2000"/>
          </a:p>
          <a:p>
            <a:endParaRPr lang="en-US" sz="2000"/>
          </a:p>
          <a:p>
            <a:r>
              <a:rPr lang="en-US" sz="2000"/>
              <a:t>Any </a:t>
            </a:r>
            <a:r>
              <a:rPr lang="en-US" sz="2000" err="1"/>
              <a:t>nffa</a:t>
            </a:r>
            <a:r>
              <a:rPr lang="en-US" sz="2000"/>
              <a:t> estimate based on a single value of precipitation is incomplete because for any given year, annual precipitation has its own probability distribution, </a:t>
            </a:r>
            <a:r>
              <a:rPr lang="en-US" sz="2000" b="1"/>
              <a:t>and we need to account for the entire probability distribution of annual precipitation for a given year.</a:t>
            </a:r>
          </a:p>
          <a:p>
            <a:endParaRPr lang="en-US"/>
          </a:p>
        </p:txBody>
      </p:sp>
      <p:pic>
        <p:nvPicPr>
          <p:cNvPr id="2" name="Picture 1">
            <a:extLst>
              <a:ext uri="{FF2B5EF4-FFF2-40B4-BE49-F238E27FC236}">
                <a16:creationId xmlns:a16="http://schemas.microsoft.com/office/drawing/2014/main" id="{0390C5E6-1EF0-3D83-5B97-BD567C3BEC5F}"/>
              </a:ext>
            </a:extLst>
          </p:cNvPr>
          <p:cNvPicPr>
            <a:picLocks noChangeAspect="1"/>
          </p:cNvPicPr>
          <p:nvPr/>
        </p:nvPicPr>
        <p:blipFill>
          <a:blip r:embed="rId2"/>
          <a:stretch>
            <a:fillRect/>
          </a:stretch>
        </p:blipFill>
        <p:spPr>
          <a:xfrm>
            <a:off x="2851259" y="3429000"/>
            <a:ext cx="3244838" cy="2947146"/>
          </a:xfrm>
          <a:prstGeom prst="rect">
            <a:avLst/>
          </a:prstGeom>
        </p:spPr>
      </p:pic>
      <p:pic>
        <p:nvPicPr>
          <p:cNvPr id="8" name="Picture 7">
            <a:extLst>
              <a:ext uri="{FF2B5EF4-FFF2-40B4-BE49-F238E27FC236}">
                <a16:creationId xmlns:a16="http://schemas.microsoft.com/office/drawing/2014/main" id="{2F26BB3D-1591-1F36-CFF1-8CF191C78AF4}"/>
              </a:ext>
            </a:extLst>
          </p:cNvPr>
          <p:cNvPicPr>
            <a:picLocks noChangeAspect="1"/>
          </p:cNvPicPr>
          <p:nvPr/>
        </p:nvPicPr>
        <p:blipFill>
          <a:blip r:embed="rId3"/>
          <a:stretch>
            <a:fillRect/>
          </a:stretch>
        </p:blipFill>
        <p:spPr>
          <a:xfrm>
            <a:off x="6094843" y="3422924"/>
            <a:ext cx="3244838" cy="2947146"/>
          </a:xfrm>
          <a:prstGeom prst="rect">
            <a:avLst/>
          </a:prstGeom>
        </p:spPr>
      </p:pic>
      <p:sp>
        <p:nvSpPr>
          <p:cNvPr id="9" name="Rectangle 8">
            <a:extLst>
              <a:ext uri="{FF2B5EF4-FFF2-40B4-BE49-F238E27FC236}">
                <a16:creationId xmlns:a16="http://schemas.microsoft.com/office/drawing/2014/main" id="{9A5D7247-744A-6BC5-FF9F-DE52A43EE5DA}"/>
              </a:ext>
            </a:extLst>
          </p:cNvPr>
          <p:cNvSpPr/>
          <p:nvPr/>
        </p:nvSpPr>
        <p:spPr>
          <a:xfrm>
            <a:off x="6134580" y="4494834"/>
            <a:ext cx="154329" cy="549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203563-954A-FD61-1784-4C6C3840CABB}"/>
              </a:ext>
            </a:extLst>
          </p:cNvPr>
          <p:cNvSpPr txBox="1"/>
          <p:nvPr/>
        </p:nvSpPr>
        <p:spPr>
          <a:xfrm rot="16200000">
            <a:off x="4967467" y="4655882"/>
            <a:ext cx="2488556" cy="238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50" dirty="0">
                <a:cs typeface="Calibri"/>
              </a:rPr>
              <a:t>Peak streamflow, in cubic feet per second (</a:t>
            </a:r>
            <a:r>
              <a:rPr lang="en-US" sz="950" dirty="0" err="1">
                <a:cs typeface="Calibri"/>
              </a:rPr>
              <a:t>cfs</a:t>
            </a:r>
            <a:r>
              <a:rPr lang="en-US" sz="950" dirty="0">
                <a:cs typeface="Calibri"/>
              </a:rPr>
              <a:t>)</a:t>
            </a:r>
          </a:p>
        </p:txBody>
      </p:sp>
    </p:spTree>
    <p:extLst>
      <p:ext uri="{BB962C8B-B14F-4D97-AF65-F5344CB8AC3E}">
        <p14:creationId xmlns:p14="http://schemas.microsoft.com/office/powerpoint/2010/main" val="2781738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C709-DEF5-EBB8-32E6-F361F73602A7}"/>
              </a:ext>
            </a:extLst>
          </p:cNvPr>
          <p:cNvSpPr>
            <a:spLocks noGrp="1"/>
          </p:cNvSpPr>
          <p:nvPr>
            <p:ph type="title"/>
          </p:nvPr>
        </p:nvSpPr>
        <p:spPr>
          <a:xfrm>
            <a:off x="69079" y="100205"/>
            <a:ext cx="10515600" cy="703099"/>
          </a:xfrm>
        </p:spPr>
        <p:txBody>
          <a:bodyPr>
            <a:normAutofit/>
          </a:bodyPr>
          <a:lstStyle/>
          <a:p>
            <a:r>
              <a:rPr lang="en-US" sz="3600" dirty="0">
                <a:solidFill>
                  <a:schemeClr val="accent5">
                    <a:lumMod val="75000"/>
                  </a:schemeClr>
                </a:solidFill>
              </a:rPr>
              <a:t>Law of total probability</a:t>
            </a:r>
          </a:p>
        </p:txBody>
      </p:sp>
      <p:sp>
        <p:nvSpPr>
          <p:cNvPr id="8" name="Content Placeholder 7">
            <a:extLst>
              <a:ext uri="{FF2B5EF4-FFF2-40B4-BE49-F238E27FC236}">
                <a16:creationId xmlns:a16="http://schemas.microsoft.com/office/drawing/2014/main" id="{2D3A569A-A43E-B84D-502F-791991A3C39E}"/>
              </a:ext>
            </a:extLst>
          </p:cNvPr>
          <p:cNvSpPr>
            <a:spLocks noGrp="1"/>
          </p:cNvSpPr>
          <p:nvPr>
            <p:ph idx="1"/>
          </p:nvPr>
        </p:nvSpPr>
        <p:spPr>
          <a:xfrm>
            <a:off x="556619" y="3554808"/>
            <a:ext cx="10233800" cy="2169470"/>
          </a:xfrm>
        </p:spPr>
        <p:txBody>
          <a:bodyPr>
            <a:normAutofit fontScale="85000" lnSpcReduction="20000"/>
          </a:bodyPr>
          <a:lstStyle/>
          <a:p>
            <a:r>
              <a:rPr lang="en-US" dirty="0"/>
              <a:t>The total probability of a flood of a given magnitude (Q) is equal to the product of the conditional probability of that flood for a value of precipitation (x) and the probability density function of that precipitation, summed across the entire range of precipitation values.</a:t>
            </a:r>
          </a:p>
          <a:p>
            <a:endParaRPr lang="en-US" dirty="0"/>
          </a:p>
          <a:p>
            <a:r>
              <a:rPr lang="en-US" dirty="0"/>
              <a:t>This is not necessary when using time as a covariate because the probability of a given water </a:t>
            </a:r>
            <a:r>
              <a:rPr lang="en-US"/>
              <a:t>year is </a:t>
            </a:r>
            <a:r>
              <a:rPr lang="en-US" dirty="0"/>
              <a:t>always 1. </a:t>
            </a:r>
          </a:p>
        </p:txBody>
      </p:sp>
      <p:sp>
        <p:nvSpPr>
          <p:cNvPr id="4" name="AutoShape 2">
            <a:extLst>
              <a:ext uri="{FF2B5EF4-FFF2-40B4-BE49-F238E27FC236}">
                <a16:creationId xmlns:a16="http://schemas.microsoft.com/office/drawing/2014/main" id="{F336456C-56E3-1667-E125-6393C28887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E77ABDA3-BC2F-1527-D6F2-9678EB458C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48DB74AC-214F-05C4-D2D7-74C0A67019E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E3C001-25FA-D9A8-DDD1-52212DD06456}"/>
                  </a:ext>
                </a:extLst>
              </p:cNvPr>
              <p:cNvSpPr txBox="1"/>
              <p:nvPr/>
            </p:nvSpPr>
            <p:spPr>
              <a:xfrm>
                <a:off x="1914526" y="1004444"/>
                <a:ext cx="6155054" cy="973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panose="02040503050406030204" pitchFamily="18" charset="0"/>
                        </a:rPr>
                        <m:t>𝑃</m:t>
                      </m:r>
                      <m:d>
                        <m:dPr>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𝑄</m:t>
                          </m:r>
                        </m:e>
                      </m:d>
                      <m:r>
                        <a:rPr lang="en-US" sz="2800" i="0">
                          <a:solidFill>
                            <a:schemeClr val="tx1"/>
                          </a:solidFill>
                          <a:latin typeface="Cambria Math" panose="02040503050406030204" pitchFamily="18" charset="0"/>
                        </a:rPr>
                        <m:t>= </m:t>
                      </m:r>
                      <m:nary>
                        <m:naryPr>
                          <m:subHide m:val="on"/>
                          <m:supHide m:val="on"/>
                          <m:ctrlPr>
                            <a:rPr lang="en-US" sz="2800" i="1">
                              <a:solidFill>
                                <a:schemeClr val="tx1"/>
                              </a:solidFill>
                              <a:latin typeface="Cambria Math" panose="02040503050406030204" pitchFamily="18" charset="0"/>
                            </a:rPr>
                          </m:ctrlPr>
                        </m:naryPr>
                        <m:sub/>
                        <m:sup/>
                        <m:e>
                          <m:r>
                            <a:rPr lang="en-US" sz="2800" i="1">
                              <a:solidFill>
                                <a:schemeClr val="tx1"/>
                              </a:solidFill>
                              <a:latin typeface="Cambria Math" panose="02040503050406030204" pitchFamily="18" charset="0"/>
                            </a:rPr>
                            <m:t>𝑃</m:t>
                          </m:r>
                          <m:d>
                            <m:dPr>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𝑄</m:t>
                              </m:r>
                              <m:d>
                                <m:dPr>
                                  <m:begChr m:val="|"/>
                                  <m:endChr m:val=""/>
                                  <m:ctrlPr>
                                    <a:rPr lang="en-US" sz="2800" i="1">
                                      <a:solidFill>
                                        <a:schemeClr val="tx1"/>
                                      </a:solidFill>
                                      <a:latin typeface="Cambria Math" panose="02040503050406030204" pitchFamily="18" charset="0"/>
                                    </a:rPr>
                                  </m:ctrlPr>
                                </m:dPr>
                                <m:e>
                                  <m:r>
                                    <a:rPr lang="en-US" sz="2800" i="1" smtClean="0">
                                      <a:solidFill>
                                        <a:schemeClr val="tx1"/>
                                      </a:solidFill>
                                      <a:latin typeface="Cambria Math" panose="02040503050406030204" pitchFamily="18" charset="0"/>
                                    </a:rPr>
                                    <m:t>𝑋</m:t>
                                  </m:r>
                                  <m:r>
                                    <a:rPr lang="en-US" sz="2800" i="0">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𝑥</m:t>
                                  </m:r>
                                </m:e>
                              </m:d>
                            </m:e>
                          </m:d>
                        </m:e>
                      </m:nary>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𝑥</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r>
                        <a:rPr lang="en-US" sz="2800" i="1">
                          <a:solidFill>
                            <a:schemeClr val="tx1"/>
                          </a:solidFill>
                          <a:latin typeface="Cambria Math" panose="02040503050406030204" pitchFamily="18" charset="0"/>
                        </a:rPr>
                        <m:t>𝑑𝑥</m:t>
                      </m:r>
                    </m:oMath>
                  </m:oMathPara>
                </a14:m>
                <a:endParaRPr lang="en-US" sz="2800">
                  <a:solidFill>
                    <a:schemeClr val="tx1"/>
                  </a:solidFill>
                </a:endParaRPr>
              </a:p>
            </p:txBody>
          </p:sp>
        </mc:Choice>
        <mc:Fallback xmlns="">
          <p:sp>
            <p:nvSpPr>
              <p:cNvPr id="17" name="TextBox 16">
                <a:extLst>
                  <a:ext uri="{FF2B5EF4-FFF2-40B4-BE49-F238E27FC236}">
                    <a16:creationId xmlns:a16="http://schemas.microsoft.com/office/drawing/2014/main" id="{CFE3C001-25FA-D9A8-DDD1-52212DD06456}"/>
                  </a:ext>
                </a:extLst>
              </p:cNvPr>
              <p:cNvSpPr txBox="1">
                <a:spLocks noRot="1" noChangeAspect="1" noMove="1" noResize="1" noEditPoints="1" noAdjustHandles="1" noChangeArrowheads="1" noChangeShapeType="1" noTextEdit="1"/>
              </p:cNvSpPr>
              <p:nvPr/>
            </p:nvSpPr>
            <p:spPr>
              <a:xfrm>
                <a:off x="1914526" y="1004444"/>
                <a:ext cx="6155054" cy="973472"/>
              </a:xfrm>
              <a:prstGeom prst="rect">
                <a:avLst/>
              </a:prstGeom>
              <a:blipFill>
                <a:blip r:embed="rId3"/>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B3E67E2-647D-29F7-08DF-356439B093EC}"/>
              </a:ext>
            </a:extLst>
          </p:cNvPr>
          <p:cNvSpPr txBox="1"/>
          <p:nvPr/>
        </p:nvSpPr>
        <p:spPr>
          <a:xfrm>
            <a:off x="1738979" y="2179056"/>
            <a:ext cx="1872902" cy="646331"/>
          </a:xfrm>
          <a:prstGeom prst="rect">
            <a:avLst/>
          </a:prstGeom>
          <a:noFill/>
        </p:spPr>
        <p:txBody>
          <a:bodyPr wrap="square" lIns="91440" tIns="45720" rIns="91440" bIns="45720" rtlCol="0" anchor="t">
            <a:spAutoFit/>
          </a:bodyPr>
          <a:lstStyle/>
          <a:p>
            <a:r>
              <a:rPr lang="en-US" dirty="0">
                <a:solidFill>
                  <a:schemeClr val="accent5">
                    <a:lumMod val="75000"/>
                  </a:schemeClr>
                </a:solidFill>
              </a:rPr>
              <a:t>Total probability of a flood, Q</a:t>
            </a:r>
            <a:endParaRPr lang="en-US" dirty="0">
              <a:solidFill>
                <a:schemeClr val="accent5">
                  <a:lumMod val="75000"/>
                </a:schemeClr>
              </a:solidFill>
              <a:cs typeface="Calibri"/>
            </a:endParaRPr>
          </a:p>
        </p:txBody>
      </p:sp>
      <p:sp>
        <p:nvSpPr>
          <p:cNvPr id="19" name="TextBox 18">
            <a:extLst>
              <a:ext uri="{FF2B5EF4-FFF2-40B4-BE49-F238E27FC236}">
                <a16:creationId xmlns:a16="http://schemas.microsoft.com/office/drawing/2014/main" id="{4676316E-6AE9-9B50-8808-C168BD86F9E8}"/>
              </a:ext>
            </a:extLst>
          </p:cNvPr>
          <p:cNvSpPr txBox="1"/>
          <p:nvPr/>
        </p:nvSpPr>
        <p:spPr>
          <a:xfrm>
            <a:off x="4223098" y="2136556"/>
            <a:ext cx="1872902" cy="1200329"/>
          </a:xfrm>
          <a:prstGeom prst="rect">
            <a:avLst/>
          </a:prstGeom>
          <a:noFill/>
        </p:spPr>
        <p:txBody>
          <a:bodyPr wrap="square" lIns="91440" tIns="45720" rIns="91440" bIns="45720" rtlCol="0" anchor="t">
            <a:spAutoFit/>
          </a:bodyPr>
          <a:lstStyle/>
          <a:p>
            <a:r>
              <a:rPr lang="en-US" dirty="0">
                <a:solidFill>
                  <a:schemeClr val="accent5">
                    <a:lumMod val="75000"/>
                  </a:schemeClr>
                </a:solidFill>
              </a:rPr>
              <a:t>Conditional probability of a flood, Q given precipitation, x</a:t>
            </a:r>
            <a:endParaRPr lang="en-US" dirty="0">
              <a:solidFill>
                <a:schemeClr val="accent5">
                  <a:lumMod val="75000"/>
                </a:schemeClr>
              </a:solidFill>
              <a:cs typeface="Calibri"/>
            </a:endParaRPr>
          </a:p>
        </p:txBody>
      </p:sp>
      <p:sp>
        <p:nvSpPr>
          <p:cNvPr id="20" name="TextBox 19">
            <a:extLst>
              <a:ext uri="{FF2B5EF4-FFF2-40B4-BE49-F238E27FC236}">
                <a16:creationId xmlns:a16="http://schemas.microsoft.com/office/drawing/2014/main" id="{6DC9580F-1CEF-2249-5F7E-0674FC318EFB}"/>
              </a:ext>
            </a:extLst>
          </p:cNvPr>
          <p:cNvSpPr txBox="1"/>
          <p:nvPr/>
        </p:nvSpPr>
        <p:spPr>
          <a:xfrm>
            <a:off x="6470997" y="2179056"/>
            <a:ext cx="2323671" cy="923330"/>
          </a:xfrm>
          <a:prstGeom prst="rect">
            <a:avLst/>
          </a:prstGeom>
          <a:noFill/>
        </p:spPr>
        <p:txBody>
          <a:bodyPr wrap="square" lIns="91440" tIns="45720" rIns="91440" bIns="45720" rtlCol="0" anchor="t">
            <a:spAutoFit/>
          </a:bodyPr>
          <a:lstStyle/>
          <a:p>
            <a:r>
              <a:rPr lang="en-US" dirty="0">
                <a:solidFill>
                  <a:schemeClr val="accent5">
                    <a:lumMod val="75000"/>
                  </a:schemeClr>
                </a:solidFill>
              </a:rPr>
              <a:t>Relative probability that a particular precipitation will occur</a:t>
            </a:r>
            <a:endParaRPr lang="en-US" dirty="0">
              <a:solidFill>
                <a:schemeClr val="accent5">
                  <a:lumMod val="75000"/>
                </a:schemeClr>
              </a:solidFill>
              <a:cs typeface="Calibri"/>
            </a:endParaRPr>
          </a:p>
        </p:txBody>
      </p:sp>
      <p:cxnSp>
        <p:nvCxnSpPr>
          <p:cNvPr id="22" name="Straight Arrow Connector 21">
            <a:extLst>
              <a:ext uri="{FF2B5EF4-FFF2-40B4-BE49-F238E27FC236}">
                <a16:creationId xmlns:a16="http://schemas.microsoft.com/office/drawing/2014/main" id="{6203C2B8-C1C3-B142-A0A2-DEBB760AF65D}"/>
              </a:ext>
            </a:extLst>
          </p:cNvPr>
          <p:cNvCxnSpPr>
            <a:stCxn id="18" idx="0"/>
          </p:cNvCxnSpPr>
          <p:nvPr/>
        </p:nvCxnSpPr>
        <p:spPr>
          <a:xfrm flipV="1">
            <a:off x="2675430" y="1748790"/>
            <a:ext cx="227790" cy="430266"/>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F8124951-A5D9-83CA-69CF-46621337C00D}"/>
              </a:ext>
            </a:extLst>
          </p:cNvPr>
          <p:cNvCxnSpPr>
            <a:cxnSpLocks/>
            <a:stCxn id="19" idx="0"/>
          </p:cNvCxnSpPr>
          <p:nvPr/>
        </p:nvCxnSpPr>
        <p:spPr>
          <a:xfrm flipV="1">
            <a:off x="5159549" y="1743652"/>
            <a:ext cx="0" cy="39290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id="{97450E6E-FB6F-92AF-4D66-B3530F5762D0}"/>
              </a:ext>
            </a:extLst>
          </p:cNvPr>
          <p:cNvCxnSpPr>
            <a:cxnSpLocks/>
            <a:stCxn id="20" idx="0"/>
          </p:cNvCxnSpPr>
          <p:nvPr/>
        </p:nvCxnSpPr>
        <p:spPr>
          <a:xfrm flipH="1" flipV="1">
            <a:off x="6553200" y="1774907"/>
            <a:ext cx="1079633" cy="40414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37436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C709-DEF5-EBB8-32E6-F361F73602A7}"/>
              </a:ext>
            </a:extLst>
          </p:cNvPr>
          <p:cNvSpPr>
            <a:spLocks noGrp="1"/>
          </p:cNvSpPr>
          <p:nvPr>
            <p:ph type="title"/>
          </p:nvPr>
        </p:nvSpPr>
        <p:spPr>
          <a:xfrm>
            <a:off x="69079" y="100205"/>
            <a:ext cx="10515600" cy="703099"/>
          </a:xfrm>
        </p:spPr>
        <p:txBody>
          <a:bodyPr>
            <a:normAutofit/>
          </a:bodyPr>
          <a:lstStyle/>
          <a:p>
            <a:r>
              <a:rPr lang="en-US" sz="3600" dirty="0">
                <a:solidFill>
                  <a:schemeClr val="accent5">
                    <a:lumMod val="75000"/>
                  </a:schemeClr>
                </a:solidFill>
              </a:rPr>
              <a:t>Law of total probability</a:t>
            </a:r>
            <a:endParaRPr lang="en-US" sz="3600" dirty="0">
              <a:solidFill>
                <a:schemeClr val="accent5">
                  <a:lumMod val="75000"/>
                </a:schemeClr>
              </a:solidFill>
              <a:cs typeface="Calibri Light"/>
            </a:endParaRPr>
          </a:p>
        </p:txBody>
      </p:sp>
      <p:sp>
        <p:nvSpPr>
          <p:cNvPr id="8" name="Content Placeholder 7">
            <a:extLst>
              <a:ext uri="{FF2B5EF4-FFF2-40B4-BE49-F238E27FC236}">
                <a16:creationId xmlns:a16="http://schemas.microsoft.com/office/drawing/2014/main" id="{2D3A569A-A43E-B84D-502F-791991A3C39E}"/>
              </a:ext>
            </a:extLst>
          </p:cNvPr>
          <p:cNvSpPr>
            <a:spLocks noGrp="1"/>
          </p:cNvSpPr>
          <p:nvPr>
            <p:ph idx="1"/>
          </p:nvPr>
        </p:nvSpPr>
        <p:spPr>
          <a:xfrm>
            <a:off x="384465" y="1145987"/>
            <a:ext cx="11534717" cy="2631067"/>
          </a:xfrm>
        </p:spPr>
        <p:txBody>
          <a:bodyPr>
            <a:normAutofit/>
          </a:bodyPr>
          <a:lstStyle/>
          <a:p>
            <a:r>
              <a:rPr lang="en-US" sz="2000">
                <a:solidFill>
                  <a:schemeClr val="tx1"/>
                </a:solidFill>
              </a:rPr>
              <a:t>In order to solve the equation for the law of total probability, I need to know the probability density function of precipitation. </a:t>
            </a:r>
          </a:p>
          <a:p>
            <a:r>
              <a:rPr lang="en-US" sz="2000"/>
              <a:t>P</a:t>
            </a:r>
            <a:r>
              <a:rPr lang="en-US" sz="2000">
                <a:solidFill>
                  <a:schemeClr val="tx1"/>
                </a:solidFill>
              </a:rPr>
              <a:t>recipitation is nonstationary, so I will have to use a nonstationary method of estimating the conditional probability distribution of precipitation for the year 2020.</a:t>
            </a:r>
          </a:p>
          <a:p>
            <a:r>
              <a:rPr lang="en-US" sz="2000"/>
              <a:t>If the goal is to project into the future, climate models may be able to supply the necessary climate distribution information for a given year.</a:t>
            </a:r>
            <a:endParaRPr lang="en-US" sz="2000">
              <a:solidFill>
                <a:schemeClr val="tx1"/>
              </a:solidFill>
            </a:endParaRPr>
          </a:p>
        </p:txBody>
      </p:sp>
      <p:sp>
        <p:nvSpPr>
          <p:cNvPr id="4" name="AutoShape 2">
            <a:extLst>
              <a:ext uri="{FF2B5EF4-FFF2-40B4-BE49-F238E27FC236}">
                <a16:creationId xmlns:a16="http://schemas.microsoft.com/office/drawing/2014/main" id="{F336456C-56E3-1667-E125-6393C28887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E77ABDA3-BC2F-1527-D6F2-9678EB458C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48DB74AC-214F-05C4-D2D7-74C0A67019E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FAC4B5FC-980E-463A-5B4D-B3E289636ACE}"/>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A8106165-A34B-F344-0E06-3A18D82E4DC7}"/>
              </a:ext>
            </a:extLst>
          </p:cNvPr>
          <p:cNvSpPr txBox="1"/>
          <p:nvPr/>
        </p:nvSpPr>
        <p:spPr>
          <a:xfrm>
            <a:off x="4446769" y="4076483"/>
            <a:ext cx="3410111" cy="1631216"/>
          </a:xfrm>
          <a:prstGeom prst="rect">
            <a:avLst/>
          </a:prstGeom>
          <a:noFill/>
        </p:spPr>
        <p:txBody>
          <a:bodyPr wrap="square" lIns="91440" tIns="45720" rIns="91440" bIns="45720" rtlCol="0" anchor="t">
            <a:spAutoFit/>
          </a:bodyPr>
          <a:lstStyle/>
          <a:p>
            <a:r>
              <a:rPr lang="en-US" sz="2000" dirty="0">
                <a:solidFill>
                  <a:schemeClr val="accent5">
                    <a:lumMod val="75000"/>
                  </a:schemeClr>
                </a:solidFill>
              </a:rPr>
              <a:t>We can use our linear regression method </a:t>
            </a:r>
            <a:endParaRPr lang="en-US" sz="2000" dirty="0">
              <a:solidFill>
                <a:schemeClr val="accent5">
                  <a:lumMod val="75000"/>
                </a:schemeClr>
              </a:solidFill>
              <a:cs typeface="Calibri"/>
            </a:endParaRPr>
          </a:p>
          <a:p>
            <a:r>
              <a:rPr lang="en-US" sz="2000" dirty="0">
                <a:solidFill>
                  <a:schemeClr val="accent5">
                    <a:lumMod val="75000"/>
                  </a:schemeClr>
                </a:solidFill>
              </a:rPr>
              <a:t>to estimate conditional pdf of annual precipitation for the year 2020. </a:t>
            </a:r>
            <a:endParaRPr lang="en-US" sz="2000" dirty="0">
              <a:solidFill>
                <a:schemeClr val="accent5">
                  <a:lumMod val="75000"/>
                </a:schemeClr>
              </a:solidFill>
              <a:cs typeface="Calibri"/>
            </a:endParaRPr>
          </a:p>
        </p:txBody>
      </p:sp>
      <p:cxnSp>
        <p:nvCxnSpPr>
          <p:cNvPr id="12" name="Straight Arrow Connector 11">
            <a:extLst>
              <a:ext uri="{FF2B5EF4-FFF2-40B4-BE49-F238E27FC236}">
                <a16:creationId xmlns:a16="http://schemas.microsoft.com/office/drawing/2014/main" id="{7A92AF24-B1AE-AE7B-DE35-2E30FB35C9C1}"/>
              </a:ext>
            </a:extLst>
          </p:cNvPr>
          <p:cNvCxnSpPr/>
          <p:nvPr/>
        </p:nvCxnSpPr>
        <p:spPr>
          <a:xfrm>
            <a:off x="4125798" y="5793949"/>
            <a:ext cx="3940404" cy="0"/>
          </a:xfrm>
          <a:prstGeom prst="straightConnector1">
            <a:avLst/>
          </a:prstGeom>
          <a:ln w="2222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AutoShape 4">
            <a:extLst>
              <a:ext uri="{FF2B5EF4-FFF2-40B4-BE49-F238E27FC236}">
                <a16:creationId xmlns:a16="http://schemas.microsoft.com/office/drawing/2014/main" id="{AD91BCBD-EFF9-6334-AD4A-C1317C87C74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D1EA3EF-6376-295C-A508-FC68BF12409A}"/>
              </a:ext>
            </a:extLst>
          </p:cNvPr>
          <p:cNvPicPr>
            <a:picLocks noChangeAspect="1"/>
          </p:cNvPicPr>
          <p:nvPr/>
        </p:nvPicPr>
        <p:blipFill>
          <a:blip r:embed="rId2"/>
          <a:stretch>
            <a:fillRect/>
          </a:stretch>
        </p:blipFill>
        <p:spPr>
          <a:xfrm>
            <a:off x="8659631" y="3620867"/>
            <a:ext cx="3008864" cy="2298054"/>
          </a:xfrm>
          <a:prstGeom prst="rect">
            <a:avLst/>
          </a:prstGeom>
        </p:spPr>
      </p:pic>
      <p:pic>
        <p:nvPicPr>
          <p:cNvPr id="3" name="Picture 2">
            <a:extLst>
              <a:ext uri="{FF2B5EF4-FFF2-40B4-BE49-F238E27FC236}">
                <a16:creationId xmlns:a16="http://schemas.microsoft.com/office/drawing/2014/main" id="{7F374498-D01E-1F45-C17C-4873979305D7}"/>
              </a:ext>
            </a:extLst>
          </p:cNvPr>
          <p:cNvPicPr>
            <a:picLocks noChangeAspect="1"/>
          </p:cNvPicPr>
          <p:nvPr/>
        </p:nvPicPr>
        <p:blipFill>
          <a:blip r:embed="rId3"/>
          <a:stretch>
            <a:fillRect/>
          </a:stretch>
        </p:blipFill>
        <p:spPr>
          <a:xfrm>
            <a:off x="709942" y="3429000"/>
            <a:ext cx="3244838" cy="2947146"/>
          </a:xfrm>
          <a:prstGeom prst="rect">
            <a:avLst/>
          </a:prstGeom>
        </p:spPr>
      </p:pic>
    </p:spTree>
    <p:extLst>
      <p:ext uri="{BB962C8B-B14F-4D97-AF65-F5344CB8AC3E}">
        <p14:creationId xmlns:p14="http://schemas.microsoft.com/office/powerpoint/2010/main" val="2403875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C709-DEF5-EBB8-32E6-F361F73602A7}"/>
              </a:ext>
            </a:extLst>
          </p:cNvPr>
          <p:cNvSpPr>
            <a:spLocks noGrp="1"/>
          </p:cNvSpPr>
          <p:nvPr>
            <p:ph type="title"/>
          </p:nvPr>
        </p:nvSpPr>
        <p:spPr>
          <a:xfrm>
            <a:off x="69079" y="100205"/>
            <a:ext cx="10515600" cy="703099"/>
          </a:xfrm>
        </p:spPr>
        <p:txBody>
          <a:bodyPr>
            <a:normAutofit/>
          </a:bodyPr>
          <a:lstStyle/>
          <a:p>
            <a:r>
              <a:rPr lang="en-US" sz="3600" dirty="0">
                <a:solidFill>
                  <a:schemeClr val="accent5">
                    <a:lumMod val="75000"/>
                  </a:schemeClr>
                </a:solidFill>
              </a:rPr>
              <a:t>Law of total probability</a:t>
            </a:r>
            <a:endParaRPr lang="en-US" sz="3600" dirty="0">
              <a:solidFill>
                <a:schemeClr val="accent5">
                  <a:lumMod val="75000"/>
                </a:schemeClr>
              </a:solidFill>
              <a:cs typeface="Calibri Light"/>
            </a:endParaRPr>
          </a:p>
        </p:txBody>
      </p:sp>
      <p:sp>
        <p:nvSpPr>
          <p:cNvPr id="8" name="Content Placeholder 7">
            <a:extLst>
              <a:ext uri="{FF2B5EF4-FFF2-40B4-BE49-F238E27FC236}">
                <a16:creationId xmlns:a16="http://schemas.microsoft.com/office/drawing/2014/main" id="{2D3A569A-A43E-B84D-502F-791991A3C39E}"/>
              </a:ext>
            </a:extLst>
          </p:cNvPr>
          <p:cNvSpPr>
            <a:spLocks noGrp="1"/>
          </p:cNvSpPr>
          <p:nvPr>
            <p:ph idx="1"/>
          </p:nvPr>
        </p:nvSpPr>
        <p:spPr>
          <a:xfrm>
            <a:off x="251460" y="3886200"/>
            <a:ext cx="11469099" cy="2400300"/>
          </a:xfrm>
        </p:spPr>
        <p:txBody>
          <a:bodyPr>
            <a:normAutofit fontScale="92500" lnSpcReduction="20000"/>
          </a:bodyPr>
          <a:lstStyle/>
          <a:p>
            <a:r>
              <a:rPr lang="en-US"/>
              <a:t>Once I have a conditional pdf for annual precipitation, I can solve this integral numerically using quadrature to get the probability of a flood of a given magnitude.  </a:t>
            </a:r>
          </a:p>
          <a:p>
            <a:endParaRPr lang="en-US"/>
          </a:p>
          <a:p>
            <a:r>
              <a:rPr lang="en-US"/>
              <a:t>In order to find the flood magnitude that has a specific AEP, I can use optimization to iteratively solve the probability equation until it finds the value that has a probability of interest. </a:t>
            </a:r>
          </a:p>
        </p:txBody>
      </p:sp>
      <p:sp>
        <p:nvSpPr>
          <p:cNvPr id="4" name="AutoShape 2">
            <a:extLst>
              <a:ext uri="{FF2B5EF4-FFF2-40B4-BE49-F238E27FC236}">
                <a16:creationId xmlns:a16="http://schemas.microsoft.com/office/drawing/2014/main" id="{F336456C-56E3-1667-E125-6393C28887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E77ABDA3-BC2F-1527-D6F2-9678EB458C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48DB74AC-214F-05C4-D2D7-74C0A67019E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E3C001-25FA-D9A8-DDD1-52212DD06456}"/>
                  </a:ext>
                </a:extLst>
              </p:cNvPr>
              <p:cNvSpPr txBox="1"/>
              <p:nvPr/>
            </p:nvSpPr>
            <p:spPr>
              <a:xfrm>
                <a:off x="1914526" y="1004444"/>
                <a:ext cx="6155054" cy="973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panose="02040503050406030204" pitchFamily="18" charset="0"/>
                        </a:rPr>
                        <m:t>𝑃</m:t>
                      </m:r>
                      <m:d>
                        <m:dPr>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𝑄</m:t>
                          </m:r>
                        </m:e>
                      </m:d>
                      <m:r>
                        <a:rPr lang="en-US" sz="2800" i="0">
                          <a:solidFill>
                            <a:schemeClr val="tx1"/>
                          </a:solidFill>
                          <a:latin typeface="Cambria Math" panose="02040503050406030204" pitchFamily="18" charset="0"/>
                        </a:rPr>
                        <m:t>= </m:t>
                      </m:r>
                      <m:nary>
                        <m:naryPr>
                          <m:subHide m:val="on"/>
                          <m:supHide m:val="on"/>
                          <m:ctrlPr>
                            <a:rPr lang="en-US" sz="2800" i="1">
                              <a:solidFill>
                                <a:schemeClr val="tx1"/>
                              </a:solidFill>
                              <a:latin typeface="Cambria Math" panose="02040503050406030204" pitchFamily="18" charset="0"/>
                            </a:rPr>
                          </m:ctrlPr>
                        </m:naryPr>
                        <m:sub/>
                        <m:sup/>
                        <m:e>
                          <m:r>
                            <a:rPr lang="en-US" sz="2800" i="1">
                              <a:solidFill>
                                <a:schemeClr val="tx1"/>
                              </a:solidFill>
                              <a:latin typeface="Cambria Math" panose="02040503050406030204" pitchFamily="18" charset="0"/>
                            </a:rPr>
                            <m:t>𝑃</m:t>
                          </m:r>
                          <m:d>
                            <m:dPr>
                              <m:ctrlPr>
                                <a:rPr lang="en-US" sz="2800" i="1">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𝑄</m:t>
                              </m:r>
                              <m:d>
                                <m:dPr>
                                  <m:begChr m:val="|"/>
                                  <m:endChr m:val=""/>
                                  <m:ctrlPr>
                                    <a:rPr lang="en-US" sz="2800" i="1">
                                      <a:solidFill>
                                        <a:schemeClr val="tx1"/>
                                      </a:solidFill>
                                      <a:latin typeface="Cambria Math" panose="02040503050406030204" pitchFamily="18" charset="0"/>
                                    </a:rPr>
                                  </m:ctrlPr>
                                </m:dPr>
                                <m:e>
                                  <m:r>
                                    <a:rPr lang="en-US" sz="2800" i="1" smtClean="0">
                                      <a:solidFill>
                                        <a:schemeClr val="tx1"/>
                                      </a:solidFill>
                                      <a:latin typeface="Cambria Math" panose="02040503050406030204" pitchFamily="18" charset="0"/>
                                    </a:rPr>
                                    <m:t>𝑋</m:t>
                                  </m:r>
                                  <m:r>
                                    <a:rPr lang="en-US" sz="2800" i="0">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𝑥</m:t>
                                  </m:r>
                                </m:e>
                              </m:d>
                            </m:e>
                          </m:d>
                        </m:e>
                      </m:nary>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𝑥</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r>
                        <a:rPr lang="en-US" sz="2800" i="1">
                          <a:solidFill>
                            <a:schemeClr val="tx1"/>
                          </a:solidFill>
                          <a:latin typeface="Cambria Math" panose="02040503050406030204" pitchFamily="18" charset="0"/>
                        </a:rPr>
                        <m:t>𝑑𝑥</m:t>
                      </m:r>
                    </m:oMath>
                  </m:oMathPara>
                </a14:m>
                <a:endParaRPr lang="en-US" sz="2800">
                  <a:solidFill>
                    <a:schemeClr val="tx1"/>
                  </a:solidFill>
                </a:endParaRPr>
              </a:p>
            </p:txBody>
          </p:sp>
        </mc:Choice>
        <mc:Fallback xmlns="">
          <p:sp>
            <p:nvSpPr>
              <p:cNvPr id="17" name="TextBox 16">
                <a:extLst>
                  <a:ext uri="{FF2B5EF4-FFF2-40B4-BE49-F238E27FC236}">
                    <a16:creationId xmlns:a16="http://schemas.microsoft.com/office/drawing/2014/main" id="{CFE3C001-25FA-D9A8-DDD1-52212DD06456}"/>
                  </a:ext>
                </a:extLst>
              </p:cNvPr>
              <p:cNvSpPr txBox="1">
                <a:spLocks noRot="1" noChangeAspect="1" noMove="1" noResize="1" noEditPoints="1" noAdjustHandles="1" noChangeArrowheads="1" noChangeShapeType="1" noTextEdit="1"/>
              </p:cNvSpPr>
              <p:nvPr/>
            </p:nvSpPr>
            <p:spPr>
              <a:xfrm>
                <a:off x="1914526" y="1004444"/>
                <a:ext cx="6155054" cy="973472"/>
              </a:xfrm>
              <a:prstGeom prst="rect">
                <a:avLst/>
              </a:prstGeom>
              <a:blipFill>
                <a:blip r:embed="rId2"/>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B3E67E2-647D-29F7-08DF-356439B093EC}"/>
              </a:ext>
            </a:extLst>
          </p:cNvPr>
          <p:cNvSpPr txBox="1"/>
          <p:nvPr/>
        </p:nvSpPr>
        <p:spPr>
          <a:xfrm>
            <a:off x="1738979" y="2179056"/>
            <a:ext cx="1872902" cy="646331"/>
          </a:xfrm>
          <a:prstGeom prst="rect">
            <a:avLst/>
          </a:prstGeom>
          <a:noFill/>
        </p:spPr>
        <p:txBody>
          <a:bodyPr wrap="square" lIns="91440" tIns="45720" rIns="91440" bIns="45720" rtlCol="0" anchor="t">
            <a:spAutoFit/>
          </a:bodyPr>
          <a:lstStyle/>
          <a:p>
            <a:r>
              <a:rPr lang="en-US" dirty="0">
                <a:solidFill>
                  <a:schemeClr val="accent5">
                    <a:lumMod val="75000"/>
                  </a:schemeClr>
                </a:solidFill>
              </a:rPr>
              <a:t>Total probability of a flood, Q</a:t>
            </a:r>
            <a:endParaRPr lang="en-US" dirty="0">
              <a:solidFill>
                <a:schemeClr val="accent5">
                  <a:lumMod val="75000"/>
                </a:schemeClr>
              </a:solidFill>
              <a:cs typeface="Calibri"/>
            </a:endParaRPr>
          </a:p>
        </p:txBody>
      </p:sp>
      <p:sp>
        <p:nvSpPr>
          <p:cNvPr id="19" name="TextBox 18">
            <a:extLst>
              <a:ext uri="{FF2B5EF4-FFF2-40B4-BE49-F238E27FC236}">
                <a16:creationId xmlns:a16="http://schemas.microsoft.com/office/drawing/2014/main" id="{4676316E-6AE9-9B50-8808-C168BD86F9E8}"/>
              </a:ext>
            </a:extLst>
          </p:cNvPr>
          <p:cNvSpPr txBox="1"/>
          <p:nvPr/>
        </p:nvSpPr>
        <p:spPr>
          <a:xfrm>
            <a:off x="4223098" y="2136556"/>
            <a:ext cx="1872902" cy="1200329"/>
          </a:xfrm>
          <a:prstGeom prst="rect">
            <a:avLst/>
          </a:prstGeom>
          <a:noFill/>
        </p:spPr>
        <p:txBody>
          <a:bodyPr wrap="square" lIns="91440" tIns="45720" rIns="91440" bIns="45720" rtlCol="0" anchor="t">
            <a:spAutoFit/>
          </a:bodyPr>
          <a:lstStyle/>
          <a:p>
            <a:r>
              <a:rPr lang="en-US" dirty="0">
                <a:solidFill>
                  <a:schemeClr val="accent5">
                    <a:lumMod val="75000"/>
                  </a:schemeClr>
                </a:solidFill>
              </a:rPr>
              <a:t>Conditional probability of a flood, Q given precipitation, x</a:t>
            </a:r>
            <a:endParaRPr lang="en-US" dirty="0">
              <a:solidFill>
                <a:schemeClr val="accent5">
                  <a:lumMod val="75000"/>
                </a:schemeClr>
              </a:solidFill>
              <a:cs typeface="Calibri"/>
            </a:endParaRPr>
          </a:p>
        </p:txBody>
      </p:sp>
      <p:sp>
        <p:nvSpPr>
          <p:cNvPr id="20" name="TextBox 19">
            <a:extLst>
              <a:ext uri="{FF2B5EF4-FFF2-40B4-BE49-F238E27FC236}">
                <a16:creationId xmlns:a16="http://schemas.microsoft.com/office/drawing/2014/main" id="{6DC9580F-1CEF-2249-5F7E-0674FC318EFB}"/>
              </a:ext>
            </a:extLst>
          </p:cNvPr>
          <p:cNvSpPr txBox="1"/>
          <p:nvPr/>
        </p:nvSpPr>
        <p:spPr>
          <a:xfrm>
            <a:off x="6470997" y="2179056"/>
            <a:ext cx="2323671" cy="923330"/>
          </a:xfrm>
          <a:prstGeom prst="rect">
            <a:avLst/>
          </a:prstGeom>
          <a:noFill/>
        </p:spPr>
        <p:txBody>
          <a:bodyPr wrap="square" lIns="91440" tIns="45720" rIns="91440" bIns="45720" rtlCol="0" anchor="t">
            <a:spAutoFit/>
          </a:bodyPr>
          <a:lstStyle/>
          <a:p>
            <a:r>
              <a:rPr lang="en-US" dirty="0">
                <a:solidFill>
                  <a:schemeClr val="accent5">
                    <a:lumMod val="75000"/>
                  </a:schemeClr>
                </a:solidFill>
              </a:rPr>
              <a:t>Relative probability that a particular precipitation will occur</a:t>
            </a:r>
            <a:endParaRPr lang="en-US" dirty="0">
              <a:solidFill>
                <a:schemeClr val="accent5">
                  <a:lumMod val="75000"/>
                </a:schemeClr>
              </a:solidFill>
              <a:cs typeface="Calibri"/>
            </a:endParaRPr>
          </a:p>
        </p:txBody>
      </p:sp>
      <p:cxnSp>
        <p:nvCxnSpPr>
          <p:cNvPr id="22" name="Straight Arrow Connector 21">
            <a:extLst>
              <a:ext uri="{FF2B5EF4-FFF2-40B4-BE49-F238E27FC236}">
                <a16:creationId xmlns:a16="http://schemas.microsoft.com/office/drawing/2014/main" id="{6203C2B8-C1C3-B142-A0A2-DEBB760AF65D}"/>
              </a:ext>
            </a:extLst>
          </p:cNvPr>
          <p:cNvCxnSpPr>
            <a:stCxn id="18" idx="0"/>
          </p:cNvCxnSpPr>
          <p:nvPr/>
        </p:nvCxnSpPr>
        <p:spPr>
          <a:xfrm flipV="1">
            <a:off x="2675430" y="1748790"/>
            <a:ext cx="227790" cy="430266"/>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F8124951-A5D9-83CA-69CF-46621337C00D}"/>
              </a:ext>
            </a:extLst>
          </p:cNvPr>
          <p:cNvCxnSpPr>
            <a:cxnSpLocks/>
            <a:stCxn id="19" idx="0"/>
          </p:cNvCxnSpPr>
          <p:nvPr/>
        </p:nvCxnSpPr>
        <p:spPr>
          <a:xfrm flipV="1">
            <a:off x="5159549" y="1743652"/>
            <a:ext cx="0" cy="39290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id="{97450E6E-FB6F-92AF-4D66-B3530F5762D0}"/>
              </a:ext>
            </a:extLst>
          </p:cNvPr>
          <p:cNvCxnSpPr>
            <a:cxnSpLocks/>
          </p:cNvCxnSpPr>
          <p:nvPr/>
        </p:nvCxnSpPr>
        <p:spPr>
          <a:xfrm flipH="1" flipV="1">
            <a:off x="6719019" y="1799977"/>
            <a:ext cx="1079633" cy="40414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pic>
        <p:nvPicPr>
          <p:cNvPr id="5" name="Picture 4">
            <a:extLst>
              <a:ext uri="{FF2B5EF4-FFF2-40B4-BE49-F238E27FC236}">
                <a16:creationId xmlns:a16="http://schemas.microsoft.com/office/drawing/2014/main" id="{20803ED0-D64A-7A96-931E-AC46A3D904E9}"/>
              </a:ext>
            </a:extLst>
          </p:cNvPr>
          <p:cNvPicPr>
            <a:picLocks noChangeAspect="1"/>
          </p:cNvPicPr>
          <p:nvPr/>
        </p:nvPicPr>
        <p:blipFill>
          <a:blip r:embed="rId3"/>
          <a:stretch>
            <a:fillRect/>
          </a:stretch>
        </p:blipFill>
        <p:spPr>
          <a:xfrm>
            <a:off x="8941261" y="1108104"/>
            <a:ext cx="2504088" cy="1912526"/>
          </a:xfrm>
          <a:prstGeom prst="rect">
            <a:avLst/>
          </a:prstGeom>
        </p:spPr>
      </p:pic>
    </p:spTree>
    <p:extLst>
      <p:ext uri="{BB962C8B-B14F-4D97-AF65-F5344CB8AC3E}">
        <p14:creationId xmlns:p14="http://schemas.microsoft.com/office/powerpoint/2010/main" val="219042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C3EBB7-9369-CEA1-928D-300AD2D21E39}"/>
              </a:ext>
            </a:extLst>
          </p:cNvPr>
          <p:cNvSpPr txBox="1">
            <a:spLocks/>
          </p:cNvSpPr>
          <p:nvPr/>
        </p:nvSpPr>
        <p:spPr>
          <a:xfrm>
            <a:off x="69079" y="100205"/>
            <a:ext cx="10515600" cy="70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Precipitation – adjusted </a:t>
            </a:r>
            <a:r>
              <a:rPr lang="en-US" sz="3600" dirty="0" err="1">
                <a:solidFill>
                  <a:schemeClr val="accent5">
                    <a:lumMod val="75000"/>
                  </a:schemeClr>
                </a:solidFill>
              </a:rPr>
              <a:t>nffa</a:t>
            </a:r>
            <a:r>
              <a:rPr lang="en-US" sz="3600" dirty="0">
                <a:solidFill>
                  <a:schemeClr val="accent5">
                    <a:lumMod val="75000"/>
                  </a:schemeClr>
                </a:solidFill>
              </a:rPr>
              <a:t> estimate for 2020</a:t>
            </a:r>
            <a:endParaRPr lang="en-US" sz="3600" dirty="0">
              <a:solidFill>
                <a:schemeClr val="accent5">
                  <a:lumMod val="75000"/>
                </a:schemeClr>
              </a:solidFill>
              <a:cs typeface="Calibri Light"/>
            </a:endParaRPr>
          </a:p>
        </p:txBody>
      </p:sp>
      <p:graphicFrame>
        <p:nvGraphicFramePr>
          <p:cNvPr id="5" name="Table 13">
            <a:extLst>
              <a:ext uri="{FF2B5EF4-FFF2-40B4-BE49-F238E27FC236}">
                <a16:creationId xmlns:a16="http://schemas.microsoft.com/office/drawing/2014/main" id="{99E7A110-1D72-F1BA-567A-65561DAEC9B7}"/>
              </a:ext>
            </a:extLst>
          </p:cNvPr>
          <p:cNvGraphicFramePr>
            <a:graphicFrameLocks noGrp="1"/>
          </p:cNvGraphicFramePr>
          <p:nvPr/>
        </p:nvGraphicFramePr>
        <p:xfrm>
          <a:off x="494509" y="3762580"/>
          <a:ext cx="3930939" cy="2037618"/>
        </p:xfrm>
        <a:graphic>
          <a:graphicData uri="http://schemas.openxmlformats.org/drawingml/2006/table">
            <a:tbl>
              <a:tblPr firstRow="1" bandRow="1">
                <a:tableStyleId>{5C22544A-7EE6-4342-B048-85BDC9FD1C3A}</a:tableStyleId>
              </a:tblPr>
              <a:tblGrid>
                <a:gridCol w="2150362">
                  <a:extLst>
                    <a:ext uri="{9D8B030D-6E8A-4147-A177-3AD203B41FA5}">
                      <a16:colId xmlns:a16="http://schemas.microsoft.com/office/drawing/2014/main" val="146571790"/>
                    </a:ext>
                  </a:extLst>
                </a:gridCol>
                <a:gridCol w="1780577">
                  <a:extLst>
                    <a:ext uri="{9D8B030D-6E8A-4147-A177-3AD203B41FA5}">
                      <a16:colId xmlns:a16="http://schemas.microsoft.com/office/drawing/2014/main" val="2086184125"/>
                    </a:ext>
                  </a:extLst>
                </a:gridCol>
              </a:tblGrid>
              <a:tr h="342042">
                <a:tc>
                  <a:txBody>
                    <a:bodyPr/>
                    <a:lstStyle/>
                    <a:p>
                      <a:r>
                        <a:rPr lang="en-US" sz="1400"/>
                        <a:t>Estimated 1% AEP flood</a:t>
                      </a:r>
                    </a:p>
                  </a:txBody>
                  <a:tcPr/>
                </a:tc>
                <a:tc>
                  <a:txBody>
                    <a:bodyPr/>
                    <a:lstStyle/>
                    <a:p>
                      <a:r>
                        <a:rPr lang="en-US" sz="1400"/>
                        <a:t>Stationary</a:t>
                      </a:r>
                    </a:p>
                  </a:txBody>
                  <a:tcPr/>
                </a:tc>
                <a:extLst>
                  <a:ext uri="{0D108BD9-81ED-4DB2-BD59-A6C34878D82A}">
                    <a16:rowId xmlns:a16="http://schemas.microsoft.com/office/drawing/2014/main" val="992983179"/>
                  </a:ext>
                </a:extLst>
              </a:tr>
              <a:tr h="605062">
                <a:tc>
                  <a:txBody>
                    <a:bodyPr/>
                    <a:lstStyle/>
                    <a:p>
                      <a:r>
                        <a:rPr lang="en-US" sz="1400"/>
                        <a:t>Stationary</a:t>
                      </a:r>
                    </a:p>
                  </a:txBody>
                  <a:tcPr/>
                </a:tc>
                <a:tc>
                  <a:txBody>
                    <a:bodyPr/>
                    <a:lstStyle/>
                    <a:p>
                      <a:r>
                        <a:rPr lang="en-US" sz="1400"/>
                        <a:t> 57,935 cfs</a:t>
                      </a:r>
                    </a:p>
                  </a:txBody>
                  <a:tcPr/>
                </a:tc>
                <a:extLst>
                  <a:ext uri="{0D108BD9-81ED-4DB2-BD59-A6C34878D82A}">
                    <a16:rowId xmlns:a16="http://schemas.microsoft.com/office/drawing/2014/main" val="2502393575"/>
                  </a:ext>
                </a:extLst>
              </a:tr>
              <a:tr h="545257">
                <a:tc>
                  <a:txBody>
                    <a:bodyPr/>
                    <a:lstStyle/>
                    <a:p>
                      <a:r>
                        <a:rPr lang="en-US" sz="1400"/>
                        <a:t>Time based </a:t>
                      </a:r>
                      <a:r>
                        <a:rPr lang="en-US" sz="1400" err="1"/>
                        <a:t>nffa</a:t>
                      </a:r>
                      <a:endParaRPr lang="en-US" sz="1400"/>
                    </a:p>
                  </a:txBody>
                  <a:tcPr/>
                </a:tc>
                <a:tc>
                  <a:txBody>
                    <a:bodyPr/>
                    <a:lstStyle/>
                    <a:p>
                      <a:r>
                        <a:rPr lang="en-US" sz="1400"/>
                        <a:t>74,205</a:t>
                      </a:r>
                    </a:p>
                  </a:txBody>
                  <a:tcPr/>
                </a:tc>
                <a:extLst>
                  <a:ext uri="{0D108BD9-81ED-4DB2-BD59-A6C34878D82A}">
                    <a16:rowId xmlns:a16="http://schemas.microsoft.com/office/drawing/2014/main" val="2252406921"/>
                  </a:ext>
                </a:extLst>
              </a:tr>
              <a:tr h="545257">
                <a:tc>
                  <a:txBody>
                    <a:bodyPr/>
                    <a:lstStyle/>
                    <a:p>
                      <a:r>
                        <a:rPr lang="en-US" sz="1400"/>
                        <a:t>Precip based nffa</a:t>
                      </a:r>
                    </a:p>
                  </a:txBody>
                  <a:tcPr/>
                </a:tc>
                <a:tc>
                  <a:txBody>
                    <a:bodyPr/>
                    <a:lstStyle/>
                    <a:p>
                      <a:r>
                        <a:rPr lang="en-US" sz="1400"/>
                        <a:t>81,037</a:t>
                      </a:r>
                    </a:p>
                  </a:txBody>
                  <a:tcPr/>
                </a:tc>
                <a:extLst>
                  <a:ext uri="{0D108BD9-81ED-4DB2-BD59-A6C34878D82A}">
                    <a16:rowId xmlns:a16="http://schemas.microsoft.com/office/drawing/2014/main" val="3111704503"/>
                  </a:ext>
                </a:extLst>
              </a:tr>
            </a:tbl>
          </a:graphicData>
        </a:graphic>
      </p:graphicFrame>
      <p:pic>
        <p:nvPicPr>
          <p:cNvPr id="11" name="Picture 10" descr="Chart&#10;&#10;Description automatically generated">
            <a:extLst>
              <a:ext uri="{FF2B5EF4-FFF2-40B4-BE49-F238E27FC236}">
                <a16:creationId xmlns:a16="http://schemas.microsoft.com/office/drawing/2014/main" id="{D2C5EE23-8531-ACC1-D6F4-4452A4E77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210" y="1805485"/>
            <a:ext cx="6374463" cy="4553187"/>
          </a:xfrm>
          <a:prstGeom prst="rect">
            <a:avLst/>
          </a:prstGeom>
        </p:spPr>
      </p:pic>
      <p:sp>
        <p:nvSpPr>
          <p:cNvPr id="12" name="Content Placeholder 7">
            <a:extLst>
              <a:ext uri="{FF2B5EF4-FFF2-40B4-BE49-F238E27FC236}">
                <a16:creationId xmlns:a16="http://schemas.microsoft.com/office/drawing/2014/main" id="{5952855D-475E-4138-5984-4ED56CBF64B7}"/>
              </a:ext>
            </a:extLst>
          </p:cNvPr>
          <p:cNvSpPr>
            <a:spLocks noGrp="1"/>
          </p:cNvSpPr>
          <p:nvPr>
            <p:ph idx="1"/>
          </p:nvPr>
        </p:nvSpPr>
        <p:spPr>
          <a:xfrm>
            <a:off x="494509" y="1464158"/>
            <a:ext cx="4626132" cy="2037618"/>
          </a:xfrm>
        </p:spPr>
        <p:txBody>
          <a:bodyPr>
            <a:normAutofit/>
          </a:bodyPr>
          <a:lstStyle/>
          <a:p>
            <a:r>
              <a:rPr lang="en-US" sz="2400"/>
              <a:t>Total probability computed across a range of streamflow values can produce a ‘cumulative total probability’ curve.</a:t>
            </a:r>
          </a:p>
          <a:p>
            <a:pPr marL="0" indent="0">
              <a:buNone/>
            </a:pPr>
            <a:endParaRPr lang="en-US" sz="2400"/>
          </a:p>
          <a:p>
            <a:endParaRPr lang="en-US"/>
          </a:p>
        </p:txBody>
      </p:sp>
      <p:sp>
        <p:nvSpPr>
          <p:cNvPr id="3" name="Rectangle 2">
            <a:extLst>
              <a:ext uri="{FF2B5EF4-FFF2-40B4-BE49-F238E27FC236}">
                <a16:creationId xmlns:a16="http://schemas.microsoft.com/office/drawing/2014/main" id="{675251EA-E29F-4BF4-92CC-619A377C9079}"/>
              </a:ext>
            </a:extLst>
          </p:cNvPr>
          <p:cNvSpPr/>
          <p:nvPr/>
        </p:nvSpPr>
        <p:spPr>
          <a:xfrm>
            <a:off x="5507619" y="3916100"/>
            <a:ext cx="192911" cy="241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cs typeface="Calibri"/>
            </a:endParaRPr>
          </a:p>
        </p:txBody>
      </p:sp>
      <p:sp>
        <p:nvSpPr>
          <p:cNvPr id="6" name="TextBox 5">
            <a:extLst>
              <a:ext uri="{FF2B5EF4-FFF2-40B4-BE49-F238E27FC236}">
                <a16:creationId xmlns:a16="http://schemas.microsoft.com/office/drawing/2014/main" id="{B376E391-4287-B565-359F-2BA765AC267C}"/>
              </a:ext>
            </a:extLst>
          </p:cNvPr>
          <p:cNvSpPr txBox="1"/>
          <p:nvPr/>
        </p:nvSpPr>
        <p:spPr>
          <a:xfrm rot="16200000">
            <a:off x="5054278" y="4152417"/>
            <a:ext cx="12828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Streamflow (</a:t>
            </a:r>
            <a:r>
              <a:rPr lang="en-US" sz="1200" err="1">
                <a:cs typeface="Calibri"/>
              </a:rPr>
              <a:t>cfs</a:t>
            </a:r>
            <a:r>
              <a:rPr lang="en-US" sz="1200" dirty="0">
                <a:cs typeface="Calibri"/>
              </a:rPr>
              <a:t>)</a:t>
            </a:r>
          </a:p>
        </p:txBody>
      </p:sp>
    </p:spTree>
    <p:extLst>
      <p:ext uri="{BB962C8B-B14F-4D97-AF65-F5344CB8AC3E}">
        <p14:creationId xmlns:p14="http://schemas.microsoft.com/office/powerpoint/2010/main" val="851654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5C00881-FE51-0D93-72CB-C0293B55A670}"/>
              </a:ext>
            </a:extLst>
          </p:cNvPr>
          <p:cNvSpPr txBox="1">
            <a:spLocks/>
          </p:cNvSpPr>
          <p:nvPr/>
        </p:nvSpPr>
        <p:spPr>
          <a:xfrm>
            <a:off x="69079" y="100205"/>
            <a:ext cx="10515600" cy="70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Climate based </a:t>
            </a:r>
            <a:r>
              <a:rPr lang="en-US" sz="3600" err="1">
                <a:solidFill>
                  <a:schemeClr val="accent5">
                    <a:lumMod val="75000"/>
                  </a:schemeClr>
                </a:solidFill>
              </a:rPr>
              <a:t>nffa</a:t>
            </a:r>
            <a:r>
              <a:rPr lang="en-US" sz="3600" dirty="0">
                <a:solidFill>
                  <a:schemeClr val="accent5">
                    <a:lumMod val="75000"/>
                  </a:schemeClr>
                </a:solidFill>
              </a:rPr>
              <a:t> in our study area</a:t>
            </a:r>
            <a:endParaRPr lang="en-US" sz="3600" dirty="0">
              <a:solidFill>
                <a:schemeClr val="accent5">
                  <a:lumMod val="75000"/>
                </a:schemeClr>
              </a:solidFill>
              <a:cs typeface="Calibri Light"/>
            </a:endParaRPr>
          </a:p>
        </p:txBody>
      </p:sp>
      <p:sp>
        <p:nvSpPr>
          <p:cNvPr id="3" name="Content Placeholder 2">
            <a:extLst>
              <a:ext uri="{FF2B5EF4-FFF2-40B4-BE49-F238E27FC236}">
                <a16:creationId xmlns:a16="http://schemas.microsoft.com/office/drawing/2014/main" id="{C836E4F4-C6AF-F4CB-3A2C-343E34D6BD29}"/>
              </a:ext>
            </a:extLst>
          </p:cNvPr>
          <p:cNvSpPr>
            <a:spLocks noGrp="1"/>
          </p:cNvSpPr>
          <p:nvPr>
            <p:ph idx="1"/>
          </p:nvPr>
        </p:nvSpPr>
        <p:spPr>
          <a:xfrm>
            <a:off x="292100" y="1003300"/>
            <a:ext cx="11061700" cy="5173663"/>
          </a:xfrm>
        </p:spPr>
        <p:txBody>
          <a:bodyPr/>
          <a:lstStyle/>
          <a:p>
            <a:r>
              <a:rPr lang="en-US"/>
              <a:t>Site selection: Non-urbanized sites with 50+ years of peak streamflow data and have monotonic trends. </a:t>
            </a:r>
          </a:p>
          <a:p>
            <a:endParaRPr lang="en-US"/>
          </a:p>
          <a:p>
            <a:r>
              <a:rPr lang="en-US"/>
              <a:t>Climate covariates: annual precipitation (inches) , annual mean temperature (degrees F), and annual snow (inches)</a:t>
            </a:r>
          </a:p>
          <a:p>
            <a:endParaRPr lang="en-US"/>
          </a:p>
          <a:p>
            <a:r>
              <a:rPr lang="en-US"/>
              <a:t>Climate variables at each site screened for causal consistency:</a:t>
            </a:r>
          </a:p>
          <a:p>
            <a:pPr lvl="1"/>
            <a:r>
              <a:rPr lang="en-US"/>
              <a:t>Must have a statistically significant trend in the climate variable </a:t>
            </a:r>
          </a:p>
          <a:p>
            <a:pPr lvl="1"/>
            <a:r>
              <a:rPr lang="en-US"/>
              <a:t>Climate trend must be consistent with the trend direction in peak streamflow (</a:t>
            </a:r>
            <a:r>
              <a:rPr lang="en-US" err="1"/>
              <a:t>ie</a:t>
            </a:r>
            <a:r>
              <a:rPr lang="en-US"/>
              <a:t>, a downward trend in precipitation is not causally consistent with an upward trend in peak streamflow)</a:t>
            </a:r>
          </a:p>
        </p:txBody>
      </p:sp>
    </p:spTree>
    <p:extLst>
      <p:ext uri="{BB962C8B-B14F-4D97-AF65-F5344CB8AC3E}">
        <p14:creationId xmlns:p14="http://schemas.microsoft.com/office/powerpoint/2010/main" val="213134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7B23C4E-E5E5-8855-8413-6386541A20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7" r="-2"/>
          <a:stretch/>
        </p:blipFill>
        <p:spPr>
          <a:xfrm>
            <a:off x="1748931" y="172735"/>
            <a:ext cx="8694137" cy="6685265"/>
          </a:xfrm>
          <a:prstGeom prst="rect">
            <a:avLst/>
          </a:prstGeom>
        </p:spPr>
      </p:pic>
    </p:spTree>
    <p:extLst>
      <p:ext uri="{BB962C8B-B14F-4D97-AF65-F5344CB8AC3E}">
        <p14:creationId xmlns:p14="http://schemas.microsoft.com/office/powerpoint/2010/main" val="1798705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DECCD38C-8A71-B3F9-D8AE-3BFDD45E9D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6FD7702-6C13-AB31-FE2F-A010933BD11E}"/>
              </a:ext>
            </a:extLst>
          </p:cNvPr>
          <p:cNvSpPr txBox="1">
            <a:spLocks/>
          </p:cNvSpPr>
          <p:nvPr/>
        </p:nvSpPr>
        <p:spPr>
          <a:xfrm>
            <a:off x="0" y="100206"/>
            <a:ext cx="10515600" cy="70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200" dirty="0">
                <a:solidFill>
                  <a:schemeClr val="accent5">
                    <a:lumMod val="75000"/>
                  </a:schemeClr>
                </a:solidFill>
              </a:rPr>
              <a:t>Site selection and temporal trends</a:t>
            </a:r>
            <a:endParaRPr lang="en-US" sz="3200" dirty="0">
              <a:solidFill>
                <a:schemeClr val="accent5">
                  <a:lumMod val="75000"/>
                </a:schemeClr>
              </a:solidFill>
              <a:cs typeface="Calibri Light"/>
            </a:endParaRPr>
          </a:p>
        </p:txBody>
      </p:sp>
      <p:pic>
        <p:nvPicPr>
          <p:cNvPr id="2" name="Picture 1">
            <a:extLst>
              <a:ext uri="{FF2B5EF4-FFF2-40B4-BE49-F238E27FC236}">
                <a16:creationId xmlns:a16="http://schemas.microsoft.com/office/drawing/2014/main" id="{94A7B276-610F-C0E6-D433-8596430E1443}"/>
              </a:ext>
            </a:extLst>
          </p:cNvPr>
          <p:cNvPicPr>
            <a:picLocks noChangeAspect="1"/>
          </p:cNvPicPr>
          <p:nvPr/>
        </p:nvPicPr>
        <p:blipFill>
          <a:blip r:embed="rId2"/>
          <a:stretch>
            <a:fillRect/>
          </a:stretch>
        </p:blipFill>
        <p:spPr>
          <a:xfrm>
            <a:off x="323558" y="803305"/>
            <a:ext cx="5262253" cy="3191165"/>
          </a:xfrm>
          <a:prstGeom prst="rect">
            <a:avLst/>
          </a:prstGeom>
        </p:spPr>
      </p:pic>
      <p:pic>
        <p:nvPicPr>
          <p:cNvPr id="3" name="Picture 2">
            <a:extLst>
              <a:ext uri="{FF2B5EF4-FFF2-40B4-BE49-F238E27FC236}">
                <a16:creationId xmlns:a16="http://schemas.microsoft.com/office/drawing/2014/main" id="{0F7C8DC9-478D-0128-88F9-982FD81EF360}"/>
              </a:ext>
            </a:extLst>
          </p:cNvPr>
          <p:cNvPicPr>
            <a:picLocks noChangeAspect="1"/>
          </p:cNvPicPr>
          <p:nvPr/>
        </p:nvPicPr>
        <p:blipFill>
          <a:blip r:embed="rId3"/>
          <a:stretch>
            <a:fillRect/>
          </a:stretch>
        </p:blipFill>
        <p:spPr>
          <a:xfrm>
            <a:off x="6394577" y="782080"/>
            <a:ext cx="5262253" cy="3191165"/>
          </a:xfrm>
          <a:prstGeom prst="rect">
            <a:avLst/>
          </a:prstGeom>
        </p:spPr>
      </p:pic>
      <p:pic>
        <p:nvPicPr>
          <p:cNvPr id="10" name="Picture 9">
            <a:extLst>
              <a:ext uri="{FF2B5EF4-FFF2-40B4-BE49-F238E27FC236}">
                <a16:creationId xmlns:a16="http://schemas.microsoft.com/office/drawing/2014/main" id="{57F80E75-9A0E-79C5-8884-2C975571B95C}"/>
              </a:ext>
            </a:extLst>
          </p:cNvPr>
          <p:cNvPicPr>
            <a:picLocks noChangeAspect="1"/>
          </p:cNvPicPr>
          <p:nvPr/>
        </p:nvPicPr>
        <p:blipFill>
          <a:blip r:embed="rId4"/>
          <a:stretch>
            <a:fillRect/>
          </a:stretch>
        </p:blipFill>
        <p:spPr>
          <a:xfrm>
            <a:off x="469735" y="3666835"/>
            <a:ext cx="5262253" cy="3191165"/>
          </a:xfrm>
          <a:prstGeom prst="rect">
            <a:avLst/>
          </a:prstGeom>
        </p:spPr>
      </p:pic>
      <p:pic>
        <p:nvPicPr>
          <p:cNvPr id="11" name="Picture 10">
            <a:extLst>
              <a:ext uri="{FF2B5EF4-FFF2-40B4-BE49-F238E27FC236}">
                <a16:creationId xmlns:a16="http://schemas.microsoft.com/office/drawing/2014/main" id="{EE97DF76-7E46-8BAA-09E8-E09660DCD7C7}"/>
              </a:ext>
            </a:extLst>
          </p:cNvPr>
          <p:cNvPicPr>
            <a:picLocks noChangeAspect="1"/>
          </p:cNvPicPr>
          <p:nvPr/>
        </p:nvPicPr>
        <p:blipFill>
          <a:blip r:embed="rId5"/>
          <a:stretch>
            <a:fillRect/>
          </a:stretch>
        </p:blipFill>
        <p:spPr>
          <a:xfrm>
            <a:off x="6394576" y="3666835"/>
            <a:ext cx="5262253" cy="3191165"/>
          </a:xfrm>
          <a:prstGeom prst="rect">
            <a:avLst/>
          </a:prstGeom>
        </p:spPr>
      </p:pic>
    </p:spTree>
    <p:extLst>
      <p:ext uri="{BB962C8B-B14F-4D97-AF65-F5344CB8AC3E}">
        <p14:creationId xmlns:p14="http://schemas.microsoft.com/office/powerpoint/2010/main" val="505662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5C00881-FE51-0D93-72CB-C0293B55A670}"/>
              </a:ext>
            </a:extLst>
          </p:cNvPr>
          <p:cNvSpPr txBox="1">
            <a:spLocks/>
          </p:cNvSpPr>
          <p:nvPr/>
        </p:nvSpPr>
        <p:spPr>
          <a:xfrm>
            <a:off x="69079" y="100205"/>
            <a:ext cx="10515600" cy="70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Climate based </a:t>
            </a:r>
            <a:r>
              <a:rPr lang="en-US" sz="3600" dirty="0" err="1">
                <a:solidFill>
                  <a:schemeClr val="accent5">
                    <a:lumMod val="75000"/>
                  </a:schemeClr>
                </a:solidFill>
              </a:rPr>
              <a:t>nffa</a:t>
            </a:r>
            <a:r>
              <a:rPr lang="en-US" sz="3600" dirty="0">
                <a:solidFill>
                  <a:schemeClr val="accent5">
                    <a:lumMod val="75000"/>
                  </a:schemeClr>
                </a:solidFill>
              </a:rPr>
              <a:t> in our study area</a:t>
            </a:r>
            <a:endParaRPr lang="en-US" sz="3600" dirty="0">
              <a:solidFill>
                <a:schemeClr val="accent5">
                  <a:lumMod val="75000"/>
                </a:schemeClr>
              </a:solidFill>
              <a:cs typeface="Calibri Light"/>
            </a:endParaRPr>
          </a:p>
        </p:txBody>
      </p:sp>
      <p:sp>
        <p:nvSpPr>
          <p:cNvPr id="4" name="Content Placeholder 2">
            <a:extLst>
              <a:ext uri="{FF2B5EF4-FFF2-40B4-BE49-F238E27FC236}">
                <a16:creationId xmlns:a16="http://schemas.microsoft.com/office/drawing/2014/main" id="{839BF529-E71F-A485-02B9-14F1522A76ED}"/>
              </a:ext>
            </a:extLst>
          </p:cNvPr>
          <p:cNvSpPr txBox="1">
            <a:spLocks/>
          </p:cNvSpPr>
          <p:nvPr/>
        </p:nvSpPr>
        <p:spPr>
          <a:xfrm>
            <a:off x="114300" y="992449"/>
            <a:ext cx="10837059" cy="2113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Climate-based </a:t>
            </a:r>
            <a:r>
              <a:rPr lang="en-US" sz="2400" err="1"/>
              <a:t>nffa</a:t>
            </a:r>
            <a:r>
              <a:rPr lang="en-US" sz="2400"/>
              <a:t> requires:</a:t>
            </a:r>
          </a:p>
          <a:p>
            <a:pPr lvl="1"/>
            <a:r>
              <a:rPr lang="en-US" sz="1800"/>
              <a:t>Causal consistency between peak streamflow trend and climate trend</a:t>
            </a:r>
          </a:p>
          <a:p>
            <a:pPr lvl="1"/>
            <a:r>
              <a:rPr lang="en-US" sz="1800"/>
              <a:t>Acceptable climate vs time regression model to estimate conditional climate distribution.</a:t>
            </a:r>
          </a:p>
          <a:p>
            <a:pPr lvl="1"/>
            <a:r>
              <a:rPr lang="en-US" sz="1800"/>
              <a:t>Acceptable peaks vs climate regression model to estimate conditional peak distribution.</a:t>
            </a:r>
          </a:p>
          <a:p>
            <a:endParaRPr lang="en-US"/>
          </a:p>
        </p:txBody>
      </p:sp>
      <p:sp>
        <p:nvSpPr>
          <p:cNvPr id="2" name="AutoShape 2">
            <a:extLst>
              <a:ext uri="{FF2B5EF4-FFF2-40B4-BE49-F238E27FC236}">
                <a16:creationId xmlns:a16="http://schemas.microsoft.com/office/drawing/2014/main" id="{DF6B7552-E4A6-B634-6D02-3100327E4E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E407862-693C-9EA1-F244-5D5E59C66E79}"/>
              </a:ext>
            </a:extLst>
          </p:cNvPr>
          <p:cNvPicPr>
            <a:picLocks noChangeAspect="1"/>
          </p:cNvPicPr>
          <p:nvPr/>
        </p:nvPicPr>
        <p:blipFill rotWithShape="1">
          <a:blip r:embed="rId2"/>
          <a:srcRect t="12718" b="11384"/>
          <a:stretch/>
        </p:blipFill>
        <p:spPr>
          <a:xfrm>
            <a:off x="2016941" y="2375210"/>
            <a:ext cx="7160513" cy="4113116"/>
          </a:xfrm>
          <a:prstGeom prst="rect">
            <a:avLst/>
          </a:prstGeom>
        </p:spPr>
      </p:pic>
    </p:spTree>
    <p:extLst>
      <p:ext uri="{BB962C8B-B14F-4D97-AF65-F5344CB8AC3E}">
        <p14:creationId xmlns:p14="http://schemas.microsoft.com/office/powerpoint/2010/main" val="3574674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686C5-28A3-E3E8-227E-267B39BF1C88}"/>
              </a:ext>
            </a:extLst>
          </p:cNvPr>
          <p:cNvSpPr>
            <a:spLocks noGrp="1"/>
          </p:cNvSpPr>
          <p:nvPr>
            <p:ph idx="1"/>
          </p:nvPr>
        </p:nvSpPr>
        <p:spPr>
          <a:xfrm>
            <a:off x="114300" y="1140930"/>
            <a:ext cx="11269980" cy="5134140"/>
          </a:xfrm>
        </p:spPr>
        <p:txBody>
          <a:bodyPr>
            <a:normAutofit/>
          </a:bodyPr>
          <a:lstStyle/>
          <a:p>
            <a:r>
              <a:rPr lang="en-US" sz="2600"/>
              <a:t> How do </a:t>
            </a:r>
            <a:r>
              <a:rPr lang="en-US" sz="2600" err="1"/>
              <a:t>nffa</a:t>
            </a:r>
            <a:r>
              <a:rPr lang="en-US" sz="2600"/>
              <a:t> estimates compare to stationary estimates in this region? What is the relative uncertainty of </a:t>
            </a:r>
            <a:r>
              <a:rPr lang="en-US" sz="2600" err="1"/>
              <a:t>nffa</a:t>
            </a:r>
            <a:r>
              <a:rPr lang="en-US" sz="2600"/>
              <a:t> estimates compared to stationary estimates? Uncertainty in climate-based </a:t>
            </a:r>
            <a:r>
              <a:rPr lang="en-US" sz="2600" err="1"/>
              <a:t>nffa</a:t>
            </a:r>
            <a:r>
              <a:rPr lang="en-US" sz="2600"/>
              <a:t> estimates comes from several different sources including:</a:t>
            </a:r>
          </a:p>
          <a:p>
            <a:pPr lvl="1"/>
            <a:r>
              <a:rPr lang="en-US" sz="2000"/>
              <a:t>Uncertainty in the nonstationary climate probability distribution (relation between climate variable and time).</a:t>
            </a:r>
          </a:p>
          <a:p>
            <a:pPr lvl="1"/>
            <a:r>
              <a:rPr lang="en-US" sz="2000"/>
              <a:t>Uncertainty in the relation between peak streamflow and climate variable.</a:t>
            </a:r>
          </a:p>
          <a:p>
            <a:endParaRPr lang="en-US" sz="2600"/>
          </a:p>
          <a:p>
            <a:r>
              <a:rPr lang="en-US" sz="2600"/>
              <a:t>Where are the largest changes in flood estimates through time occurring in our study area?</a:t>
            </a:r>
          </a:p>
          <a:p>
            <a:pPr lvl="1"/>
            <a:r>
              <a:rPr lang="en-US" sz="2200"/>
              <a:t>A change in a climate- based </a:t>
            </a:r>
            <a:r>
              <a:rPr lang="en-US" sz="2200" err="1"/>
              <a:t>nffa</a:t>
            </a:r>
            <a:r>
              <a:rPr lang="en-US" sz="2200"/>
              <a:t> flood AEP through time is a result of both the rate of change in the climate variable and the sensitivity of peaks to the climate variable.  </a:t>
            </a:r>
          </a:p>
          <a:p>
            <a:pPr lvl="1"/>
            <a:endParaRPr lang="en-US"/>
          </a:p>
          <a:p>
            <a:pPr lvl="1"/>
            <a:endParaRPr lang="en-US"/>
          </a:p>
          <a:p>
            <a:endParaRPr lang="en-US"/>
          </a:p>
          <a:p>
            <a:pPr marL="0" indent="0">
              <a:buNone/>
            </a:pPr>
            <a:endParaRPr lang="en-US"/>
          </a:p>
        </p:txBody>
      </p:sp>
      <p:sp>
        <p:nvSpPr>
          <p:cNvPr id="4" name="Title 1">
            <a:extLst>
              <a:ext uri="{FF2B5EF4-FFF2-40B4-BE49-F238E27FC236}">
                <a16:creationId xmlns:a16="http://schemas.microsoft.com/office/drawing/2014/main" id="{3C12DDD3-F26F-F927-C29A-505359F36322}"/>
              </a:ext>
            </a:extLst>
          </p:cNvPr>
          <p:cNvSpPr txBox="1">
            <a:spLocks noGrp="1"/>
          </p:cNvSpPr>
          <p:nvPr>
            <p:ph type="title"/>
          </p:nvPr>
        </p:nvSpPr>
        <p:spPr>
          <a:xfrm>
            <a:off x="114300" y="149225"/>
            <a:ext cx="10515600" cy="650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dirty="0">
                <a:solidFill>
                  <a:schemeClr val="accent5">
                    <a:lumMod val="75000"/>
                  </a:schemeClr>
                </a:solidFill>
              </a:rPr>
              <a:t>Analysis plan</a:t>
            </a:r>
            <a:endParaRPr lang="en-US" sz="3600" dirty="0">
              <a:solidFill>
                <a:schemeClr val="accent5">
                  <a:lumMod val="75000"/>
                </a:schemeClr>
              </a:solidFill>
              <a:cs typeface="Calibri Light"/>
            </a:endParaRPr>
          </a:p>
        </p:txBody>
      </p:sp>
    </p:spTree>
    <p:extLst>
      <p:ext uri="{BB962C8B-B14F-4D97-AF65-F5344CB8AC3E}">
        <p14:creationId xmlns:p14="http://schemas.microsoft.com/office/powerpoint/2010/main" val="1472507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64776-C4F1-47C3-AAE9-4C25794AF820}"/>
              </a:ext>
            </a:extLst>
          </p:cNvPr>
          <p:cNvSpPr>
            <a:spLocks noGrp="1"/>
          </p:cNvSpPr>
          <p:nvPr>
            <p:ph type="title"/>
          </p:nvPr>
        </p:nvSpPr>
        <p:spPr/>
        <p:txBody>
          <a:bodyPr/>
          <a:lstStyle/>
          <a:p>
            <a:r>
              <a:rPr lang="en-US"/>
              <a:t>Questions or Feedback?</a:t>
            </a:r>
          </a:p>
        </p:txBody>
      </p:sp>
      <p:sp>
        <p:nvSpPr>
          <p:cNvPr id="5" name="Text Placeholder 4">
            <a:extLst>
              <a:ext uri="{FF2B5EF4-FFF2-40B4-BE49-F238E27FC236}">
                <a16:creationId xmlns:a16="http://schemas.microsoft.com/office/drawing/2014/main" id="{FBBC36CB-86AA-4C24-AD38-0488FFC7C7EF}"/>
              </a:ext>
            </a:extLst>
          </p:cNvPr>
          <p:cNvSpPr>
            <a:spLocks noGrp="1"/>
          </p:cNvSpPr>
          <p:nvPr>
            <p:ph type="body" idx="1"/>
          </p:nvPr>
        </p:nvSpPr>
        <p:spPr/>
        <p:txBody>
          <a:bodyPr/>
          <a:lstStyle/>
          <a:p>
            <a:endParaRPr lang="en-US"/>
          </a:p>
          <a:p>
            <a:r>
              <a:rPr lang="en-US"/>
              <a:t>https://www.usgs.gov/centers/dakota-water/science/flood-frequency-analysis-midwest-addressing-potential-nonstationary</a:t>
            </a:r>
          </a:p>
        </p:txBody>
      </p:sp>
      <p:sp>
        <p:nvSpPr>
          <p:cNvPr id="7" name="TextBox 6">
            <a:extLst>
              <a:ext uri="{FF2B5EF4-FFF2-40B4-BE49-F238E27FC236}">
                <a16:creationId xmlns:a16="http://schemas.microsoft.com/office/drawing/2014/main" id="{BF9F4D2F-AE33-42A8-BB2C-A777D30F9CC6}"/>
              </a:ext>
            </a:extLst>
          </p:cNvPr>
          <p:cNvSpPr txBox="1"/>
          <p:nvPr/>
        </p:nvSpPr>
        <p:spPr>
          <a:xfrm>
            <a:off x="3562067" y="563634"/>
            <a:ext cx="8126578" cy="984885"/>
          </a:xfrm>
          <a:prstGeom prst="rect">
            <a:avLst/>
          </a:prstGeom>
          <a:noFill/>
        </p:spPr>
        <p:txBody>
          <a:bodyPr wrap="square">
            <a:spAutoFit/>
          </a:bodyPr>
          <a:lstStyle/>
          <a:p>
            <a:pPr algn="r"/>
            <a:r>
              <a:rPr lang="en-US" sz="4000"/>
              <a:t>Transportation Pooled Fund Project </a:t>
            </a:r>
            <a:br>
              <a:rPr lang="en-US" sz="4000"/>
            </a:br>
            <a:r>
              <a:rPr lang="en-US" sz="1800"/>
              <a:t>TPF-5(460) https://www.pooledfund.org/Details/Study/687</a:t>
            </a:r>
          </a:p>
        </p:txBody>
      </p:sp>
    </p:spTree>
    <p:extLst>
      <p:ext uri="{BB962C8B-B14F-4D97-AF65-F5344CB8AC3E}">
        <p14:creationId xmlns:p14="http://schemas.microsoft.com/office/powerpoint/2010/main" val="101509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14DF9313-21FB-6998-9527-7195A10039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5393" y="59440"/>
            <a:ext cx="8721213" cy="6739119"/>
          </a:xfrm>
        </p:spPr>
      </p:pic>
    </p:spTree>
    <p:extLst>
      <p:ext uri="{BB962C8B-B14F-4D97-AF65-F5344CB8AC3E}">
        <p14:creationId xmlns:p14="http://schemas.microsoft.com/office/powerpoint/2010/main" val="975448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B48DE803-3788-4BDC-03AF-1D667CF0A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232" y="42904"/>
            <a:ext cx="8819536" cy="6815096"/>
          </a:xfrm>
        </p:spPr>
      </p:pic>
    </p:spTree>
    <p:extLst>
      <p:ext uri="{BB962C8B-B14F-4D97-AF65-F5344CB8AC3E}">
        <p14:creationId xmlns:p14="http://schemas.microsoft.com/office/powerpoint/2010/main" val="205036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058DE8F-B9F0-36FC-84A2-193235A2E4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322" y="0"/>
            <a:ext cx="8809703" cy="6807498"/>
          </a:xfrm>
        </p:spPr>
      </p:pic>
    </p:spTree>
    <p:extLst>
      <p:ext uri="{BB962C8B-B14F-4D97-AF65-F5344CB8AC3E}">
        <p14:creationId xmlns:p14="http://schemas.microsoft.com/office/powerpoint/2010/main" val="373694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735F365-8959-4755-595D-AEFC77A77D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0483"/>
            <a:ext cx="6096000" cy="4710546"/>
          </a:xfrm>
        </p:spPr>
      </p:pic>
      <p:pic>
        <p:nvPicPr>
          <p:cNvPr id="7" name="Picture 6" descr="Table&#10;&#10;Description automatically generated">
            <a:extLst>
              <a:ext uri="{FF2B5EF4-FFF2-40B4-BE49-F238E27FC236}">
                <a16:creationId xmlns:a16="http://schemas.microsoft.com/office/drawing/2014/main" id="{5333C239-D58F-337F-FCC9-1F01F3537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232" y="1334528"/>
            <a:ext cx="5804768" cy="4485503"/>
          </a:xfrm>
          <a:prstGeom prst="rect">
            <a:avLst/>
          </a:prstGeom>
        </p:spPr>
      </p:pic>
    </p:spTree>
    <p:extLst>
      <p:ext uri="{BB962C8B-B14F-4D97-AF65-F5344CB8AC3E}">
        <p14:creationId xmlns:p14="http://schemas.microsoft.com/office/powerpoint/2010/main" val="855921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Template.potx" id="{1D3371A8-24B6-4775-8F9C-027846CE366A}" vid="{5B17EBC8-9116-4988-A780-2C50BFFBEA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C913228723924280983BDCB34D0F6E" ma:contentTypeVersion="18" ma:contentTypeDescription="Create a new document." ma:contentTypeScope="" ma:versionID="e689a600b43fc5cd2c130436c32cf0d3">
  <xsd:schema xmlns:xsd="http://www.w3.org/2001/XMLSchema" xmlns:xs="http://www.w3.org/2001/XMLSchema" xmlns:p="http://schemas.microsoft.com/office/2006/metadata/properties" xmlns:ns2="a6766774-30a2-4c8d-b456-98a46e3489f0" xmlns:ns3="7cb56a8f-c205-45ee-9d88-4096a00fd0fc" xmlns:ns4="31062a0d-ede8-4112-b4bb-00a9c1bc8e16" targetNamespace="http://schemas.microsoft.com/office/2006/metadata/properties" ma:root="true" ma:fieldsID="255ddf0174784a12d3be3ac465a57bbd" ns2:_="" ns3:_="" ns4:_="">
    <xsd:import namespace="a6766774-30a2-4c8d-b456-98a46e3489f0"/>
    <xsd:import namespace="7cb56a8f-c205-45ee-9d88-4096a00fd0fc"/>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4: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66774-30a2-4c8d-b456-98a46e3489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b56a8f-c205-45ee-9d88-4096a00fd0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ed21076-31ae-4f86-873d-0bdeb247ccfa}" ma:internalName="TaxCatchAll" ma:showField="CatchAllData" ma:web="a6766774-30a2-4c8d-b456-98a46e3489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b56a8f-c205-45ee-9d88-4096a00fd0fc">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877AA042-7C09-43A0-93EF-9C82FA46CF6A}"/>
</file>

<file path=customXml/itemProps2.xml><?xml version="1.0" encoding="utf-8"?>
<ds:datastoreItem xmlns:ds="http://schemas.openxmlformats.org/officeDocument/2006/customXml" ds:itemID="{F67E930B-5F72-48CE-9BAC-8004393BFCA9}">
  <ds:schemaRefs>
    <ds:schemaRef ds:uri="http://schemas.microsoft.com/sharepoint/v3/contenttype/forms"/>
  </ds:schemaRefs>
</ds:datastoreItem>
</file>

<file path=customXml/itemProps3.xml><?xml version="1.0" encoding="utf-8"?>
<ds:datastoreItem xmlns:ds="http://schemas.openxmlformats.org/officeDocument/2006/customXml" ds:itemID="{6C92EC4D-AD03-47F2-AFB9-13CBD682A9B1}">
  <ds:schemaRefs>
    <ds:schemaRef ds:uri="7cb56a8f-c205-45ee-9d88-4096a00fd0fc"/>
    <ds:schemaRef ds:uri="http://purl.org/dc/term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elements/1.1/"/>
    <ds:schemaRef ds:uri="a6766774-30a2-4c8d-b456-98a46e3489f0"/>
    <ds:schemaRef ds:uri="31062a0d-ede8-4112-b4bb-00a9c1bc8e16"/>
    <ds:schemaRef ds:uri="http://schemas.microsoft.com/office/2006/metadata/properties"/>
    <ds:schemaRef ds:uri="http://purl.org/dc/dcmityp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ProjectTemplate</Template>
  <TotalTime>85</TotalTime>
  <Words>2425</Words>
  <Application>Microsoft Office PowerPoint</Application>
  <PresentationFormat>Widescreen</PresentationFormat>
  <Paragraphs>242</Paragraphs>
  <Slides>53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Calibri Light</vt:lpstr>
      <vt:lpstr>Cambria Math</vt:lpstr>
      <vt:lpstr>Arial</vt:lpstr>
      <vt:lpstr>Source Sans Pro</vt:lpstr>
      <vt:lpstr>Lucida Grande</vt:lpstr>
      <vt:lpstr>Calibri</vt:lpstr>
      <vt:lpstr>Segoe UI</vt:lpstr>
      <vt:lpstr>Open Sans</vt:lpstr>
      <vt:lpstr>Office Theme</vt:lpstr>
      <vt:lpstr>Flood-Frequency Analysis in the Midwest: ​ Addressing Potential Nonstationary Annual Peak-Flow Records ​</vt:lpstr>
      <vt:lpstr>Announcements</vt:lpstr>
      <vt:lpstr>Publications Rolling Out Soon</vt:lpstr>
      <vt:lpstr>Tasks 1 &amp; 2</vt:lpstr>
      <vt:lpstr>PowerPoint Presentation</vt:lpstr>
      <vt:lpstr>PowerPoint Presentation</vt:lpstr>
      <vt:lpstr>PowerPoint Presentation</vt:lpstr>
      <vt:lpstr>PowerPoint Presentation</vt:lpstr>
      <vt:lpstr>PowerPoint Presentation</vt:lpstr>
      <vt:lpstr>PowerPoint Presentation</vt:lpstr>
      <vt:lpstr>Methods</vt:lpstr>
      <vt:lpstr>Publication of Associated Data Release </vt:lpstr>
      <vt:lpstr>Publication of Associated Data Release </vt:lpstr>
      <vt:lpstr>Publication of Associated Data Release </vt:lpstr>
      <vt:lpstr>Trends in peak streamflow</vt:lpstr>
      <vt:lpstr>Interpretations About Results Are in State-based Chapters</vt:lpstr>
      <vt:lpstr>Changes in seasonality</vt:lpstr>
      <vt:lpstr>Changes in daily streamflow</vt:lpstr>
      <vt:lpstr>Changes in precipitation and temperature</vt:lpstr>
      <vt:lpstr>Task 5: Effect of Tile Drainage</vt:lpstr>
      <vt:lpstr>Developing a machine-learning model to characterize sub-surface agricultural drainage from satellite imagery</vt:lpstr>
      <vt:lpstr>Tile Drainages</vt:lpstr>
      <vt:lpstr>Analyzing Satellite images for Drainage Tiles</vt:lpstr>
      <vt:lpstr>U-NETs</vt:lpstr>
      <vt:lpstr>Preparing the Dataset</vt:lpstr>
      <vt:lpstr>Training the Network</vt:lpstr>
      <vt:lpstr>PowerPoint Presentation</vt:lpstr>
      <vt:lpstr>PowerPoint Presentation</vt:lpstr>
      <vt:lpstr>PowerPoint Presentation</vt:lpstr>
      <vt:lpstr>Validation</vt:lpstr>
      <vt:lpstr>PowerPoint Presentation</vt:lpstr>
      <vt:lpstr>PowerPoint Presentation</vt:lpstr>
      <vt:lpstr>Limitations: Soil contrast</vt:lpstr>
      <vt:lpstr>Limitations: Rare Objects</vt:lpstr>
      <vt:lpstr>Future work</vt:lpstr>
      <vt:lpstr>References</vt:lpstr>
      <vt:lpstr>5th National Climate Assessment, NCA5</vt:lpstr>
      <vt:lpstr>NCA5 Northern Great Plains Chapter</vt:lpstr>
      <vt:lpstr>NCA5 Midwest Chapter</vt:lpstr>
      <vt:lpstr>Task 7: Nonstationarity in peak-flow frequency analysis</vt:lpstr>
      <vt:lpstr>Task 7 – non-stationary flood frequency analysis (nffa) using linear regression</vt:lpstr>
      <vt:lpstr>Time-based nffa</vt:lpstr>
      <vt:lpstr>PowerPoint Presentation</vt:lpstr>
      <vt:lpstr>PowerPoint Presentation</vt:lpstr>
      <vt:lpstr>Law of total probability</vt:lpstr>
      <vt:lpstr>Law of total probability</vt:lpstr>
      <vt:lpstr>Law of total probability</vt:lpstr>
      <vt:lpstr>PowerPoint Presentation</vt:lpstr>
      <vt:lpstr>PowerPoint Presentation</vt:lpstr>
      <vt:lpstr>PowerPoint Presentation</vt:lpstr>
      <vt:lpstr>PowerPoint Presentation</vt:lpstr>
      <vt:lpstr>Analysis plan</vt:lpstr>
      <vt:lpstr>Questions or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NFFA_presentation.v2</dc:title>
  <dc:creator>Ryberg, Karen R</dc:creator>
  <cp:lastModifiedBy>Barnes, Kymm K</cp:lastModifiedBy>
  <cp:revision>118</cp:revision>
  <dcterms:created xsi:type="dcterms:W3CDTF">2022-08-08T18:26:59Z</dcterms:created>
  <dcterms:modified xsi:type="dcterms:W3CDTF">2024-05-17T18:35:08Z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0x0101006BD571182E2C4DE7854527CFFCE1B0FE00B817D6AF71A356478D74CF0BC113A87D</vt:lpwstr>
  </property>
  <property fmtid="{D5CDD505-2E9C-101B-9397-08002B2CF9AE}" pid="3" name="MediaServiceImageTags">
    <vt:lpwstr/>
  </property>
</Properties>
</file>